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8" d="100"/>
          <a:sy n="78" d="100"/>
        </p:scale>
        <p:origin x="87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M. Sprigler" userId="7bf4dd15-46e5-4c6a-a696-3bbf85d936a4" providerId="ADAL" clId="{0C665E6B-F174-4802-B74F-17B40997EAC5}"/>
    <pc:docChg chg="modSld">
      <pc:chgData name="Wendy M. Sprigler" userId="7bf4dd15-46e5-4c6a-a696-3bbf85d936a4" providerId="ADAL" clId="{0C665E6B-F174-4802-B74F-17B40997EAC5}" dt="2024-07-25T16:22:09.835" v="13" actId="20577"/>
      <pc:docMkLst>
        <pc:docMk/>
      </pc:docMkLst>
      <pc:sldChg chg="modSp mod">
        <pc:chgData name="Wendy M. Sprigler" userId="7bf4dd15-46e5-4c6a-a696-3bbf85d936a4" providerId="ADAL" clId="{0C665E6B-F174-4802-B74F-17B40997EAC5}" dt="2024-07-25T16:22:09.835" v="13" actId="20577"/>
        <pc:sldMkLst>
          <pc:docMk/>
          <pc:sldMk cId="3074726293" sldId="260"/>
        </pc:sldMkLst>
        <pc:spChg chg="mod">
          <ac:chgData name="Wendy M. Sprigler" userId="7bf4dd15-46e5-4c6a-a696-3bbf85d936a4" providerId="ADAL" clId="{0C665E6B-F174-4802-B74F-17B40997EAC5}" dt="2024-07-25T16:22:09.835" v="13" actId="20577"/>
          <ac:spMkLst>
            <pc:docMk/>
            <pc:sldMk cId="3074726293" sldId="260"/>
            <ac:spMk id="2" creationId="{2943F64E-1497-933D-F3D8-C5B297D8389F}"/>
          </ac:spMkLst>
        </pc:spChg>
      </pc:sldChg>
    </pc:docChg>
  </pc:docChgLst>
  <pc:docChgLst>
    <pc:chgData name="Wendy M. Sprigler" userId="7bf4dd15-46e5-4c6a-a696-3bbf85d936a4" providerId="ADAL" clId="{DEF61342-3603-4009-81EC-B1F07C4F0ABC}"/>
    <pc:docChg chg="custSel modSld">
      <pc:chgData name="Wendy M. Sprigler" userId="7bf4dd15-46e5-4c6a-a696-3bbf85d936a4" providerId="ADAL" clId="{DEF61342-3603-4009-81EC-B1F07C4F0ABC}" dt="2024-10-18T13:01:24.778" v="1" actId="27636"/>
      <pc:docMkLst>
        <pc:docMk/>
      </pc:docMkLst>
      <pc:sldChg chg="modSp mod">
        <pc:chgData name="Wendy M. Sprigler" userId="7bf4dd15-46e5-4c6a-a696-3bbf85d936a4" providerId="ADAL" clId="{DEF61342-3603-4009-81EC-B1F07C4F0ABC}" dt="2024-10-18T13:01:24.778" v="1" actId="27636"/>
        <pc:sldMkLst>
          <pc:docMk/>
          <pc:sldMk cId="2702433526" sldId="259"/>
        </pc:sldMkLst>
        <pc:spChg chg="mod">
          <ac:chgData name="Wendy M. Sprigler" userId="7bf4dd15-46e5-4c6a-a696-3bbf85d936a4" providerId="ADAL" clId="{DEF61342-3603-4009-81EC-B1F07C4F0ABC}" dt="2024-10-18T13:01:24.778" v="1" actId="27636"/>
          <ac:spMkLst>
            <pc:docMk/>
            <pc:sldMk cId="2702433526" sldId="259"/>
            <ac:spMk id="2" creationId="{A57A466A-B72E-7A43-D017-D2B6321328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977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9773"/>
        <a:ext cx="1938002" cy="581400"/>
      </dsp:txXfrm>
    </dsp:sp>
    <dsp:sp modelId="{22359DD7-1BFB-4900-BAE6-6084F2F57988}">
      <dsp:nvSpPr>
        <dsp:cNvPr id="0" name=""/>
        <dsp:cNvSpPr/>
      </dsp:nvSpPr>
      <dsp:spPr>
        <a:xfrm>
          <a:off x="1530" y="1385454"/>
          <a:ext cx="1938002" cy="342437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5454"/>
        <a:ext cx="1938002" cy="3424378"/>
      </dsp:txXfrm>
    </dsp:sp>
    <dsp:sp modelId="{C4F84DEA-2002-4D32-8E80-70EEE05E345A}">
      <dsp:nvSpPr>
        <dsp:cNvPr id="0" name=""/>
        <dsp:cNvSpPr/>
      </dsp:nvSpPr>
      <dsp:spPr>
        <a:xfrm>
          <a:off x="2047533"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8716"/>
        <a:ext cx="1938002" cy="581400"/>
      </dsp:txXfrm>
    </dsp:sp>
    <dsp:sp modelId="{4FEB85EB-D046-4CDB-8A62-BBCE260C4490}">
      <dsp:nvSpPr>
        <dsp:cNvPr id="0" name=""/>
        <dsp:cNvSpPr/>
      </dsp:nvSpPr>
      <dsp:spPr>
        <a:xfrm>
          <a:off x="2036234" y="1432018"/>
          <a:ext cx="1938002" cy="342860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2018"/>
        <a:ext cx="1938002" cy="3428605"/>
      </dsp:txXfrm>
    </dsp:sp>
    <dsp:sp modelId="{49B7F8FA-D256-41EF-9327-52A3551D9A60}">
      <dsp:nvSpPr>
        <dsp:cNvPr id="0" name=""/>
        <dsp:cNvSpPr/>
      </dsp:nvSpPr>
      <dsp:spPr>
        <a:xfrm>
          <a:off x="4093536"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8716"/>
        <a:ext cx="1938002" cy="581400"/>
      </dsp:txXfrm>
    </dsp:sp>
    <dsp:sp modelId="{6B5FE59C-B471-448A-AA7A-B526DCC4D4CA}">
      <dsp:nvSpPr>
        <dsp:cNvPr id="0" name=""/>
        <dsp:cNvSpPr/>
      </dsp:nvSpPr>
      <dsp:spPr>
        <a:xfrm>
          <a:off x="4076869"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2018"/>
        <a:ext cx="1938002" cy="3428605"/>
      </dsp:txXfrm>
    </dsp:sp>
    <dsp:sp modelId="{4132ECB1-6BEF-4935-AFA3-B2EAA48FDE7E}">
      <dsp:nvSpPr>
        <dsp:cNvPr id="0" name=""/>
        <dsp:cNvSpPr/>
      </dsp:nvSpPr>
      <dsp:spPr>
        <a:xfrm>
          <a:off x="6139538"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8716"/>
        <a:ext cx="1938002" cy="581400"/>
      </dsp:txXfrm>
    </dsp:sp>
    <dsp:sp modelId="{C42A8BDE-B838-475D-AFDE-17B60D744AB6}">
      <dsp:nvSpPr>
        <dsp:cNvPr id="0" name=""/>
        <dsp:cNvSpPr/>
      </dsp:nvSpPr>
      <dsp:spPr>
        <a:xfrm>
          <a:off x="6139538" y="1432018"/>
          <a:ext cx="1938002" cy="342860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2018"/>
        <a:ext cx="1938002" cy="3428605"/>
      </dsp:txXfrm>
    </dsp:sp>
    <dsp:sp modelId="{59606EB9-9F10-4D12-A33F-A242FDCC0D0F}">
      <dsp:nvSpPr>
        <dsp:cNvPr id="0" name=""/>
        <dsp:cNvSpPr/>
      </dsp:nvSpPr>
      <dsp:spPr>
        <a:xfrm>
          <a:off x="8185541"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8716"/>
        <a:ext cx="1938002" cy="581400"/>
      </dsp:txXfrm>
    </dsp:sp>
    <dsp:sp modelId="{C8429E68-36DD-4F6A-A2F4-7CCDADCEFAD1}">
      <dsp:nvSpPr>
        <dsp:cNvPr id="0" name=""/>
        <dsp:cNvSpPr/>
      </dsp:nvSpPr>
      <dsp:spPr>
        <a:xfrm>
          <a:off x="8185541"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2018"/>
        <a:ext cx="1938002" cy="34286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59"/>
            <a:ext cx="12192000" cy="6834081"/>
          </a:xfrm>
          <a:prstGeom prst="rect">
            <a:avLst/>
          </a:prstGeom>
        </p:spPr>
      </p:pic>
    </p:spTree>
    <p:extLst>
      <p:ext uri="{BB962C8B-B14F-4D97-AF65-F5344CB8AC3E}">
        <p14:creationId xmlns:p14="http://schemas.microsoft.com/office/powerpoint/2010/main" val="347397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8" y="2034014"/>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407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0" y="2378025"/>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7" y="295483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4489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49" y="329884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4" y="389594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7" y="388600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6" y="423995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5" y="4780520"/>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70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7" y="5124531"/>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8" y="2017451"/>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1" y="200751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0" y="2361462"/>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7" y="293827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0" y="292833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89" y="328228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938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7" y="386944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6" y="422339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5" y="4763957"/>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8" y="4754018"/>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7" y="5107968"/>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843414"/>
      </p:ext>
    </p:extLst>
  </p:cSld>
  <p:clrMapOvr>
    <a:masterClrMapping/>
  </p:clrMapOvr>
  <p:extLst>
    <p:ext uri="{DCECCB84-F9BA-43D5-87BE-67443E8EF086}">
      <p15:sldGuideLst xmlns:p15="http://schemas.microsoft.com/office/powerpoint/2012/main">
        <p15:guide id="3">
          <p15:clr>
            <a:srgbClr val="FBAE40"/>
          </p15:clr>
        </p15:guide>
        <p15:guide id="4"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430540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7202" cy="387314"/>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57326" cy="412478"/>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89131" cy="32863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7"/>
            <a:ext cx="3689131" cy="288236"/>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10390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225479"/>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9876"/>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52087"/>
            <a:ext cx="11303000" cy="163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2565"/>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51345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9163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85690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28158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7934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7099591"/>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Image_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hasCustomPrompt="1"/>
          </p:nvPr>
        </p:nvSpPr>
        <p:spPr>
          <a:xfrm>
            <a:off x="382316" y="5656263"/>
            <a:ext cx="4762500" cy="587519"/>
          </a:xfrm>
          <a:prstGeom prst="rect">
            <a:avLst/>
          </a:prstGeom>
        </p:spPr>
        <p:txBody>
          <a:bodyPr>
            <a:noAutofit/>
          </a:bodyPr>
          <a:lstStyle>
            <a:lvl1pPr marL="0" indent="0">
              <a:buNone/>
              <a:defRPr sz="3200" b="1">
                <a:solidFill>
                  <a:schemeClr val="bg2"/>
                </a:solidFill>
              </a:defRPr>
            </a:lvl1pPr>
            <a:lvl2pPr marL="221761" indent="0">
              <a:buNone/>
              <a:defRPr/>
            </a:lvl2pPr>
          </a:lstStyle>
          <a:p>
            <a:pPr lvl="0"/>
            <a:r>
              <a:rPr lang="en-US"/>
              <a:t>Title</a:t>
            </a:r>
          </a:p>
        </p:txBody>
      </p: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hasCustomPrompt="1"/>
          </p:nvPr>
        </p:nvSpPr>
        <p:spPr>
          <a:xfrm>
            <a:off x="382316" y="6316616"/>
            <a:ext cx="4646884" cy="463511"/>
          </a:xfrm>
          <a:prstGeom prst="rect">
            <a:avLst/>
          </a:prstGeom>
        </p:spPr>
        <p:txBody>
          <a:bodyPr>
            <a:noAutofit/>
          </a:bodyPr>
          <a:lstStyle>
            <a:lvl1pPr marL="0" indent="0">
              <a:buNone/>
              <a:defRPr sz="1800" b="0">
                <a:solidFill>
                  <a:schemeClr val="bg2"/>
                </a:solidFill>
              </a:defRPr>
            </a:lvl1pPr>
            <a:lvl2pPr marL="221761" indent="0">
              <a:buNone/>
              <a:defRPr/>
            </a:lvl2pPr>
          </a:lstStyle>
          <a:p>
            <a:r>
              <a:rPr lang="en-US"/>
              <a:t>Subtitle </a:t>
            </a:r>
            <a:r>
              <a:rPr lang="en-US">
                <a:solidFill>
                  <a:srgbClr val="2BBC2B"/>
                </a:solidFill>
              </a:rPr>
              <a:t> |  </a:t>
            </a:r>
            <a:r>
              <a:rPr lang="en-US"/>
              <a:t>Date</a:t>
            </a:r>
          </a:p>
        </p:txBody>
      </p:sp>
      <p:pic>
        <p:nvPicPr>
          <p:cNvPr id="2" name="Picture Placeholder 5" descr="A person and a baby looking at a tablet&#10;&#10;Description automatically generated with medium confidence">
            <a:extLst>
              <a:ext uri="{FF2B5EF4-FFF2-40B4-BE49-F238E27FC236}">
                <a16:creationId xmlns:a16="http://schemas.microsoft.com/office/drawing/2014/main" id="{CAD76CD4-C329-556C-E914-0F61935B512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5549817"/>
          </a:xfrm>
          <a:prstGeom prst="rect">
            <a:avLst/>
          </a:prstGeom>
        </p:spPr>
      </p:pic>
      <p:pic>
        <p:nvPicPr>
          <p:cNvPr id="5" name="Picture 4" descr="A picture containing font, graphics, graphic design, logo&#10;&#10;Description automatically generated">
            <a:extLst>
              <a:ext uri="{FF2B5EF4-FFF2-40B4-BE49-F238E27FC236}">
                <a16:creationId xmlns:a16="http://schemas.microsoft.com/office/drawing/2014/main" id="{783D5B2F-BEE0-8663-5FE4-58E75326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701" y="6017227"/>
            <a:ext cx="2106403" cy="598779"/>
          </a:xfrm>
          <a:prstGeom prst="rect">
            <a:avLst/>
          </a:prstGeom>
        </p:spPr>
      </p:pic>
      <p:sp>
        <p:nvSpPr>
          <p:cNvPr id="4" name="TextBox 3">
            <a:extLst>
              <a:ext uri="{FF2B5EF4-FFF2-40B4-BE49-F238E27FC236}">
                <a16:creationId xmlns:a16="http://schemas.microsoft.com/office/drawing/2014/main" id="{F40B7CC5-A7CB-7520-9D73-79082E3C1F3D}"/>
              </a:ext>
            </a:extLst>
          </p:cNvPr>
          <p:cNvSpPr txBox="1"/>
          <p:nvPr/>
        </p:nvSpPr>
        <p:spPr>
          <a:xfrm>
            <a:off x="10365132" y="5279874"/>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1548770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pic>
        <p:nvPicPr>
          <p:cNvPr id="2" name="Picture Placeholder 4" descr="Man taking adhesive note from a glass wall in an office">
            <a:extLst>
              <a:ext uri="{FF2B5EF4-FFF2-40B4-BE49-F238E27FC236}">
                <a16:creationId xmlns:a16="http://schemas.microsoft.com/office/drawing/2014/main" id="{C4205E02-318A-739F-35D7-96BC258B39D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flipH="1">
            <a:off x="7896723" y="1804856"/>
            <a:ext cx="4295275" cy="5048801"/>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23964" y="1785817"/>
            <a:ext cx="12215962" cy="506224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34094"/>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42736"/>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96269"/>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504911"/>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57714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pic>
        <p:nvPicPr>
          <p:cNvPr id="7" name="Picture Placeholder 23" descr="A person and a doctor looking at a tablet&#10;&#10;Description automatically generated with low confidence">
            <a:extLst>
              <a:ext uri="{FF2B5EF4-FFF2-40B4-BE49-F238E27FC236}">
                <a16:creationId xmlns:a16="http://schemas.microsoft.com/office/drawing/2014/main" id="{B356DB53-CA0A-DF45-118F-5C6C2B8277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882196"/>
            <a:ext cx="4279076" cy="4975804"/>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12121" y="1872257"/>
            <a:ext cx="12160001" cy="497580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7640"/>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6282"/>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9815"/>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78457"/>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684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5" y="1918184"/>
            <a:ext cx="10525125" cy="4348737"/>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0" y="2312365"/>
            <a:ext cx="5803899" cy="400110"/>
          </a:xfrm>
          <a:prstGeom prst="rect">
            <a:avLst/>
          </a:prstGeom>
        </p:spPr>
        <p:txBody>
          <a:bodyPr>
            <a:noAutofit/>
          </a:bodyPr>
          <a:lstStyle>
            <a:lvl1pPr marL="0" indent="0" algn="l">
              <a:buNone/>
              <a:defRPr sz="2000" b="1">
                <a:solidFill>
                  <a:schemeClr val="accent1"/>
                </a:solidFill>
              </a:defRPr>
            </a:lvl1pPr>
            <a:lvl2pPr marL="221761" indent="0">
              <a:buNone/>
              <a:defRPr/>
            </a:lvl2pPr>
          </a:lstStyle>
          <a:p>
            <a:r>
              <a:rPr lang="en-US"/>
              <a:t>Header Text</a:t>
            </a:r>
          </a:p>
        </p:txBody>
      </p:sp>
      <p:pic>
        <p:nvPicPr>
          <p:cNvPr id="2" name="Picture 1" descr="A picture containing person, clothing, smile, human face&#10;&#10;Description automatically generated">
            <a:extLst>
              <a:ext uri="{FF2B5EF4-FFF2-40B4-BE49-F238E27FC236}">
                <a16:creationId xmlns:a16="http://schemas.microsoft.com/office/drawing/2014/main" id="{6C90AE67-EA40-FEC2-6BB3-765ABA1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 y="1918185"/>
            <a:ext cx="5297805" cy="6858000"/>
          </a:xfrm>
          <a:prstGeom prst="rect">
            <a:avLst/>
          </a:prstGeom>
        </p:spPr>
      </p:pic>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8" y="2900658"/>
            <a:ext cx="5803051" cy="31326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48023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2" name="Picture 1" descr="Medium shot of people wearing scrubs&#10;&#10;Description automatically generated with low confidence">
            <a:extLst>
              <a:ext uri="{FF2B5EF4-FFF2-40B4-BE49-F238E27FC236}">
                <a16:creationId xmlns:a16="http://schemas.microsoft.com/office/drawing/2014/main" id="{5688C07C-52C9-C98D-4B67-0B8DE8D35A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4608" y="0"/>
            <a:ext cx="5711952" cy="6858000"/>
          </a:xfrm>
          <a:prstGeom prst="rect">
            <a:avLst/>
          </a:prstGeom>
        </p:spPr>
      </p:pic>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699" y="403753"/>
            <a:ext cx="6115051"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11140"/>
            <a:ext cx="602601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81861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0" y="0"/>
            <a:ext cx="5954215" cy="6858000"/>
          </a:xfrm>
          <a:prstGeom prst="rect">
            <a:avLst/>
          </a:prstGeom>
          <a:solidFill>
            <a:srgbClr val="F2ECE4">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30190"/>
            <a:ext cx="5378488"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0" y="1330325"/>
            <a:ext cx="5954713" cy="4703763"/>
          </a:xfrm>
        </p:spPr>
        <p:txBody>
          <a:bodyPr/>
          <a:lstStyle/>
          <a:p>
            <a:r>
              <a:rPr lang="en-US"/>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332672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81318"/>
            <a:ext cx="3697664"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31052"/>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0"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42368"/>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699" y="1276267"/>
            <a:ext cx="5157787"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6267"/>
            <a:ext cx="5183188"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839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4699"/>
            <a:ext cx="1941512" cy="1941512"/>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6125"/>
            <a:ext cx="1941512" cy="1941512"/>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7218"/>
            <a:ext cx="1941512" cy="1941512"/>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3" y="4365904"/>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2" y="5004137"/>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8" y="4685976"/>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5" y="4369215"/>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4" y="5007448"/>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0" y="4689287"/>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4" y="4375843"/>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3" y="5014076"/>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79" y="4695915"/>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4916"/>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1013400867"/>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5834" y="-536897"/>
            <a:ext cx="2600326" cy="12191997"/>
          </a:xfrm>
          <a:prstGeom prst="rect">
            <a:avLst/>
          </a:prstGeom>
          <a:solidFill>
            <a:srgbClr val="F2ECE4">
              <a:alpha val="2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4528"/>
            <a:ext cx="2569028" cy="3599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4528"/>
            <a:ext cx="2569028" cy="3599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4528"/>
            <a:ext cx="2569028" cy="3599544"/>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3"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14174"/>
            <a:ext cx="231696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3"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5"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14174"/>
            <a:ext cx="2303718"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5"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1"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14174"/>
            <a:ext cx="230702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1"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069963"/>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20629"/>
            <a:ext cx="471488" cy="1397794"/>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22898"/>
            <a:ext cx="2684860" cy="2589609"/>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8679"/>
            <a:ext cx="463154" cy="1619250"/>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72942"/>
            <a:ext cx="1497806" cy="657225"/>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17220"/>
            <a:ext cx="1188244" cy="992981"/>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200525"/>
            <a:ext cx="55960" cy="103584"/>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40994"/>
            <a:ext cx="171450" cy="228600"/>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202906"/>
            <a:ext cx="232172"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7013"/>
            <a:ext cx="132160" cy="11906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7" y="2767014"/>
            <a:ext cx="188119" cy="180975"/>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0" y="2767013"/>
            <a:ext cx="70247" cy="76200"/>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82479"/>
            <a:ext cx="26194" cy="11906"/>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7" y="2682480"/>
            <a:ext cx="180975" cy="158353"/>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40833"/>
            <a:ext cx="36910" cy="5953"/>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0" y="2764633"/>
            <a:ext cx="84535" cy="82153"/>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93232"/>
            <a:ext cx="104775" cy="20002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93232"/>
            <a:ext cx="175022" cy="20002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7" y="3128963"/>
            <a:ext cx="42863" cy="4763"/>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2" y="3156349"/>
            <a:ext cx="92869" cy="169069"/>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8" y="3156348"/>
            <a:ext cx="1191" cy="1190"/>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6349"/>
            <a:ext cx="138113" cy="169069"/>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932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31345"/>
            <a:ext cx="98822" cy="61913"/>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6" y="3128964"/>
            <a:ext cx="104775" cy="92869"/>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42224"/>
            <a:ext cx="41672" cy="150019"/>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7" y="4454130"/>
            <a:ext cx="2381" cy="1071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4" y="4442223"/>
            <a:ext cx="138113" cy="195263"/>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93394"/>
            <a:ext cx="76200" cy="148828"/>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93394"/>
            <a:ext cx="169069" cy="18335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17220"/>
            <a:ext cx="82154" cy="5953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1" y="4442223"/>
            <a:ext cx="1191" cy="119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31508"/>
            <a:ext cx="5954" cy="1071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7" y="4417219"/>
            <a:ext cx="96441" cy="96440"/>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1" y="5313760"/>
            <a:ext cx="225029" cy="96440"/>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49466"/>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1" y="3615930"/>
            <a:ext cx="966789" cy="787003"/>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95775"/>
            <a:ext cx="575072" cy="228600"/>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401491"/>
            <a:ext cx="426244" cy="422672"/>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32498"/>
            <a:ext cx="620316" cy="350044"/>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37461"/>
            <a:ext cx="445294" cy="284559"/>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82479"/>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40856"/>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9354"/>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2" y="432316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4198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4" y="2594374"/>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4" y="2105282"/>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811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5314"/>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4222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96966"/>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5" y="2456751"/>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3" y="292199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1" y="4826403"/>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2" y="469344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9785"/>
            <a:ext cx="376090" cy="413863"/>
          </a:xfrm>
        </p:spPr>
        <p:txBody>
          <a:bodyPr>
            <a:normAutofit/>
          </a:bodyPr>
          <a:lstStyle>
            <a:lvl1pPr marL="0" indent="0">
              <a:buNone/>
              <a:defRPr sz="600"/>
            </a:lvl1pPr>
          </a:lstStyle>
          <a:p>
            <a:r>
              <a:rPr lang="en-US"/>
              <a:t>Click icon to add online image</a:t>
            </a:r>
            <a:endParaRPr lang="en-US" dirty="0"/>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604197"/>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45425"/>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51348"/>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309150932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 t="-2759" r="9448" b="2154"/>
          <a:stretch/>
        </p:blipFill>
        <p:spPr>
          <a:xfrm>
            <a:off x="4505005" y="73894"/>
            <a:ext cx="7686995" cy="6784106"/>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3924"/>
            <a:ext cx="2641050" cy="748460"/>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23035"/>
            <a:ext cx="4762500" cy="823165"/>
          </a:xfrm>
          <a:prstGeom prst="rect">
            <a:avLst/>
          </a:prstGeom>
        </p:spPr>
        <p:txBody>
          <a:bodyPr>
            <a:noAutofit/>
          </a:bodyPr>
          <a:lstStyle>
            <a:lvl1pPr marL="0" indent="0">
              <a:buNone/>
              <a:defRPr sz="3200" b="0">
                <a:solidFill>
                  <a:schemeClr val="accent3"/>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tx1"/>
                </a:solidFill>
              </a:defRPr>
            </a:lvl1pPr>
            <a:lvl2pPr marL="221761"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770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92653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3420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8" y="1546374"/>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0" y="1547733"/>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2" y="4112386"/>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6" y="4135578"/>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7665"/>
            <a:ext cx="4756546" cy="4763768"/>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9526"/>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70015"/>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737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12546"/>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77116"/>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84980"/>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1708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33800"/>
            <a:ext cx="1638294" cy="314328"/>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21878"/>
            <a:ext cx="829850" cy="855510"/>
          </a:xfrm>
        </p:spPr>
        <p:txBody>
          <a:bodyPr>
            <a:normAutofit/>
          </a:bodyPr>
          <a:lstStyle>
            <a:lvl1pPr marL="0" indent="0">
              <a:buNone/>
              <a:defRPr sz="1050"/>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21878"/>
            <a:ext cx="829850" cy="855510"/>
          </a:xfrm>
        </p:spPr>
        <p:txBody>
          <a:bodyPr>
            <a:normAutofit/>
          </a:bodyPr>
          <a:lstStyle>
            <a:lvl1pPr marL="0" indent="0">
              <a:buNone/>
              <a:defRPr sz="1050"/>
            </a:lvl1pPr>
          </a:lstStyle>
          <a:p>
            <a:r>
              <a:rPr lang="en-US"/>
              <a:t>Click icon to add online image</a:t>
            </a:r>
            <a:endParaRPr lang="en-US" dirty="0"/>
          </a:p>
        </p:txBody>
      </p:sp>
    </p:spTree>
    <p:extLst>
      <p:ext uri="{BB962C8B-B14F-4D97-AF65-F5344CB8AC3E}">
        <p14:creationId xmlns:p14="http://schemas.microsoft.com/office/powerpoint/2010/main" val="127376301"/>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1" y="1372200"/>
            <a:ext cx="2971453" cy="245146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8" y="1372200"/>
            <a:ext cx="2971453" cy="245146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29" y="3823667"/>
            <a:ext cx="2971453" cy="245146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499" y="3823667"/>
            <a:ext cx="2971453" cy="245146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5755"/>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13240"/>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8509"/>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5994"/>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699" y="1311140"/>
            <a:ext cx="5067301"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8413"/>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9852"/>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71994"/>
            <a:ext cx="376090" cy="413863"/>
          </a:xfrm>
        </p:spPr>
        <p:txBody>
          <a:bodyPr>
            <a:normAutofit/>
          </a:bodyPr>
          <a:lstStyle>
            <a:lvl1pPr marL="0" indent="0">
              <a:buNone/>
              <a:defRPr sz="600"/>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66114"/>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2614645441"/>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4" name="Rectangle 3">
            <a:extLst>
              <a:ext uri="{FF2B5EF4-FFF2-40B4-BE49-F238E27FC236}">
                <a16:creationId xmlns:a16="http://schemas.microsoft.com/office/drawing/2014/main" id="{5393E304-1BC7-BEDD-BDE2-310643D42ABE}"/>
              </a:ext>
            </a:extLst>
          </p:cNvPr>
          <p:cNvSpPr/>
          <p:nvPr/>
        </p:nvSpPr>
        <p:spPr>
          <a:xfrm>
            <a:off x="548641" y="2021758"/>
            <a:ext cx="2576468" cy="1908583"/>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21758"/>
            <a:ext cx="2576468" cy="1908583"/>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21758"/>
            <a:ext cx="2576468" cy="1908583"/>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21758"/>
            <a:ext cx="2576468" cy="1908583"/>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743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70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15084"/>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6"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1"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0"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6"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6"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2"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2"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6"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23820"/>
            <a:ext cx="1001724" cy="683930"/>
          </a:xfrm>
        </p:spPr>
        <p:txBody>
          <a:bodyPr>
            <a:normAutofit/>
          </a:bodyPr>
          <a:lstStyle>
            <a:lvl1pPr marL="0" indent="0">
              <a:buNone/>
              <a:defRPr sz="1200"/>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4853"/>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2241072462"/>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7887"/>
            <a:ext cx="9122010" cy="2808989"/>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96035"/>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1" y="5166117"/>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50742"/>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2" y="5120824"/>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22028"/>
            <a:ext cx="1001724" cy="683930"/>
          </a:xfrm>
        </p:spPr>
        <p:txBody>
          <a:bodyPr>
            <a:normAutofit/>
          </a:bodyPr>
          <a:lstStyle>
            <a:lvl1pPr marL="0" indent="0">
              <a:buNone/>
              <a:defRPr sz="1200"/>
            </a:lvl1pPr>
          </a:lstStyle>
          <a:p>
            <a:r>
              <a:rPr lang="en-US"/>
              <a:t>Click icon to add online image</a:t>
            </a:r>
            <a:endParaRPr lang="en-US" dirty="0"/>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71182"/>
            <a:ext cx="1001724" cy="683930"/>
          </a:xfrm>
        </p:spPr>
        <p:txBody>
          <a:bodyPr>
            <a:normAutofit/>
          </a:bodyPr>
          <a:lstStyle>
            <a:lvl1pPr marL="0" indent="0">
              <a:buNone/>
              <a:defRPr sz="1200"/>
            </a:lvl1pPr>
          </a:lstStyle>
          <a:p>
            <a:r>
              <a:rPr lang="en-US"/>
              <a:t>Click icon to add online image</a:t>
            </a:r>
            <a:endParaRPr lang="en-US" dirty="0"/>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8603"/>
            <a:ext cx="1001724" cy="683930"/>
          </a:xfrm>
        </p:spPr>
        <p:txBody>
          <a:bodyPr>
            <a:normAutofit/>
          </a:bodyPr>
          <a:lstStyle>
            <a:lvl1pPr marL="0" indent="0">
              <a:buNone/>
              <a:defRPr sz="1200"/>
            </a:lvl1pPr>
          </a:lstStyle>
          <a:p>
            <a:r>
              <a:rPr lang="en-US"/>
              <a:t>Click icon to add online image</a:t>
            </a:r>
            <a:endParaRPr lang="en-US" dirty="0"/>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7757"/>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516227745"/>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5"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4"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509747"/>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2"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2"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2"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25338"/>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8242"/>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8244"/>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50329"/>
            <a:ext cx="4743148" cy="3701013"/>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4294"/>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8" y="2110881"/>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14806"/>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8" y="335763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61072"/>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2" y="4623463"/>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9613"/>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8" y="2052004"/>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25275"/>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8" y="3321226"/>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34707"/>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8" y="459709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726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625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20307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9259"/>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1816801656"/>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8218"/>
            <a:ext cx="1225296" cy="1224657"/>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8218"/>
            <a:ext cx="1225296" cy="1224657"/>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8"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4"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7787"/>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778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7785"/>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2470013774"/>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1347488"/>
            <a:ext cx="6096000" cy="551905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80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a:extLst>
              <a:ext uri="{28A0092B-C50C-407E-A947-70E740481C1C}">
                <a14:useLocalDpi xmlns:a14="http://schemas.microsoft.com/office/drawing/2010/main" val="0"/>
              </a:ext>
            </a:extLst>
          </a:blip>
          <a:srcRect l="11815"/>
          <a:stretch/>
        </p:blipFill>
        <p:spPr>
          <a:xfrm>
            <a:off x="0" y="1546275"/>
            <a:ext cx="5878285" cy="5320270"/>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068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45676"/>
            <a:ext cx="12200468" cy="2516433"/>
          </a:xfrm>
          <a:prstGeom prst="rect">
            <a:avLst/>
          </a:prstGeom>
          <a:solidFill>
            <a:schemeClr val="bg2">
              <a:alpha val="25000"/>
            </a:scheme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5"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2"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3"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4"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67478"/>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3909"/>
            <a:ext cx="464622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801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Light Image">
    <p:bg>
      <p:bgPr>
        <a:solidFill>
          <a:schemeClr val="tx2">
            <a:alpha val="25000"/>
          </a:schemeClr>
        </a:solidFill>
        <a:effectLst/>
      </p:bgPr>
    </p:bg>
    <p:spTree>
      <p:nvGrpSpPr>
        <p:cNvPr id="1" name=""/>
        <p:cNvGrpSpPr/>
        <p:nvPr/>
      </p:nvGrpSpPr>
      <p:grpSpPr>
        <a:xfrm>
          <a:off x="0" y="0"/>
          <a:ext cx="0" cy="0"/>
          <a:chOff x="0" y="0"/>
          <a:chExt cx="0" cy="0"/>
        </a:xfrm>
      </p:grpSpPr>
      <p:pic>
        <p:nvPicPr>
          <p:cNvPr id="5" name="Picture 4" descr="A picture containing font, graphics, graphic design, logo&#10;&#10;Description automatically generated">
            <a:extLst>
              <a:ext uri="{FF2B5EF4-FFF2-40B4-BE49-F238E27FC236}">
                <a16:creationId xmlns:a16="http://schemas.microsoft.com/office/drawing/2014/main" id="{1A225E34-463A-36D0-2609-5BA85E085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79" y="1236144"/>
            <a:ext cx="2698068" cy="766969"/>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457265"/>
            <a:ext cx="4762500" cy="888935"/>
          </a:xfrm>
          <a:prstGeom prst="rect">
            <a:avLst/>
          </a:prstGeom>
        </p:spPr>
        <p:txBody>
          <a:bodyPr>
            <a:noAutofit/>
          </a:bodyPr>
          <a:lstStyle>
            <a:lvl1pPr marL="0" indent="0">
              <a:buNone/>
              <a:defRPr sz="3200" b="0">
                <a:solidFill>
                  <a:schemeClr val="bg2"/>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bg2"/>
                </a:solidFill>
              </a:defRPr>
            </a:lvl1pPr>
            <a:lvl2pPr marL="221761" indent="0">
              <a:buNone/>
              <a:defRPr/>
            </a:lvl2pPr>
          </a:lstStyle>
          <a:p>
            <a:pPr lvl="0"/>
            <a:r>
              <a:rPr lang="en-US"/>
              <a:t>Click to edit Master text styles</a:t>
            </a:r>
          </a:p>
        </p:txBody>
      </p:sp>
      <p:pic>
        <p:nvPicPr>
          <p:cNvPr id="2" name="Picture 1" descr="A picture containing human face, clothing, person, smile&#10;&#10;Description automatically generated">
            <a:extLst>
              <a:ext uri="{FF2B5EF4-FFF2-40B4-BE49-F238E27FC236}">
                <a16:creationId xmlns:a16="http://schemas.microsoft.com/office/drawing/2014/main" id="{4B1D662D-5CE4-28C1-AE38-98F5CE59F512}"/>
              </a:ext>
            </a:extLst>
          </p:cNvPr>
          <p:cNvPicPr>
            <a:picLocks noChangeAspect="1"/>
          </p:cNvPicPr>
          <p:nvPr/>
        </p:nvPicPr>
        <p:blipFill rotWithShape="1">
          <a:blip r:embed="rId3">
            <a:extLst>
              <a:ext uri="{28A0092B-C50C-407E-A947-70E740481C1C}">
                <a14:useLocalDpi xmlns:a14="http://schemas.microsoft.com/office/drawing/2010/main" val="0"/>
              </a:ext>
            </a:extLst>
          </a:blip>
          <a:srcRect r="9481"/>
          <a:stretch/>
        </p:blipFill>
        <p:spPr>
          <a:xfrm>
            <a:off x="4586471" y="150355"/>
            <a:ext cx="7605529" cy="6707645"/>
          </a:xfrm>
          <a:prstGeom prst="rect">
            <a:avLst/>
          </a:prstGeom>
        </p:spPr>
      </p:pic>
      <p:sp>
        <p:nvSpPr>
          <p:cNvPr id="6" name="TextBox 5">
            <a:extLst>
              <a:ext uri="{FF2B5EF4-FFF2-40B4-BE49-F238E27FC236}">
                <a16:creationId xmlns:a16="http://schemas.microsoft.com/office/drawing/2014/main" id="{62D9BE64-E36B-453E-A917-E13B48622D3A}"/>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2812823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2">
          <p15:clr>
            <a:srgbClr val="FBAE40"/>
          </p15:clr>
        </p15:guide>
        <p15:guide id="2" pos="2926">
          <p15:clr>
            <a:srgbClr val="FBAE40"/>
          </p15:clr>
        </p15:guide>
        <p15:guide id="3" pos="50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2"/>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4308"/>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6"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5"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1"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26813"/>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4"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3"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6"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29"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516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7" y="0"/>
            <a:ext cx="6215743" cy="68580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404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693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6400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689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31103"/>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23993"/>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5" y="1412875"/>
            <a:ext cx="4410075" cy="4692650"/>
          </a:xfrm>
          <a:prstGeom prst="rect">
            <a:avLst/>
          </a:prstGeom>
        </p:spPr>
        <p:txBody>
          <a:bodyPr/>
          <a:lstStyle>
            <a:lvl1pPr>
              <a:defRPr>
                <a:solidFill>
                  <a:schemeClr val="tx1"/>
                </a:solidFill>
              </a:defRPr>
            </a:lvl1pPr>
          </a:lstStyle>
          <a:p>
            <a:r>
              <a:rPr lang="en-US"/>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1069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72264"/>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90490"/>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701784"/>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5" y="1412875"/>
            <a:ext cx="4410075" cy="4692650"/>
          </a:xfrm>
          <a:prstGeom prst="rect">
            <a:avLst/>
          </a:prstGeom>
        </p:spPr>
        <p:txBody>
          <a:bodyPr/>
          <a:lstStyle/>
          <a:p>
            <a:r>
              <a:rPr lang="en-US"/>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8" y="1599480"/>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5" y="3338577"/>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56803"/>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4387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699" y="1266825"/>
            <a:ext cx="11287125" cy="4743450"/>
          </a:xfrm>
          <a:prstGeom prst="rect">
            <a:avLst/>
          </a:prstGeom>
        </p:spPr>
        <p:txBody>
          <a:bodyPr/>
          <a:lstStyle>
            <a:lvl1pPr>
              <a:defRPr>
                <a:solidFill>
                  <a:schemeClr val="tx1"/>
                </a:solidFill>
              </a:defRPr>
            </a:lvl1pPr>
          </a:lstStyle>
          <a:p>
            <a:r>
              <a:rPr lang="en-US"/>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07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7520"/>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1"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5"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5500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50517"/>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6748"/>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6297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920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21285"/>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8973"/>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2012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22440"/>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65934"/>
            <a:ext cx="190536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6710"/>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8526"/>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1" y="3565934"/>
            <a:ext cx="1890065"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32501"/>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3" y="6115819"/>
            <a:ext cx="1893869"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6"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3"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656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44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69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6402"/>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8831"/>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227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2052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974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1217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586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text, font, graphics, screenshot&#10;&#10;Description automatically generated">
            <a:extLst>
              <a:ext uri="{FF2B5EF4-FFF2-40B4-BE49-F238E27FC236}">
                <a16:creationId xmlns:a16="http://schemas.microsoft.com/office/drawing/2014/main" id="{50F38980-6A39-15C9-159C-AD9D47739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405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5376683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3" name="Picture 2" descr="A green text on a black background&#10;&#10;Description automatically generated with low confidence">
            <a:extLst>
              <a:ext uri="{FF2B5EF4-FFF2-40B4-BE49-F238E27FC236}">
                <a16:creationId xmlns:a16="http://schemas.microsoft.com/office/drawing/2014/main" id="{43E3126E-794B-18B6-97B3-643DB1D39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3702437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Image_2">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font, graphics, graphic design, logo&#10;&#10;Description automatically generated">
            <a:extLst>
              <a:ext uri="{FF2B5EF4-FFF2-40B4-BE49-F238E27FC236}">
                <a16:creationId xmlns:a16="http://schemas.microsoft.com/office/drawing/2014/main" id="{C9690CAD-D503-075B-1958-2CD2BAAD5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326" y="829744"/>
            <a:ext cx="2698068" cy="766969"/>
          </a:xfrm>
          <a:prstGeom prst="rect">
            <a:avLst/>
          </a:prstGeom>
        </p:spPr>
      </p:pic>
      <p:sp>
        <p:nvSpPr>
          <p:cNvPr id="4" name="Text Placeholder 2">
            <a:extLst>
              <a:ext uri="{FF2B5EF4-FFF2-40B4-BE49-F238E27FC236}">
                <a16:creationId xmlns:a16="http://schemas.microsoft.com/office/drawing/2014/main" id="{0FF7BAD1-21C1-3878-17FA-58CC71D48038}"/>
              </a:ext>
            </a:extLst>
          </p:cNvPr>
          <p:cNvSpPr>
            <a:spLocks noGrp="1"/>
          </p:cNvSpPr>
          <p:nvPr>
            <p:ph type="body" sz="quarter" idx="10"/>
          </p:nvPr>
        </p:nvSpPr>
        <p:spPr>
          <a:xfrm>
            <a:off x="830626" y="3088901"/>
            <a:ext cx="4171211" cy="1714008"/>
          </a:xfrm>
          <a:prstGeom prst="rect">
            <a:avLst/>
          </a:prstGeom>
        </p:spPr>
        <p:txBody>
          <a:bodyPr>
            <a:noAutofit/>
          </a:bodyPr>
          <a:lstStyle>
            <a:lvl1pPr marL="0" indent="0" algn="ctr">
              <a:buNone/>
              <a:defRPr sz="3200" b="1">
                <a:solidFill>
                  <a:schemeClr val="bg2"/>
                </a:solidFill>
              </a:defRPr>
            </a:lvl1pPr>
            <a:lvl2pPr marL="221761" indent="0">
              <a:buNone/>
              <a:defRPr/>
            </a:lvl2pPr>
          </a:lstStyle>
          <a:p>
            <a:pPr lvl="0"/>
            <a:r>
              <a:rPr lang="en-US"/>
              <a:t>Click to edit Master text styles</a:t>
            </a:r>
          </a:p>
        </p:txBody>
      </p:sp>
      <p:pic>
        <p:nvPicPr>
          <p:cNvPr id="5" name="Picture 4" descr="A person looking at a tablet&#10;&#10;Description automatically generated with medium confidence">
            <a:extLst>
              <a:ext uri="{FF2B5EF4-FFF2-40B4-BE49-F238E27FC236}">
                <a16:creationId xmlns:a16="http://schemas.microsoft.com/office/drawing/2014/main" id="{4DA75AF9-88FD-05DE-DC27-17E74FC98C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5835955" y="-1"/>
            <a:ext cx="6356045" cy="6858001"/>
          </a:xfrm>
          <a:prstGeom prst="rect">
            <a:avLst/>
          </a:prstGeom>
        </p:spPr>
      </p:pic>
      <p:cxnSp>
        <p:nvCxnSpPr>
          <p:cNvPr id="6" name="Straight Connector 5">
            <a:extLst>
              <a:ext uri="{FF2B5EF4-FFF2-40B4-BE49-F238E27FC236}">
                <a16:creationId xmlns:a16="http://schemas.microsoft.com/office/drawing/2014/main" id="{53A8C2CC-6915-7155-1926-D7E3D6D77C1C}"/>
              </a:ext>
            </a:extLst>
          </p:cNvPr>
          <p:cNvCxnSpPr>
            <a:cxnSpLocks/>
          </p:cNvCxnSpPr>
          <p:nvPr/>
        </p:nvCxnSpPr>
        <p:spPr>
          <a:xfrm>
            <a:off x="771993" y="5674570"/>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4039D-C218-559B-9CFC-970985602792}"/>
              </a:ext>
            </a:extLst>
          </p:cNvPr>
          <p:cNvCxnSpPr>
            <a:cxnSpLocks/>
          </p:cNvCxnSpPr>
          <p:nvPr/>
        </p:nvCxnSpPr>
        <p:spPr>
          <a:xfrm>
            <a:off x="771993" y="6171853"/>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1207D17-1B0A-C4FC-E70C-729ABC8A9197}"/>
              </a:ext>
            </a:extLst>
          </p:cNvPr>
          <p:cNvSpPr>
            <a:spLocks noGrp="1"/>
          </p:cNvSpPr>
          <p:nvPr>
            <p:ph type="body" sz="quarter" idx="11" hasCustomPrompt="1"/>
          </p:nvPr>
        </p:nvSpPr>
        <p:spPr>
          <a:xfrm>
            <a:off x="1066800" y="5754255"/>
            <a:ext cx="3657600" cy="283233"/>
          </a:xfrm>
          <a:prstGeom prst="rect">
            <a:avLst/>
          </a:prstGeom>
        </p:spPr>
        <p:txBody>
          <a:bodyPr>
            <a:noAutofit/>
          </a:bodyPr>
          <a:lstStyle>
            <a:lvl1pPr marL="0" indent="0" algn="ctr">
              <a:buNone/>
              <a:defRPr sz="1800" b="0">
                <a:solidFill>
                  <a:srgbClr val="2BBC2B"/>
                </a:solidFill>
              </a:defRPr>
            </a:lvl1pPr>
            <a:lvl2pPr marL="221761" indent="0">
              <a:buNone/>
              <a:defRPr/>
            </a:lvl2pPr>
          </a:lstStyle>
          <a:p>
            <a:r>
              <a:rPr lang="en-US"/>
              <a:t>Date</a:t>
            </a:r>
          </a:p>
        </p:txBody>
      </p:sp>
      <p:sp>
        <p:nvSpPr>
          <p:cNvPr id="8" name="TextBox 7">
            <a:extLst>
              <a:ext uri="{FF2B5EF4-FFF2-40B4-BE49-F238E27FC236}">
                <a16:creationId xmlns:a16="http://schemas.microsoft.com/office/drawing/2014/main" id="{BC852697-1B7F-D2F2-A6E0-1C6F77E41F4E}"/>
              </a:ext>
            </a:extLst>
          </p:cNvPr>
          <p:cNvSpPr txBox="1"/>
          <p:nvPr/>
        </p:nvSpPr>
        <p:spPr>
          <a:xfrm>
            <a:off x="10365132" y="6527800"/>
            <a:ext cx="1826868" cy="215444"/>
          </a:xfrm>
          <a:prstGeom prst="rect">
            <a:avLst/>
          </a:prstGeom>
          <a:noFill/>
        </p:spPr>
        <p:txBody>
          <a:bodyPr wrap="square">
            <a:spAutoFit/>
          </a:bodyPr>
          <a:lstStyle/>
          <a:p>
            <a:r>
              <a:rPr lang="en-US" sz="800">
                <a:solidFill>
                  <a:schemeClr val="tx2">
                    <a:alpha val="24000"/>
                  </a:schemeClr>
                </a:solidFill>
                <a:effectLst/>
                <a:latin typeface="+mn-lt"/>
                <a:ea typeface="Calibri" panose="020F0502020204030204" pitchFamily="34" charset="0"/>
              </a:rPr>
              <a:t>© CNSI/</a:t>
            </a:r>
            <a:r>
              <a:rPr lang="en-US" sz="800">
                <a:solidFill>
                  <a:schemeClr val="tx2">
                    <a:alpha val="25000"/>
                  </a:schemeClr>
                </a:solidFill>
                <a:effectLst/>
                <a:latin typeface="+mn-lt"/>
                <a:ea typeface="Calibri" panose="020F0502020204030204" pitchFamily="34" charset="0"/>
              </a:rPr>
              <a:t>Kepro</a:t>
            </a:r>
            <a:r>
              <a:rPr lang="en-US" sz="800">
                <a:solidFill>
                  <a:schemeClr val="tx2">
                    <a:alpha val="24000"/>
                  </a:schemeClr>
                </a:solidFill>
                <a:effectLst/>
                <a:latin typeface="+mn-lt"/>
                <a:ea typeface="Calibri" panose="020F0502020204030204" pitchFamily="34" charset="0"/>
              </a:rPr>
              <a:t>. All Rights Reserved.</a:t>
            </a:r>
            <a:endParaRPr lang="en-US" sz="800">
              <a:solidFill>
                <a:schemeClr val="tx2">
                  <a:alpha val="24000"/>
                </a:schemeClr>
              </a:solidFill>
              <a:latin typeface="+mn-lt"/>
            </a:endParaRPr>
          </a:p>
        </p:txBody>
      </p:sp>
    </p:spTree>
    <p:extLst>
      <p:ext uri="{BB962C8B-B14F-4D97-AF65-F5344CB8AC3E}">
        <p14:creationId xmlns:p14="http://schemas.microsoft.com/office/powerpoint/2010/main" val="3460316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3" pos="3672">
          <p15:clr>
            <a:srgbClr val="FBAE40"/>
          </p15:clr>
        </p15:guide>
        <p15:guide id="4">
          <p15:clr>
            <a:srgbClr val="FBAE40"/>
          </p15:clr>
        </p15:guide>
        <p15:guide id="5"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6439"/>
            <a:ext cx="10255250" cy="1492250"/>
          </a:xfrm>
          <a:prstGeom prst="rect">
            <a:avLst/>
          </a:prstGeom>
        </p:spPr>
        <p:txBody>
          <a:bodyPr>
            <a:normAutofit/>
          </a:bodyPr>
          <a:lstStyle>
            <a:lvl1pPr marL="0" indent="0" algn="ctr">
              <a:buNone/>
              <a:defRPr sz="6100"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6926"/>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252600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5938"/>
            <a:ext cx="10255250" cy="1492250"/>
          </a:xfrm>
          <a:prstGeom prst="rect">
            <a:avLst/>
          </a:prstGeom>
        </p:spPr>
        <p:txBody>
          <a:bodyPr>
            <a:normAutofit/>
          </a:bodyPr>
          <a:lstStyle>
            <a:lvl1pPr marL="0" indent="0" algn="ctr">
              <a:buNone/>
              <a:defRPr sz="6100"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9218"/>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9020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p:nvPicPr>
        <p:blipFill rotWithShape="1">
          <a:blip r:embed="rId2">
            <a:extLst>
              <a:ext uri="{28A0092B-C50C-407E-A947-70E740481C1C}">
                <a14:useLocalDpi xmlns:a14="http://schemas.microsoft.com/office/drawing/2010/main" val="0"/>
              </a:ext>
            </a:extLst>
          </a:blip>
          <a:srcRect l="-1" t="18354" r="18288" b="8366"/>
          <a:stretch/>
        </p:blipFill>
        <p:spPr>
          <a:xfrm>
            <a:off x="2610853" y="0"/>
            <a:ext cx="9581147" cy="68580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2" y="1501817"/>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7" y="149229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6" y="1895937"/>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2" y="2335106"/>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7" y="2325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6" y="272922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2" y="3179180"/>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7" y="316965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6" y="3573300"/>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2" y="402325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7" y="401372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6" y="441737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2" y="487833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7" y="486880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6" y="527245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1" y="573341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6" y="572388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5" y="612753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62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3" y="3020825"/>
            <a:ext cx="809195"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3" y="3020825"/>
            <a:ext cx="1435127"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3984346"/>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229703"/>
      </p:ext>
    </p:extLst>
  </p:cSld>
  <p:clrMap bg1="lt1" tx1="dk1" bg2="lt2" tx2="dk2" accent1="accent1" accent2="accent2" accent3="accent3" accent4="accent4" accent5="accent5" accent6="accent6" hlink="hlink" folHlink="folHlink"/>
  <p:sldLayoutIdLst>
    <p:sldLayoutId id="2147483794" r:id="rId1"/>
    <p:sldLayoutId id="2147483745" r:id="rId2"/>
    <p:sldLayoutId id="2147483664" r:id="rId3"/>
    <p:sldLayoutId id="2147483712" r:id="rId4"/>
    <p:sldLayoutId id="2147483743" r:id="rId5"/>
    <p:sldLayoutId id="2147483714" r:id="rId6"/>
    <p:sldLayoutId id="2147483716" r:id="rId7"/>
    <p:sldLayoutId id="2147483719" r:id="rId8"/>
    <p:sldLayoutId id="2147483746" r:id="rId9"/>
    <p:sldLayoutId id="2147483747" r:id="rId10"/>
    <p:sldLayoutId id="2147483792" r:id="rId11"/>
    <p:sldLayoutId id="2147483748" r:id="rId12"/>
    <p:sldLayoutId id="2147483755" r:id="rId13"/>
    <p:sldLayoutId id="2147483739" r:id="rId14"/>
    <p:sldLayoutId id="2147483740" r:id="rId15"/>
    <p:sldLayoutId id="2147483791" r:id="rId16"/>
    <p:sldLayoutId id="2147483790" r:id="rId17"/>
    <p:sldLayoutId id="2147483741" r:id="rId18"/>
    <p:sldLayoutId id="2147483742" r:id="rId19"/>
    <p:sldLayoutId id="2147483759" r:id="rId20"/>
    <p:sldLayoutId id="2147483763" r:id="rId21"/>
    <p:sldLayoutId id="2147483764" r:id="rId22"/>
    <p:sldLayoutId id="2147483762" r:id="rId23"/>
    <p:sldLayoutId id="2147483793" r:id="rId24"/>
    <p:sldLayoutId id="2147483766" r:id="rId25"/>
    <p:sldLayoutId id="2147483751" r:id="rId26"/>
    <p:sldLayoutId id="2147483761" r:id="rId27"/>
    <p:sldLayoutId id="2147483765" r:id="rId28"/>
    <p:sldLayoutId id="2147483767" r:id="rId29"/>
    <p:sldLayoutId id="2147483768" r:id="rId30"/>
    <p:sldLayoutId id="2147483769" r:id="rId31"/>
    <p:sldLayoutId id="2147483771" r:id="rId32"/>
    <p:sldLayoutId id="2147483772" r:id="rId33"/>
    <p:sldLayoutId id="2147483773" r:id="rId34"/>
    <p:sldLayoutId id="2147483774" r:id="rId35"/>
    <p:sldLayoutId id="2147483775" r:id="rId36"/>
    <p:sldLayoutId id="2147483778" r:id="rId37"/>
    <p:sldLayoutId id="2147483779" r:id="rId38"/>
    <p:sldLayoutId id="2147483780" r:id="rId39"/>
    <p:sldLayoutId id="2147483781" r:id="rId40"/>
    <p:sldLayoutId id="2147483783" r:id="rId41"/>
    <p:sldLayoutId id="2147483785" r:id="rId42"/>
    <p:sldLayoutId id="2147483784" r:id="rId43"/>
    <p:sldLayoutId id="2147483648" r:id="rId44"/>
    <p:sldLayoutId id="2147483649" r:id="rId45"/>
    <p:sldLayoutId id="2147483726" r:id="rId46"/>
    <p:sldLayoutId id="2147483787" r:id="rId47"/>
    <p:sldLayoutId id="2147483788" r:id="rId48"/>
  </p:sldLayoutIdLst>
  <p:hf hdr="0" ftr="0" dt="0"/>
  <p:txStyles>
    <p:titleStyle>
      <a:lvl1pPr algn="l" defTabSz="499116"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rgbClr val="042126"/>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F9EA4-5B45-06F9-6C39-1B5EFB6C62F3}"/>
              </a:ext>
              <a:ext uri="{C183D7F6-B498-43B3-948B-1728B52AA6E4}">
                <adec:decorative xmlns:adec="http://schemas.microsoft.com/office/drawing/2017/decorative" val="0"/>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Opening slide</a:t>
            </a:r>
          </a:p>
        </p:txBody>
      </p:sp>
      <p:sp>
        <p:nvSpPr>
          <p:cNvPr id="2" name="Text Placeholder 1">
            <a:extLst>
              <a:ext uri="{FF2B5EF4-FFF2-40B4-BE49-F238E27FC236}">
                <a16:creationId xmlns:a16="http://schemas.microsoft.com/office/drawing/2014/main" id="{6B108AD4-01A8-2A2D-24B9-CBA260520BE1}"/>
              </a:ext>
              <a:ext uri="{C183D7F6-B498-43B3-948B-1728B52AA6E4}">
                <adec:decorative xmlns:adec="http://schemas.microsoft.com/office/drawing/2017/decorative" val="0"/>
              </a:ext>
            </a:extLst>
          </p:cNvPr>
          <p:cNvSpPr>
            <a:spLocks noGrp="1"/>
          </p:cNvSpPr>
          <p:nvPr>
            <p:ph type="body" sz="quarter" idx="10"/>
          </p:nvPr>
        </p:nvSpPr>
        <p:spPr>
          <a:xfrm>
            <a:off x="382315" y="5656263"/>
            <a:ext cx="9045769" cy="587519"/>
          </a:xfrm>
        </p:spPr>
        <p:txBody>
          <a:bodyPr/>
          <a:lstStyle/>
          <a:p>
            <a:r>
              <a:rPr lang="en-US" dirty="0"/>
              <a:t>Important Facts for Providers</a:t>
            </a:r>
          </a:p>
        </p:txBody>
      </p:sp>
      <p:sp>
        <p:nvSpPr>
          <p:cNvPr id="3" name="Text Placeholder 2">
            <a:extLst>
              <a:ext uri="{FF2B5EF4-FFF2-40B4-BE49-F238E27FC236}">
                <a16:creationId xmlns:a16="http://schemas.microsoft.com/office/drawing/2014/main" id="{CF29D6FA-E18E-56A9-AAF9-02E795F111CE}"/>
              </a:ext>
              <a:ext uri="{C183D7F6-B498-43B3-948B-1728B52AA6E4}">
                <adec:decorative xmlns:adec="http://schemas.microsoft.com/office/drawing/2017/decorative" val="0"/>
              </a:ext>
            </a:extLst>
          </p:cNvPr>
          <p:cNvSpPr>
            <a:spLocks noGrp="1"/>
          </p:cNvSpPr>
          <p:nvPr>
            <p:ph type="body" sz="quarter" idx="11"/>
          </p:nvPr>
        </p:nvSpPr>
        <p:spPr>
          <a:xfrm>
            <a:off x="382316" y="6316616"/>
            <a:ext cx="5006430" cy="463511"/>
          </a:xfrm>
        </p:spPr>
        <p:txBody>
          <a:bodyPr/>
          <a:lstStyle/>
          <a:p>
            <a:r>
              <a:rPr lang="en-US" dirty="0"/>
              <a:t>Guide to common issues / Provider Relations</a:t>
            </a:r>
          </a:p>
        </p:txBody>
      </p:sp>
    </p:spTree>
    <p:extLst>
      <p:ext uri="{BB962C8B-B14F-4D97-AF65-F5344CB8AC3E}">
        <p14:creationId xmlns:p14="http://schemas.microsoft.com/office/powerpoint/2010/main" val="16776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1FA42-74C5-D139-7DAD-63F74DCC521E}"/>
              </a:ext>
              <a:ext uri="{C183D7F6-B498-43B3-948B-1728B52AA6E4}">
                <adec:decorative xmlns:adec="http://schemas.microsoft.com/office/drawing/2017/decorative" val="0"/>
              </a:ext>
            </a:extLst>
          </p:cNvPr>
          <p:cNvSpPr>
            <a:spLocks noGrp="1"/>
          </p:cNvSpPr>
          <p:nvPr>
            <p:ph type="title"/>
          </p:nvPr>
        </p:nvSpPr>
        <p:spPr/>
        <p:txBody>
          <a:bodyPr/>
          <a:lstStyle/>
          <a:p>
            <a:r>
              <a:rPr lang="en-US" dirty="0"/>
              <a:t>Important Facts to Know</a:t>
            </a:r>
          </a:p>
        </p:txBody>
      </p:sp>
      <p:sp>
        <p:nvSpPr>
          <p:cNvPr id="2" name="Text Placeholder 1">
            <a:extLst>
              <a:ext uri="{FF2B5EF4-FFF2-40B4-BE49-F238E27FC236}">
                <a16:creationId xmlns:a16="http://schemas.microsoft.com/office/drawing/2014/main" id="{6353473A-E8CB-D9AE-A51E-664656DBC57A}"/>
              </a:ext>
              <a:ext uri="{C183D7F6-B498-43B3-948B-1728B52AA6E4}">
                <adec:decorative xmlns:adec="http://schemas.microsoft.com/office/drawing/2017/decorative" val="0"/>
              </a:ext>
            </a:extLst>
          </p:cNvPr>
          <p:cNvSpPr>
            <a:spLocks noGrp="1"/>
          </p:cNvSpPr>
          <p:nvPr>
            <p:ph type="body" sz="quarter" idx="13"/>
          </p:nvPr>
        </p:nvSpPr>
        <p:spPr>
          <a:xfrm>
            <a:off x="355740" y="1330189"/>
            <a:ext cx="11303000" cy="5043977"/>
          </a:xfrm>
        </p:spPr>
        <p:txBody>
          <a:bodyPr>
            <a:normAutofit/>
          </a:bodyPr>
          <a:lstStyle/>
          <a:p>
            <a:pPr marL="731520">
              <a:spcAft>
                <a:spcPts val="600"/>
              </a:spcAft>
            </a:pPr>
            <a:r>
              <a:rPr lang="en-US" sz="1600" kern="0" dirty="0">
                <a:latin typeface="Calisto MT" panose="02040603050505030304" pitchFamily="18" charset="0"/>
                <a:ea typeface="Times New Roman" panose="02020603050405020304" pitchFamily="18" charset="0"/>
                <a:cs typeface="Calibri" panose="020F0502020204030204" pitchFamily="34" charset="0"/>
              </a:rPr>
              <a:t>The preferred method of submission is the Atrezzo provider portal as it streamlines your process and offers more benefits. However, you may still call or fax. But please do not submit the same request via multiple submission avenues, this slows the process and creates duplication of cases. </a:t>
            </a:r>
          </a:p>
          <a:p>
            <a:pPr marL="731520">
              <a:spcAft>
                <a:spcPts val="600"/>
              </a:spcAft>
            </a:pPr>
            <a:r>
              <a:rPr lang="en-US" sz="1600" dirty="0">
                <a:latin typeface="Calisto MT" panose="02040603050505030304" pitchFamily="18" charset="0"/>
                <a:cs typeface="Calibri" panose="020F0502020204030204" pitchFamily="34" charset="0"/>
              </a:rPr>
              <a:t>When you start a case but do not submit, please go back into the case and cancel the request. When we are trying to submit on that same case the system does not allow it due to the open created but unsubmitted case. It will also clutter your landing page.</a:t>
            </a:r>
          </a:p>
          <a:p>
            <a:pPr marL="731520">
              <a:spcAft>
                <a:spcPts val="600"/>
              </a:spcAft>
            </a:pPr>
            <a:r>
              <a:rPr lang="en-US" sz="1600" dirty="0">
                <a:latin typeface="Calisto MT" panose="02040603050505030304" pitchFamily="18" charset="0"/>
                <a:cs typeface="Calibri" panose="020F0502020204030204" pitchFamily="34" charset="0"/>
              </a:rPr>
              <a:t>When submitting a Prior Auth, you must use a billing or group NPI as the servicing provider. The case will not allow you to submit and will generate a warning that the “Provider Is Not Currently Eligible to Provide Service During the Requested Time Frame”. The FSSA requires the servicing provider to be a billing or group NPI. </a:t>
            </a:r>
          </a:p>
          <a:p>
            <a:pPr marL="731520">
              <a:spcAft>
                <a:spcPts val="600"/>
              </a:spcAft>
            </a:pPr>
            <a:r>
              <a:rPr lang="en-US" sz="1600" dirty="0">
                <a:latin typeface="Calisto MT" panose="02040603050505030304" pitchFamily="18" charset="0"/>
                <a:cs typeface="Calibri" panose="020F0502020204030204" pitchFamily="34" charset="0"/>
              </a:rPr>
              <a:t>Please be sure that you are utilizing the Fee schedules to determine if your codes require a PA. If they do not, you will get the error message “One or More Procedure Codes Not Appropriate For Service Type.”</a:t>
            </a:r>
          </a:p>
          <a:p>
            <a:pPr marL="731520">
              <a:spcAft>
                <a:spcPts val="600"/>
              </a:spcAft>
            </a:pPr>
            <a:r>
              <a:rPr lang="en-US" sz="1600" dirty="0">
                <a:latin typeface="Calisto MT" panose="02040603050505030304" pitchFamily="18" charset="0"/>
                <a:cs typeface="Calibri" panose="020F0502020204030204" pitchFamily="34" charset="0"/>
              </a:rPr>
              <a:t>For discharges you are able to enter that in the discharge section under service details. (Hospice providers need only upload the Hospice Discharge Form)</a:t>
            </a:r>
          </a:p>
          <a:p>
            <a:pPr marL="731520"/>
            <a:r>
              <a:rPr lang="en-US" sz="1600" dirty="0">
                <a:latin typeface="Calisto MT" panose="02040603050505030304" pitchFamily="18" charset="0"/>
                <a:cs typeface="Calibri" panose="020F0502020204030204" pitchFamily="34" charset="0"/>
              </a:rPr>
              <a:t>When faxing, please ensure that you are faxing legible, clean copies of your documents.</a:t>
            </a:r>
          </a:p>
          <a:p>
            <a:endParaRPr lang="en-US" dirty="0"/>
          </a:p>
        </p:txBody>
      </p:sp>
    </p:spTree>
    <p:extLst>
      <p:ext uri="{BB962C8B-B14F-4D97-AF65-F5344CB8AC3E}">
        <p14:creationId xmlns:p14="http://schemas.microsoft.com/office/powerpoint/2010/main" val="239335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ACA1F-5523-7FDB-FBD1-189E4AD7A14A}"/>
              </a:ext>
              <a:ext uri="{C183D7F6-B498-43B3-948B-1728B52AA6E4}">
                <adec:decorative xmlns:adec="http://schemas.microsoft.com/office/drawing/2017/decorative" val="0"/>
              </a:ext>
            </a:extLst>
          </p:cNvPr>
          <p:cNvSpPr>
            <a:spLocks noGrp="1"/>
          </p:cNvSpPr>
          <p:nvPr>
            <p:ph type="title"/>
          </p:nvPr>
        </p:nvSpPr>
        <p:spPr/>
        <p:txBody>
          <a:bodyPr/>
          <a:lstStyle/>
          <a:p>
            <a:r>
              <a:rPr lang="en-US" dirty="0"/>
              <a:t>Important Facts to Know page 2</a:t>
            </a:r>
          </a:p>
        </p:txBody>
      </p:sp>
      <p:sp>
        <p:nvSpPr>
          <p:cNvPr id="2" name="Text Placeholder 1">
            <a:extLst>
              <a:ext uri="{FF2B5EF4-FFF2-40B4-BE49-F238E27FC236}">
                <a16:creationId xmlns:a16="http://schemas.microsoft.com/office/drawing/2014/main" id="{A57A466A-B72E-7A43-D017-D2B63213286B}"/>
              </a:ext>
              <a:ext uri="{C183D7F6-B498-43B3-948B-1728B52AA6E4}">
                <adec:decorative xmlns:adec="http://schemas.microsoft.com/office/drawing/2017/decorative" val="0"/>
              </a:ext>
            </a:extLst>
          </p:cNvPr>
          <p:cNvSpPr>
            <a:spLocks noGrp="1"/>
          </p:cNvSpPr>
          <p:nvPr>
            <p:ph type="body" sz="quarter" idx="13"/>
          </p:nvPr>
        </p:nvSpPr>
        <p:spPr/>
        <p:txBody>
          <a:bodyPr>
            <a:normAutofit/>
          </a:bodyPr>
          <a:lstStyle/>
          <a:p>
            <a:pPr marL="795510" indent="-285750">
              <a:spcAft>
                <a:spcPts val="600"/>
              </a:spcAft>
            </a:pPr>
            <a:r>
              <a:rPr lang="en-US" sz="1600" dirty="0">
                <a:latin typeface="Calisto MT" panose="02040603050505030304" pitchFamily="18" charset="0"/>
                <a:cs typeface="Calibri" panose="020F0502020204030204" pitchFamily="34" charset="0"/>
              </a:rPr>
              <a:t>Sending messages on a completed case will not alert the clinical reviewers that you need something reviewed on that case. The messaging feature only works while the case is still active. You should submit either an “Authorization Revision Request” or “Additional Clinical Information” task depending on what you are asking for. Always use “Authorization Revision Request” when asking for additional units to be reviewed.</a:t>
            </a:r>
          </a:p>
          <a:p>
            <a:pPr marL="795510" indent="-285750">
              <a:spcAft>
                <a:spcPts val="600"/>
              </a:spcAft>
            </a:pPr>
            <a:r>
              <a:rPr lang="en-US" sz="1600" dirty="0">
                <a:latin typeface="Calisto MT" panose="02040603050505030304" pitchFamily="18" charset="0"/>
                <a:cs typeface="Calibri" panose="020F0502020204030204" pitchFamily="34" charset="0"/>
              </a:rPr>
              <a:t>When attempting to locate cases, please be sure that you are trying to view them under the correct provider context. Also, be sure that you are viewing under “UM” rather than assessments.</a:t>
            </a:r>
          </a:p>
          <a:p>
            <a:pPr marL="795510" indent="-285750">
              <a:spcAft>
                <a:spcPts val="600"/>
              </a:spcAft>
            </a:pPr>
            <a:r>
              <a:rPr lang="en-US" sz="1600" dirty="0">
                <a:latin typeface="Calisto MT" panose="02040603050505030304" pitchFamily="18" charset="0"/>
                <a:cs typeface="Calibri" panose="020F0502020204030204" pitchFamily="34" charset="0"/>
              </a:rPr>
              <a:t>Be certain that when you need an extension or additional units on a currently authorized DOS span, that you are not entering a new case into the system. This case can cause issues due to being a duplicate of the same authorization and can cause claims issues. </a:t>
            </a:r>
          </a:p>
          <a:p>
            <a:pPr marL="788670" indent="-285750">
              <a:spcAft>
                <a:spcPts val="600"/>
              </a:spcAft>
            </a:pPr>
            <a:r>
              <a:rPr lang="en-US" sz="1600" dirty="0">
                <a:latin typeface="Calisto MT" panose="02040603050505030304" pitchFamily="18" charset="0"/>
              </a:rPr>
              <a:t>Presumptive eligibility (PE) has a delay in coming over to the Atrezzo system from Gainwell’s system. This can be up to 2 days. This will not affect timeliness. Please note that PE was not available within Atrezzo initially.</a:t>
            </a:r>
          </a:p>
          <a:p>
            <a:pPr marL="795510" indent="-285750">
              <a:spcAft>
                <a:spcPts val="600"/>
              </a:spcAft>
            </a:pPr>
            <a:r>
              <a:rPr lang="en-US" sz="1600">
                <a:latin typeface="Calisto MT" panose="02040603050505030304" pitchFamily="18" charset="0"/>
              </a:rPr>
              <a:t>Hospice </a:t>
            </a:r>
            <a:r>
              <a:rPr lang="en-US" sz="1600" dirty="0">
                <a:latin typeface="Calisto MT" panose="02040603050505030304" pitchFamily="18" charset="0"/>
              </a:rPr>
              <a:t>authorizations should remain under one authorization. Each election period should be an extension. You will use the extend feature and be certain to change the request type the correct election period.</a:t>
            </a:r>
          </a:p>
        </p:txBody>
      </p:sp>
    </p:spTree>
    <p:extLst>
      <p:ext uri="{BB962C8B-B14F-4D97-AF65-F5344CB8AC3E}">
        <p14:creationId xmlns:p14="http://schemas.microsoft.com/office/powerpoint/2010/main" val="270243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6B1D6-DB7C-7B54-9459-AFAFA69B1510}"/>
              </a:ext>
            </a:extLst>
          </p:cNvPr>
          <p:cNvSpPr>
            <a:spLocks noGrp="1"/>
          </p:cNvSpPr>
          <p:nvPr>
            <p:ph type="title"/>
          </p:nvPr>
        </p:nvSpPr>
        <p:spPr/>
        <p:txBody>
          <a:bodyPr/>
          <a:lstStyle/>
          <a:p>
            <a:r>
              <a:rPr lang="en-US" dirty="0"/>
              <a:t>Important Facts to Know page 3</a:t>
            </a:r>
          </a:p>
        </p:txBody>
      </p:sp>
      <p:sp>
        <p:nvSpPr>
          <p:cNvPr id="2" name="Text Placeholder 1">
            <a:extLst>
              <a:ext uri="{FF2B5EF4-FFF2-40B4-BE49-F238E27FC236}">
                <a16:creationId xmlns:a16="http://schemas.microsoft.com/office/drawing/2014/main" id="{2943F64E-1497-933D-F3D8-C5B297D8389F}"/>
              </a:ext>
            </a:extLst>
          </p:cNvPr>
          <p:cNvSpPr>
            <a:spLocks noGrp="1"/>
          </p:cNvSpPr>
          <p:nvPr>
            <p:ph type="body" sz="quarter" idx="13"/>
          </p:nvPr>
        </p:nvSpPr>
        <p:spPr/>
        <p:txBody>
          <a:bodyPr/>
          <a:lstStyle/>
          <a:p>
            <a:pPr marL="788670" indent="-285750">
              <a:spcAft>
                <a:spcPts val="600"/>
              </a:spcAft>
            </a:pPr>
            <a:r>
              <a:rPr lang="en-US" sz="1800" dirty="0">
                <a:latin typeface="Calisto MT" panose="02040603050505030304" pitchFamily="18" charset="0"/>
                <a:cs typeface="Calibri" panose="020F0502020204030204" pitchFamily="34" charset="0"/>
              </a:rPr>
              <a:t>The Family and Social Services Administration (FSSA) has given us the process that was in place for nursing facility (NF) Level of Care (LOC) verification and will now be followed. The Provider Module for Hospice outlines the requirements and can be found on the FSSA website.</a:t>
            </a:r>
          </a:p>
          <a:p>
            <a:pPr marL="1245870" lvl="3" indent="-285750">
              <a:spcAft>
                <a:spcPts val="600"/>
              </a:spcAft>
              <a:buFont typeface="Wingdings" panose="05000000000000000000" pitchFamily="2" charset="2"/>
              <a:buChar char="ü"/>
            </a:pPr>
            <a:r>
              <a:rPr lang="en-US" sz="1600" b="0" dirty="0">
                <a:latin typeface="Calisto MT" panose="02040603050505030304" pitchFamily="18" charset="0"/>
                <a:cs typeface="Calibri" panose="020F0502020204030204" pitchFamily="34" charset="0"/>
              </a:rPr>
              <a:t>Providers will submit a prior authorization request to Acentra. When NF LOC is missing, these will be pended.</a:t>
            </a:r>
          </a:p>
          <a:p>
            <a:pPr marL="1245870" lvl="3" indent="-285750">
              <a:spcAft>
                <a:spcPts val="600"/>
              </a:spcAft>
              <a:buFont typeface="Wingdings" panose="05000000000000000000" pitchFamily="2" charset="2"/>
              <a:buChar char="ü"/>
            </a:pPr>
            <a:r>
              <a:rPr lang="en-US" sz="1600" b="0" dirty="0">
                <a:latin typeface="Calisto MT" panose="02040603050505030304" pitchFamily="18" charset="0"/>
                <a:cs typeface="Calibri" panose="020F0502020204030204" pitchFamily="34" charset="0"/>
              </a:rPr>
              <a:t>Hospice providers are required to verify that the member’s NF level of care is reflected in Gainwell’s IHCP eligibility portal per the Hospice Services Provider Module, Section 3. </a:t>
            </a:r>
          </a:p>
          <a:p>
            <a:pPr marL="1245870" lvl="3" indent="-285750">
              <a:spcAft>
                <a:spcPts val="600"/>
              </a:spcAft>
              <a:buFont typeface="Wingdings" panose="05000000000000000000" pitchFamily="2" charset="2"/>
              <a:buChar char="ü"/>
            </a:pPr>
            <a:r>
              <a:rPr lang="en-US" sz="1600" b="0" dirty="0">
                <a:latin typeface="Calisto MT" panose="02040603050505030304" pitchFamily="18" charset="0"/>
                <a:cs typeface="Calibri" panose="020F0502020204030204" pitchFamily="34" charset="0"/>
              </a:rPr>
              <a:t>When the nursing facility LOC is showing in Gainwell’s IHCP eligibility portal , the hospice provider needs to notify Acentra (preferably via Authorization Revision Request {not just a note or message in the portal} but may the provider may also fax or call Phone: 866-725-9991 / Fax: 800-261-2774).</a:t>
            </a:r>
          </a:p>
          <a:p>
            <a:pPr marL="1245870" lvl="3" indent="-285750">
              <a:spcAft>
                <a:spcPts val="600"/>
              </a:spcAft>
              <a:buFont typeface="Wingdings" panose="05000000000000000000" pitchFamily="2" charset="2"/>
              <a:buChar char="ü"/>
            </a:pPr>
            <a:r>
              <a:rPr lang="en-US" sz="1600" dirty="0">
                <a:latin typeface="Calisto MT" panose="02040603050505030304" pitchFamily="18" charset="0"/>
                <a:cs typeface="Calibri" panose="020F0502020204030204" pitchFamily="34" charset="0"/>
              </a:rPr>
              <a:t>This only applies when the NF LOC is not showing when the provider submits their auth request.</a:t>
            </a:r>
          </a:p>
          <a:p>
            <a:endParaRPr lang="en-US" dirty="0"/>
          </a:p>
        </p:txBody>
      </p:sp>
    </p:spTree>
    <p:extLst>
      <p:ext uri="{BB962C8B-B14F-4D97-AF65-F5344CB8AC3E}">
        <p14:creationId xmlns:p14="http://schemas.microsoft.com/office/powerpoint/2010/main" val="307472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537AB-9804-7227-2CFB-F4D776E8499C}"/>
              </a:ext>
            </a:extLst>
          </p:cNvPr>
          <p:cNvSpPr>
            <a:spLocks noGrp="1"/>
          </p:cNvSpPr>
          <p:nvPr>
            <p:ph type="title"/>
          </p:nvPr>
        </p:nvSpPr>
        <p:spPr/>
        <p:txBody>
          <a:bodyPr/>
          <a:lstStyle/>
          <a:p>
            <a:r>
              <a:rPr lang="en-US" dirty="0"/>
              <a:t>Important Facts to Know page 4</a:t>
            </a:r>
          </a:p>
        </p:txBody>
      </p:sp>
      <p:sp>
        <p:nvSpPr>
          <p:cNvPr id="2" name="Text Placeholder 1">
            <a:extLst>
              <a:ext uri="{FF2B5EF4-FFF2-40B4-BE49-F238E27FC236}">
                <a16:creationId xmlns:a16="http://schemas.microsoft.com/office/drawing/2014/main" id="{51997331-5011-8BD8-D76B-5B7A5E093993}"/>
              </a:ext>
            </a:extLst>
          </p:cNvPr>
          <p:cNvSpPr>
            <a:spLocks noGrp="1"/>
          </p:cNvSpPr>
          <p:nvPr>
            <p:ph type="body" sz="quarter" idx="13"/>
          </p:nvPr>
        </p:nvSpPr>
        <p:spPr>
          <a:xfrm>
            <a:off x="355740" y="1330189"/>
            <a:ext cx="11303000" cy="5124057"/>
          </a:xfrm>
        </p:spPr>
        <p:txBody>
          <a:bodyPr>
            <a:normAutofit/>
          </a:bodyPr>
          <a:lstStyle/>
          <a:p>
            <a:pPr marL="788670" lvl="1" indent="-285750">
              <a:spcBef>
                <a:spcPts val="379"/>
              </a:spcBef>
              <a:spcAft>
                <a:spcPts val="600"/>
              </a:spcAft>
              <a:buFont typeface="Arial" panose="020B0604020202020204" pitchFamily="34" charset="0"/>
              <a:buChar char="•"/>
            </a:pPr>
            <a:r>
              <a:rPr lang="en-US" sz="2400" b="1" dirty="0">
                <a:latin typeface="Calisto MT" panose="02040603050505030304" pitchFamily="18" charset="0"/>
                <a:cs typeface="Calibri" panose="020F0502020204030204" pitchFamily="34" charset="0"/>
              </a:rPr>
              <a:t>Information about Rev Codes</a:t>
            </a: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psychiatric</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 to submit rev codes 124; with additional allowances of 114 submission for Reid Inpatient Psych NPI: 1063457380 and </a:t>
            </a:r>
            <a:r>
              <a:rPr lang="en-US" sz="2100" dirty="0" err="1">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Eskenazi</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Psych detox</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providers to submit rev codes 126)</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IOT-psych</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providers to submit rev code 905)</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IOT-chem dependency</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(only allow providers to submit rev code 906)</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Rehab</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 to submit rev code 128; with additional allowance of 118 rev code submission for </a:t>
            </a:r>
            <a:r>
              <a:rPr lang="en-US" sz="2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Reid Inpatient Rehab NPI: 1447288766</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LTAC </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requests (only allow providers to submit rev code 101)</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burn</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providers to submit rev code 207)</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Medical </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requests (only allow providers to submit rev code 120) (123 for Riley Only)   </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Hospice </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requests (only allow providers to submit rev code 651)</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53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187E-C515-F2AC-594D-45B443F21CDC}"/>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Closing page</a:t>
            </a:r>
          </a:p>
        </p:txBody>
      </p:sp>
    </p:spTree>
    <p:extLst>
      <p:ext uri="{BB962C8B-B14F-4D97-AF65-F5344CB8AC3E}">
        <p14:creationId xmlns:p14="http://schemas.microsoft.com/office/powerpoint/2010/main" val="2479469338"/>
      </p:ext>
    </p:extLst>
  </p:cSld>
  <p:clrMapOvr>
    <a:masterClrMapping/>
  </p:clrMapOvr>
</p:sld>
</file>

<file path=ppt/theme/theme1.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3B3A53-0056-46D1-8D8E-BED73A58EADA}" vid="{B4DFFA83-DF65-4812-B36E-3C7FAC3016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015B2EA4C7C46BD87666C31BE5DE3" ma:contentTypeVersion="3" ma:contentTypeDescription="Create a new document." ma:contentTypeScope="" ma:versionID="f18ba930e594b12ae2a59f91903dd906">
  <xsd:schema xmlns:xsd="http://www.w3.org/2001/XMLSchema" xmlns:xs="http://www.w3.org/2001/XMLSchema" xmlns:p="http://schemas.microsoft.com/office/2006/metadata/properties" xmlns:ns2="cdbfda7b-35b5-4ffe-9d9f-b38bb8200aac" targetNamespace="http://schemas.microsoft.com/office/2006/metadata/properties" ma:root="true" ma:fieldsID="56e0a70c04e7ceec7d237dcb3e2d01e1" ns2:_="">
    <xsd:import namespace="cdbfda7b-35b5-4ffe-9d9f-b38bb8200a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fda7b-35b5-4ffe-9d9f-b38bb8200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F6D4A0-B989-4B40-B5F2-824C12BAB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fda7b-35b5-4ffe-9d9f-b38bb8200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FC8C9-F6A5-4092-A484-A9039F121E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423D33F-AD10-4D1E-942C-22D652AB4B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Acentra Health_012924</Template>
  <TotalTime>30</TotalTime>
  <Words>866</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Avenir Next LT Pro</vt:lpstr>
      <vt:lpstr>Calibri</vt:lpstr>
      <vt:lpstr>Calisto MT</vt:lpstr>
      <vt:lpstr>Courier New</vt:lpstr>
      <vt:lpstr>Helvetica Neue Medium</vt:lpstr>
      <vt:lpstr>Lato</vt:lpstr>
      <vt:lpstr>System Font Regular</vt:lpstr>
      <vt:lpstr>Wingdings</vt:lpstr>
      <vt:lpstr>Wingdings 3</vt:lpstr>
      <vt:lpstr>Acentra Health</vt:lpstr>
      <vt:lpstr>Opening slide</vt:lpstr>
      <vt:lpstr>Important Facts to Know</vt:lpstr>
      <vt:lpstr>Important Facts to Know page 2</vt:lpstr>
      <vt:lpstr>Important Facts to Know page 3</vt:lpstr>
      <vt:lpstr>Important Facts to Know page 4</vt:lpstr>
      <vt:lpstr>Closing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Wendy M. Sprigler</dc:creator>
  <cp:lastModifiedBy>Wendy M. Sprigler</cp:lastModifiedBy>
  <cp:revision>1</cp:revision>
  <dcterms:created xsi:type="dcterms:W3CDTF">2024-03-07T20:55:51Z</dcterms:created>
  <dcterms:modified xsi:type="dcterms:W3CDTF">2024-10-18T13:01:33Z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0x0101008AF015B2EA4C7C46BD87666C31BE5DE3</vt:lpwstr>
  </property>
</Properties>
</file>