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8"/>
  </p:notesMasterIdLst>
  <p:sldIdLst>
    <p:sldId id="257" r:id="rId5"/>
    <p:sldId id="325" r:id="rId6"/>
    <p:sldId id="311" r:id="rId7"/>
    <p:sldId id="260" r:id="rId8"/>
    <p:sldId id="262" r:id="rId9"/>
    <p:sldId id="263" r:id="rId10"/>
    <p:sldId id="319" r:id="rId11"/>
    <p:sldId id="336" r:id="rId12"/>
    <p:sldId id="264" r:id="rId13"/>
    <p:sldId id="312" r:id="rId14"/>
    <p:sldId id="320" r:id="rId15"/>
    <p:sldId id="323" r:id="rId16"/>
    <p:sldId id="317" r:id="rId17"/>
    <p:sldId id="313" r:id="rId18"/>
    <p:sldId id="314" r:id="rId19"/>
    <p:sldId id="316" r:id="rId20"/>
    <p:sldId id="347" r:id="rId21"/>
    <p:sldId id="341" r:id="rId22"/>
    <p:sldId id="318" r:id="rId23"/>
    <p:sldId id="342" r:id="rId24"/>
    <p:sldId id="343" r:id="rId25"/>
    <p:sldId id="344" r:id="rId26"/>
    <p:sldId id="329" r:id="rId27"/>
    <p:sldId id="345" r:id="rId28"/>
    <p:sldId id="346" r:id="rId29"/>
    <p:sldId id="348" r:id="rId30"/>
    <p:sldId id="321" r:id="rId31"/>
    <p:sldId id="300" r:id="rId32"/>
    <p:sldId id="301" r:id="rId33"/>
    <p:sldId id="324" r:id="rId34"/>
    <p:sldId id="309" r:id="rId35"/>
    <p:sldId id="302" r:id="rId36"/>
    <p:sldId id="294" r:id="rId37"/>
    <p:sldId id="328" r:id="rId38"/>
    <p:sldId id="338" r:id="rId39"/>
    <p:sldId id="339" r:id="rId40"/>
    <p:sldId id="340" r:id="rId41"/>
    <p:sldId id="295" r:id="rId42"/>
    <p:sldId id="326" r:id="rId43"/>
    <p:sldId id="304" r:id="rId44"/>
    <p:sldId id="327" r:id="rId45"/>
    <p:sldId id="305" r:id="rId46"/>
    <p:sldId id="307" r:id="rId47"/>
  </p:sldIdLst>
  <p:sldSz cx="12192000" cy="6858000"/>
  <p:notesSz cx="6858000" cy="914400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205020-169A-7837-E073-C076623ECD4F}" name="Pryor, Renee" initials="RP" userId="S::Renee.Pryor@fssa.in.gov::0facbd52-cd72-40c0-adba-8af01abb2c6a" providerId="AD"/>
  <p188:author id="{F6D6C830-FF7B-E644-97CA-5830A8FCB4C8}" name="Stephen Klayko" initials="SK" userId="S::stephen.klayko@acentra.com::7e976988-855d-4b1e-abf0-cdcba75d17db" providerId="AD"/>
  <p188:author id="{C7BF7142-F506-4B3D-4200-991F867E2541}" name="Karen Wilkinson" initials="KW" userId="S::karen.wilkinson@acentra.com::50f503ca-1f98-47a7-989a-545d4857f3a9" providerId="AD"/>
  <p188:author id="{818FF76D-F85B-F474-1FAF-089C1928D12E}" name="Amy Brintzinghoffer" initials="AB" userId="S::amy.brintzinghoffer@acentra.com::ece907bf-9804-4733-9890-29592e398df5" providerId="AD"/>
  <p188:author id="{395E7EA5-1FE6-F298-FBEA-0AD51039B588}" name="Andrea Browman" initials="AB" userId="S::abrowman@kepro.com::082cab04-9e32-4302-9a6c-2e1b3396075e" providerId="AD"/>
  <p188:author id="{F21A6DEA-F1BE-E2A2-4192-CF1301ED0EE9}" name="Andrea Browman" initials="AB" userId="S::andrea.browman@acentra.com::c453f749-ac6c-47c9-a0b4-fefde1959509" providerId="AD"/>
  <p188:author id="{6D6BFEFA-7182-F366-EBD2-A520D1EFDDAD}" name="Wendy M. Sprigler" initials="WS" userId="S::wendy.sprigler@acentra.com::7bf4dd15-46e5-4c6a-a696-3bbf85d93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74" autoAdjust="0"/>
    <p:restoredTop sz="74710" autoAdjust="0"/>
  </p:normalViewPr>
  <p:slideViewPr>
    <p:cSldViewPr snapToGrid="0">
      <p:cViewPr varScale="1">
        <p:scale>
          <a:sx n="61" d="100"/>
          <a:sy n="61" d="100"/>
        </p:scale>
        <p:origin x="1061" y="82"/>
      </p:cViewPr>
      <p:guideLst/>
    </p:cSldViewPr>
  </p:slideViewPr>
  <p:outlineViewPr>
    <p:cViewPr>
      <p:scale>
        <a:sx n="33" d="100"/>
        <a:sy n="33" d="100"/>
      </p:scale>
      <p:origin x="0" y="-14059"/>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13" Type="http://schemas.openxmlformats.org/officeDocument/2006/relationships/slide" Target="slides/slide33.xml"/><Relationship Id="rId3" Type="http://schemas.openxmlformats.org/officeDocument/2006/relationships/slide" Target="slides/slide6.xml"/><Relationship Id="rId7" Type="http://schemas.openxmlformats.org/officeDocument/2006/relationships/slide" Target="slides/slide27.xml"/><Relationship Id="rId12" Type="http://schemas.openxmlformats.org/officeDocument/2006/relationships/slide" Target="slides/slide32.xml"/><Relationship Id="rId17" Type="http://schemas.openxmlformats.org/officeDocument/2006/relationships/slide" Target="slides/slide43.xml"/><Relationship Id="rId2" Type="http://schemas.openxmlformats.org/officeDocument/2006/relationships/slide" Target="slides/slide5.xml"/><Relationship Id="rId16" Type="http://schemas.openxmlformats.org/officeDocument/2006/relationships/slide" Target="slides/slide42.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31.xml"/><Relationship Id="rId5" Type="http://schemas.openxmlformats.org/officeDocument/2006/relationships/slide" Target="slides/slide9.xml"/><Relationship Id="rId15" Type="http://schemas.openxmlformats.org/officeDocument/2006/relationships/slide" Target="slides/slide40.xml"/><Relationship Id="rId10" Type="http://schemas.openxmlformats.org/officeDocument/2006/relationships/slide" Target="slides/slide30.xml"/><Relationship Id="rId4" Type="http://schemas.openxmlformats.org/officeDocument/2006/relationships/slide" Target="slides/slide7.xml"/><Relationship Id="rId9" Type="http://schemas.openxmlformats.org/officeDocument/2006/relationships/slide" Target="slides/slide29.xml"/><Relationship Id="rId14"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M. Sprigler" userId="7bf4dd15-46e5-4c6a-a696-3bbf85d936a4" providerId="ADAL" clId="{F83E10E1-C40E-468C-9E8D-F4D32886DD5E}"/>
    <pc:docChg chg="modSld">
      <pc:chgData name="Wendy M. Sprigler" userId="7bf4dd15-46e5-4c6a-a696-3bbf85d936a4" providerId="ADAL" clId="{F83E10E1-C40E-468C-9E8D-F4D32886DD5E}" dt="2025-01-14T14:21:59.299" v="43" actId="20577"/>
      <pc:docMkLst>
        <pc:docMk/>
      </pc:docMkLst>
      <pc:sldChg chg="modNotesTx">
        <pc:chgData name="Wendy M. Sprigler" userId="7bf4dd15-46e5-4c6a-a696-3bbf85d936a4" providerId="ADAL" clId="{F83E10E1-C40E-468C-9E8D-F4D32886DD5E}" dt="2025-01-14T14:19:58.713" v="2" actId="20577"/>
        <pc:sldMkLst>
          <pc:docMk/>
          <pc:sldMk cId="3212668143" sldId="257"/>
        </pc:sldMkLst>
      </pc:sldChg>
      <pc:sldChg chg="modNotesTx">
        <pc:chgData name="Wendy M. Sprigler" userId="7bf4dd15-46e5-4c6a-a696-3bbf85d936a4" providerId="ADAL" clId="{F83E10E1-C40E-468C-9E8D-F4D32886DD5E}" dt="2025-01-14T14:20:08.986" v="5" actId="20577"/>
        <pc:sldMkLst>
          <pc:docMk/>
          <pc:sldMk cId="942694850" sldId="260"/>
        </pc:sldMkLst>
      </pc:sldChg>
      <pc:sldChg chg="modNotesTx">
        <pc:chgData name="Wendy M. Sprigler" userId="7bf4dd15-46e5-4c6a-a696-3bbf85d936a4" providerId="ADAL" clId="{F83E10E1-C40E-468C-9E8D-F4D32886DD5E}" dt="2025-01-14T14:20:11.463" v="6" actId="20577"/>
        <pc:sldMkLst>
          <pc:docMk/>
          <pc:sldMk cId="2398624082" sldId="262"/>
        </pc:sldMkLst>
      </pc:sldChg>
      <pc:sldChg chg="modNotesTx">
        <pc:chgData name="Wendy M. Sprigler" userId="7bf4dd15-46e5-4c6a-a696-3bbf85d936a4" providerId="ADAL" clId="{F83E10E1-C40E-468C-9E8D-F4D32886DD5E}" dt="2025-01-14T14:20:15.015" v="7" actId="20577"/>
        <pc:sldMkLst>
          <pc:docMk/>
          <pc:sldMk cId="806816669" sldId="263"/>
        </pc:sldMkLst>
      </pc:sldChg>
      <pc:sldChg chg="modNotesTx">
        <pc:chgData name="Wendy M. Sprigler" userId="7bf4dd15-46e5-4c6a-a696-3bbf85d936a4" providerId="ADAL" clId="{F83E10E1-C40E-468C-9E8D-F4D32886DD5E}" dt="2025-01-14T14:20:24.469" v="10" actId="20577"/>
        <pc:sldMkLst>
          <pc:docMk/>
          <pc:sldMk cId="2350142183" sldId="264"/>
        </pc:sldMkLst>
      </pc:sldChg>
      <pc:sldChg chg="modNotesTx">
        <pc:chgData name="Wendy M. Sprigler" userId="7bf4dd15-46e5-4c6a-a696-3bbf85d936a4" providerId="ADAL" clId="{F83E10E1-C40E-468C-9E8D-F4D32886DD5E}" dt="2025-01-14T14:21:37.639" v="34" actId="20577"/>
        <pc:sldMkLst>
          <pc:docMk/>
          <pc:sldMk cId="176560712" sldId="294"/>
        </pc:sldMkLst>
      </pc:sldChg>
      <pc:sldChg chg="modNotesTx">
        <pc:chgData name="Wendy M. Sprigler" userId="7bf4dd15-46e5-4c6a-a696-3bbf85d936a4" providerId="ADAL" clId="{F83E10E1-C40E-468C-9E8D-F4D32886DD5E}" dt="2025-01-14T14:21:50.072" v="39" actId="20577"/>
        <pc:sldMkLst>
          <pc:docMk/>
          <pc:sldMk cId="0" sldId="295"/>
        </pc:sldMkLst>
      </pc:sldChg>
      <pc:sldChg chg="modNotesTx">
        <pc:chgData name="Wendy M. Sprigler" userId="7bf4dd15-46e5-4c6a-a696-3bbf85d936a4" providerId="ADAL" clId="{F83E10E1-C40E-468C-9E8D-F4D32886DD5E}" dt="2025-01-14T14:21:20.393" v="29" actId="20577"/>
        <pc:sldMkLst>
          <pc:docMk/>
          <pc:sldMk cId="3600067626" sldId="300"/>
        </pc:sldMkLst>
      </pc:sldChg>
      <pc:sldChg chg="modNotesTx">
        <pc:chgData name="Wendy M. Sprigler" userId="7bf4dd15-46e5-4c6a-a696-3bbf85d936a4" providerId="ADAL" clId="{F83E10E1-C40E-468C-9E8D-F4D32886DD5E}" dt="2025-01-14T14:21:22.658" v="30" actId="20577"/>
        <pc:sldMkLst>
          <pc:docMk/>
          <pc:sldMk cId="2764168605" sldId="301"/>
        </pc:sldMkLst>
      </pc:sldChg>
      <pc:sldChg chg="modNotesTx">
        <pc:chgData name="Wendy M. Sprigler" userId="7bf4dd15-46e5-4c6a-a696-3bbf85d936a4" providerId="ADAL" clId="{F83E10E1-C40E-468C-9E8D-F4D32886DD5E}" dt="2025-01-14T14:21:35.752" v="33" actId="20577"/>
        <pc:sldMkLst>
          <pc:docMk/>
          <pc:sldMk cId="1736315432" sldId="302"/>
        </pc:sldMkLst>
      </pc:sldChg>
      <pc:sldChg chg="modNotesTx">
        <pc:chgData name="Wendy M. Sprigler" userId="7bf4dd15-46e5-4c6a-a696-3bbf85d936a4" providerId="ADAL" clId="{F83E10E1-C40E-468C-9E8D-F4D32886DD5E}" dt="2025-01-14T14:21:55.277" v="41" actId="20577"/>
        <pc:sldMkLst>
          <pc:docMk/>
          <pc:sldMk cId="3449103420" sldId="304"/>
        </pc:sldMkLst>
      </pc:sldChg>
      <pc:sldChg chg="modNotesTx">
        <pc:chgData name="Wendy M. Sprigler" userId="7bf4dd15-46e5-4c6a-a696-3bbf85d936a4" providerId="ADAL" clId="{F83E10E1-C40E-468C-9E8D-F4D32886DD5E}" dt="2025-01-14T14:21:59.299" v="43" actId="20577"/>
        <pc:sldMkLst>
          <pc:docMk/>
          <pc:sldMk cId="1177641703" sldId="305"/>
        </pc:sldMkLst>
      </pc:sldChg>
      <pc:sldChg chg="modNotesTx">
        <pc:chgData name="Wendy M. Sprigler" userId="7bf4dd15-46e5-4c6a-a696-3bbf85d936a4" providerId="ADAL" clId="{F83E10E1-C40E-468C-9E8D-F4D32886DD5E}" dt="2025-01-14T14:21:32" v="32" actId="20577"/>
        <pc:sldMkLst>
          <pc:docMk/>
          <pc:sldMk cId="3739609412" sldId="309"/>
        </pc:sldMkLst>
      </pc:sldChg>
      <pc:sldChg chg="modNotesTx">
        <pc:chgData name="Wendy M. Sprigler" userId="7bf4dd15-46e5-4c6a-a696-3bbf85d936a4" providerId="ADAL" clId="{F83E10E1-C40E-468C-9E8D-F4D32886DD5E}" dt="2025-01-14T14:20:04.755" v="4" actId="20577"/>
        <pc:sldMkLst>
          <pc:docMk/>
          <pc:sldMk cId="1920856024" sldId="311"/>
        </pc:sldMkLst>
      </pc:sldChg>
      <pc:sldChg chg="modNotesTx">
        <pc:chgData name="Wendy M. Sprigler" userId="7bf4dd15-46e5-4c6a-a696-3bbf85d936a4" providerId="ADAL" clId="{F83E10E1-C40E-468C-9E8D-F4D32886DD5E}" dt="2025-01-14T14:20:27.188" v="11" actId="20577"/>
        <pc:sldMkLst>
          <pc:docMk/>
          <pc:sldMk cId="2833599458" sldId="312"/>
        </pc:sldMkLst>
      </pc:sldChg>
      <pc:sldChg chg="modNotesTx">
        <pc:chgData name="Wendy M. Sprigler" userId="7bf4dd15-46e5-4c6a-a696-3bbf85d936a4" providerId="ADAL" clId="{F83E10E1-C40E-468C-9E8D-F4D32886DD5E}" dt="2025-01-14T14:20:36.918" v="15" actId="20577"/>
        <pc:sldMkLst>
          <pc:docMk/>
          <pc:sldMk cId="603276669" sldId="313"/>
        </pc:sldMkLst>
      </pc:sldChg>
      <pc:sldChg chg="modNotesTx">
        <pc:chgData name="Wendy M. Sprigler" userId="7bf4dd15-46e5-4c6a-a696-3bbf85d936a4" providerId="ADAL" clId="{F83E10E1-C40E-468C-9E8D-F4D32886DD5E}" dt="2025-01-14T14:20:38.773" v="16" actId="20577"/>
        <pc:sldMkLst>
          <pc:docMk/>
          <pc:sldMk cId="26398581" sldId="314"/>
        </pc:sldMkLst>
      </pc:sldChg>
      <pc:sldChg chg="modNotesTx">
        <pc:chgData name="Wendy M. Sprigler" userId="7bf4dd15-46e5-4c6a-a696-3bbf85d936a4" providerId="ADAL" clId="{F83E10E1-C40E-468C-9E8D-F4D32886DD5E}" dt="2025-01-14T14:20:42.129" v="17" actId="20577"/>
        <pc:sldMkLst>
          <pc:docMk/>
          <pc:sldMk cId="3193468930" sldId="316"/>
        </pc:sldMkLst>
      </pc:sldChg>
      <pc:sldChg chg="modNotesTx">
        <pc:chgData name="Wendy M. Sprigler" userId="7bf4dd15-46e5-4c6a-a696-3bbf85d936a4" providerId="ADAL" clId="{F83E10E1-C40E-468C-9E8D-F4D32886DD5E}" dt="2025-01-14T14:20:34.548" v="14" actId="20577"/>
        <pc:sldMkLst>
          <pc:docMk/>
          <pc:sldMk cId="632832831" sldId="317"/>
        </pc:sldMkLst>
      </pc:sldChg>
      <pc:sldChg chg="modNotesTx">
        <pc:chgData name="Wendy M. Sprigler" userId="7bf4dd15-46e5-4c6a-a696-3bbf85d936a4" providerId="ADAL" clId="{F83E10E1-C40E-468C-9E8D-F4D32886DD5E}" dt="2025-01-14T14:20:51.944" v="20" actId="20577"/>
        <pc:sldMkLst>
          <pc:docMk/>
          <pc:sldMk cId="787932028" sldId="318"/>
        </pc:sldMkLst>
      </pc:sldChg>
      <pc:sldChg chg="modNotesTx">
        <pc:chgData name="Wendy M. Sprigler" userId="7bf4dd15-46e5-4c6a-a696-3bbf85d936a4" providerId="ADAL" clId="{F83E10E1-C40E-468C-9E8D-F4D32886DD5E}" dt="2025-01-14T14:20:19.121" v="8" actId="20577"/>
        <pc:sldMkLst>
          <pc:docMk/>
          <pc:sldMk cId="145809625" sldId="319"/>
        </pc:sldMkLst>
      </pc:sldChg>
      <pc:sldChg chg="modNotesTx">
        <pc:chgData name="Wendy M. Sprigler" userId="7bf4dd15-46e5-4c6a-a696-3bbf85d936a4" providerId="ADAL" clId="{F83E10E1-C40E-468C-9E8D-F4D32886DD5E}" dt="2025-01-14T14:20:29.487" v="12" actId="20577"/>
        <pc:sldMkLst>
          <pc:docMk/>
          <pc:sldMk cId="2407698685" sldId="320"/>
        </pc:sldMkLst>
      </pc:sldChg>
      <pc:sldChg chg="modNotesTx">
        <pc:chgData name="Wendy M. Sprigler" userId="7bf4dd15-46e5-4c6a-a696-3bbf85d936a4" providerId="ADAL" clId="{F83E10E1-C40E-468C-9E8D-F4D32886DD5E}" dt="2025-01-14T14:21:16.728" v="28" actId="20577"/>
        <pc:sldMkLst>
          <pc:docMk/>
          <pc:sldMk cId="558653810" sldId="321"/>
        </pc:sldMkLst>
      </pc:sldChg>
      <pc:sldChg chg="modNotesTx">
        <pc:chgData name="Wendy M. Sprigler" userId="7bf4dd15-46e5-4c6a-a696-3bbf85d936a4" providerId="ADAL" clId="{F83E10E1-C40E-468C-9E8D-F4D32886DD5E}" dt="2025-01-14T14:20:32.704" v="13" actId="20577"/>
        <pc:sldMkLst>
          <pc:docMk/>
          <pc:sldMk cId="3838870059" sldId="323"/>
        </pc:sldMkLst>
      </pc:sldChg>
      <pc:sldChg chg="modNotesTx">
        <pc:chgData name="Wendy M. Sprigler" userId="7bf4dd15-46e5-4c6a-a696-3bbf85d936a4" providerId="ADAL" clId="{F83E10E1-C40E-468C-9E8D-F4D32886DD5E}" dt="2025-01-14T14:21:27.349" v="31" actId="20577"/>
        <pc:sldMkLst>
          <pc:docMk/>
          <pc:sldMk cId="234821440" sldId="324"/>
        </pc:sldMkLst>
      </pc:sldChg>
      <pc:sldChg chg="modNotesTx">
        <pc:chgData name="Wendy M. Sprigler" userId="7bf4dd15-46e5-4c6a-a696-3bbf85d936a4" providerId="ADAL" clId="{F83E10E1-C40E-468C-9E8D-F4D32886DD5E}" dt="2025-01-14T14:20:01.327" v="3" actId="20577"/>
        <pc:sldMkLst>
          <pc:docMk/>
          <pc:sldMk cId="2165318112" sldId="325"/>
        </pc:sldMkLst>
      </pc:sldChg>
      <pc:sldChg chg="modNotesTx">
        <pc:chgData name="Wendy M. Sprigler" userId="7bf4dd15-46e5-4c6a-a696-3bbf85d936a4" providerId="ADAL" clId="{F83E10E1-C40E-468C-9E8D-F4D32886DD5E}" dt="2025-01-14T14:21:53.325" v="40" actId="20577"/>
        <pc:sldMkLst>
          <pc:docMk/>
          <pc:sldMk cId="1401042856" sldId="326"/>
        </pc:sldMkLst>
      </pc:sldChg>
      <pc:sldChg chg="modNotesTx">
        <pc:chgData name="Wendy M. Sprigler" userId="7bf4dd15-46e5-4c6a-a696-3bbf85d936a4" providerId="ADAL" clId="{F83E10E1-C40E-468C-9E8D-F4D32886DD5E}" dt="2025-01-14T14:21:57.370" v="42" actId="20577"/>
        <pc:sldMkLst>
          <pc:docMk/>
          <pc:sldMk cId="3597663438" sldId="327"/>
        </pc:sldMkLst>
      </pc:sldChg>
      <pc:sldChg chg="modNotesTx">
        <pc:chgData name="Wendy M. Sprigler" userId="7bf4dd15-46e5-4c6a-a696-3bbf85d936a4" providerId="ADAL" clId="{F83E10E1-C40E-468C-9E8D-F4D32886DD5E}" dt="2025-01-14T14:21:40.517" v="35" actId="20577"/>
        <pc:sldMkLst>
          <pc:docMk/>
          <pc:sldMk cId="495880051" sldId="328"/>
        </pc:sldMkLst>
      </pc:sldChg>
      <pc:sldChg chg="modNotesTx">
        <pc:chgData name="Wendy M. Sprigler" userId="7bf4dd15-46e5-4c6a-a696-3bbf85d936a4" providerId="ADAL" clId="{F83E10E1-C40E-468C-9E8D-F4D32886DD5E}" dt="2025-01-14T14:21:05.072" v="24" actId="20577"/>
        <pc:sldMkLst>
          <pc:docMk/>
          <pc:sldMk cId="1575040854" sldId="329"/>
        </pc:sldMkLst>
      </pc:sldChg>
      <pc:sldChg chg="modNotesTx">
        <pc:chgData name="Wendy M. Sprigler" userId="7bf4dd15-46e5-4c6a-a696-3bbf85d936a4" providerId="ADAL" clId="{F83E10E1-C40E-468C-9E8D-F4D32886DD5E}" dt="2025-01-14T14:20:22.368" v="9" actId="20577"/>
        <pc:sldMkLst>
          <pc:docMk/>
          <pc:sldMk cId="2275656741" sldId="336"/>
        </pc:sldMkLst>
      </pc:sldChg>
      <pc:sldChg chg="modNotesTx">
        <pc:chgData name="Wendy M. Sprigler" userId="7bf4dd15-46e5-4c6a-a696-3bbf85d936a4" providerId="ADAL" clId="{F83E10E1-C40E-468C-9E8D-F4D32886DD5E}" dt="2025-01-14T14:21:43.583" v="36" actId="20577"/>
        <pc:sldMkLst>
          <pc:docMk/>
          <pc:sldMk cId="3660308915" sldId="338"/>
        </pc:sldMkLst>
      </pc:sldChg>
      <pc:sldChg chg="modNotesTx">
        <pc:chgData name="Wendy M. Sprigler" userId="7bf4dd15-46e5-4c6a-a696-3bbf85d936a4" providerId="ADAL" clId="{F83E10E1-C40E-468C-9E8D-F4D32886DD5E}" dt="2025-01-14T14:21:45.634" v="37" actId="20577"/>
        <pc:sldMkLst>
          <pc:docMk/>
          <pc:sldMk cId="3487594306" sldId="339"/>
        </pc:sldMkLst>
      </pc:sldChg>
      <pc:sldChg chg="modNotesTx">
        <pc:chgData name="Wendy M. Sprigler" userId="7bf4dd15-46e5-4c6a-a696-3bbf85d936a4" providerId="ADAL" clId="{F83E10E1-C40E-468C-9E8D-F4D32886DD5E}" dt="2025-01-14T14:21:48.115" v="38" actId="20577"/>
        <pc:sldMkLst>
          <pc:docMk/>
          <pc:sldMk cId="3151667301" sldId="340"/>
        </pc:sldMkLst>
      </pc:sldChg>
      <pc:sldChg chg="modNotesTx">
        <pc:chgData name="Wendy M. Sprigler" userId="7bf4dd15-46e5-4c6a-a696-3bbf85d936a4" providerId="ADAL" clId="{F83E10E1-C40E-468C-9E8D-F4D32886DD5E}" dt="2025-01-14T14:20:47.756" v="19" actId="20577"/>
        <pc:sldMkLst>
          <pc:docMk/>
          <pc:sldMk cId="2052353482" sldId="341"/>
        </pc:sldMkLst>
      </pc:sldChg>
      <pc:sldChg chg="modNotesTx">
        <pc:chgData name="Wendy M. Sprigler" userId="7bf4dd15-46e5-4c6a-a696-3bbf85d936a4" providerId="ADAL" clId="{F83E10E1-C40E-468C-9E8D-F4D32886DD5E}" dt="2025-01-14T14:20:54.376" v="21" actId="20577"/>
        <pc:sldMkLst>
          <pc:docMk/>
          <pc:sldMk cId="4266752695" sldId="342"/>
        </pc:sldMkLst>
      </pc:sldChg>
      <pc:sldChg chg="modNotesTx">
        <pc:chgData name="Wendy M. Sprigler" userId="7bf4dd15-46e5-4c6a-a696-3bbf85d936a4" providerId="ADAL" clId="{F83E10E1-C40E-468C-9E8D-F4D32886DD5E}" dt="2025-01-14T14:20:57.918" v="22" actId="20577"/>
        <pc:sldMkLst>
          <pc:docMk/>
          <pc:sldMk cId="3152791358" sldId="343"/>
        </pc:sldMkLst>
      </pc:sldChg>
      <pc:sldChg chg="modNotesTx">
        <pc:chgData name="Wendy M. Sprigler" userId="7bf4dd15-46e5-4c6a-a696-3bbf85d936a4" providerId="ADAL" clId="{F83E10E1-C40E-468C-9E8D-F4D32886DD5E}" dt="2025-01-14T14:21:02.816" v="23" actId="20577"/>
        <pc:sldMkLst>
          <pc:docMk/>
          <pc:sldMk cId="168354827" sldId="344"/>
        </pc:sldMkLst>
      </pc:sldChg>
      <pc:sldChg chg="modNotesTx">
        <pc:chgData name="Wendy M. Sprigler" userId="7bf4dd15-46e5-4c6a-a696-3bbf85d936a4" providerId="ADAL" clId="{F83E10E1-C40E-468C-9E8D-F4D32886DD5E}" dt="2025-01-14T14:21:07.655" v="25" actId="20577"/>
        <pc:sldMkLst>
          <pc:docMk/>
          <pc:sldMk cId="383713857" sldId="345"/>
        </pc:sldMkLst>
      </pc:sldChg>
      <pc:sldChg chg="modNotesTx">
        <pc:chgData name="Wendy M. Sprigler" userId="7bf4dd15-46e5-4c6a-a696-3bbf85d936a4" providerId="ADAL" clId="{F83E10E1-C40E-468C-9E8D-F4D32886DD5E}" dt="2025-01-14T14:21:09.700" v="26" actId="20577"/>
        <pc:sldMkLst>
          <pc:docMk/>
          <pc:sldMk cId="1947579279" sldId="346"/>
        </pc:sldMkLst>
      </pc:sldChg>
      <pc:sldChg chg="modNotesTx">
        <pc:chgData name="Wendy M. Sprigler" userId="7bf4dd15-46e5-4c6a-a696-3bbf85d936a4" providerId="ADAL" clId="{F83E10E1-C40E-468C-9E8D-F4D32886DD5E}" dt="2025-01-14T14:20:45.106" v="18" actId="20577"/>
        <pc:sldMkLst>
          <pc:docMk/>
          <pc:sldMk cId="891580546" sldId="347"/>
        </pc:sldMkLst>
      </pc:sldChg>
      <pc:sldChg chg="modNotesTx">
        <pc:chgData name="Wendy M. Sprigler" userId="7bf4dd15-46e5-4c6a-a696-3bbf85d936a4" providerId="ADAL" clId="{F83E10E1-C40E-468C-9E8D-F4D32886DD5E}" dt="2025-01-14T14:21:14.693" v="27" actId="20577"/>
        <pc:sldMkLst>
          <pc:docMk/>
          <pc:sldMk cId="3976647014" sldId="348"/>
        </pc:sldMkLst>
      </pc:sldChg>
    </pc:docChg>
  </pc:docChgLst>
  <pc:docChgLst>
    <pc:chgData name="Wendy M. Sprigler" userId="7bf4dd15-46e5-4c6a-a696-3bbf85d936a4" providerId="ADAL" clId="{13944378-5748-4B11-8719-54F5D0D852BB}"/>
    <pc:docChg chg="custSel modSld">
      <pc:chgData name="Wendy M. Sprigler" userId="7bf4dd15-46e5-4c6a-a696-3bbf85d936a4" providerId="ADAL" clId="{13944378-5748-4B11-8719-54F5D0D852BB}" dt="2024-12-20T14:43:14.486" v="1915" actId="20577"/>
      <pc:docMkLst>
        <pc:docMk/>
      </pc:docMkLst>
      <pc:sldChg chg="modNotesTx">
        <pc:chgData name="Wendy M. Sprigler" userId="7bf4dd15-46e5-4c6a-a696-3bbf85d936a4" providerId="ADAL" clId="{13944378-5748-4B11-8719-54F5D0D852BB}" dt="2024-12-20T14:26:44.162" v="147" actId="20577"/>
        <pc:sldMkLst>
          <pc:docMk/>
          <pc:sldMk cId="3193468930" sldId="316"/>
        </pc:sldMkLst>
      </pc:sldChg>
      <pc:sldChg chg="modNotesTx">
        <pc:chgData name="Wendy M. Sprigler" userId="7bf4dd15-46e5-4c6a-a696-3bbf85d936a4" providerId="ADAL" clId="{13944378-5748-4B11-8719-54F5D0D852BB}" dt="2024-12-20T14:29:02.900" v="392" actId="20577"/>
        <pc:sldMkLst>
          <pc:docMk/>
          <pc:sldMk cId="787932028" sldId="318"/>
        </pc:sldMkLst>
      </pc:sldChg>
      <pc:sldChg chg="modSp mod modNotesTx">
        <pc:chgData name="Wendy M. Sprigler" userId="7bf4dd15-46e5-4c6a-a696-3bbf85d936a4" providerId="ADAL" clId="{13944378-5748-4B11-8719-54F5D0D852BB}" dt="2024-12-20T14:37:12.344" v="1309" actId="20577"/>
        <pc:sldMkLst>
          <pc:docMk/>
          <pc:sldMk cId="1575040854" sldId="329"/>
        </pc:sldMkLst>
        <pc:spChg chg="mod">
          <ac:chgData name="Wendy M. Sprigler" userId="7bf4dd15-46e5-4c6a-a696-3bbf85d936a4" providerId="ADAL" clId="{13944378-5748-4B11-8719-54F5D0D852BB}" dt="2024-12-20T14:34:52.873" v="1030" actId="1076"/>
          <ac:spMkLst>
            <pc:docMk/>
            <pc:sldMk cId="1575040854" sldId="329"/>
            <ac:spMk id="2" creationId="{31701466-38B5-8003-2EF7-2680DCBC5628}"/>
          </ac:spMkLst>
        </pc:spChg>
      </pc:sldChg>
      <pc:sldChg chg="modNotesTx">
        <pc:chgData name="Wendy M. Sprigler" userId="7bf4dd15-46e5-4c6a-a696-3bbf85d936a4" providerId="ADAL" clId="{13944378-5748-4B11-8719-54F5D0D852BB}" dt="2024-12-20T14:27:55.202" v="248" actId="20577"/>
        <pc:sldMkLst>
          <pc:docMk/>
          <pc:sldMk cId="2052353482" sldId="341"/>
        </pc:sldMkLst>
      </pc:sldChg>
      <pc:sldChg chg="modNotesTx">
        <pc:chgData name="Wendy M. Sprigler" userId="7bf4dd15-46e5-4c6a-a696-3bbf85d936a4" providerId="ADAL" clId="{13944378-5748-4B11-8719-54F5D0D852BB}" dt="2024-12-20T14:30:16.693" v="553" actId="20577"/>
        <pc:sldMkLst>
          <pc:docMk/>
          <pc:sldMk cId="4266752695" sldId="342"/>
        </pc:sldMkLst>
      </pc:sldChg>
      <pc:sldChg chg="modNotesTx">
        <pc:chgData name="Wendy M. Sprigler" userId="7bf4dd15-46e5-4c6a-a696-3bbf85d936a4" providerId="ADAL" clId="{13944378-5748-4B11-8719-54F5D0D852BB}" dt="2024-12-20T14:32:28.905" v="862" actId="20577"/>
        <pc:sldMkLst>
          <pc:docMk/>
          <pc:sldMk cId="3152791358" sldId="343"/>
        </pc:sldMkLst>
      </pc:sldChg>
      <pc:sldChg chg="modNotesTx">
        <pc:chgData name="Wendy M. Sprigler" userId="7bf4dd15-46e5-4c6a-a696-3bbf85d936a4" providerId="ADAL" clId="{13944378-5748-4B11-8719-54F5D0D852BB}" dt="2024-12-20T14:34:25.961" v="1021" actId="20577"/>
        <pc:sldMkLst>
          <pc:docMk/>
          <pc:sldMk cId="168354827" sldId="344"/>
        </pc:sldMkLst>
      </pc:sldChg>
      <pc:sldChg chg="modNotesTx">
        <pc:chgData name="Wendy M. Sprigler" userId="7bf4dd15-46e5-4c6a-a696-3bbf85d936a4" providerId="ADAL" clId="{13944378-5748-4B11-8719-54F5D0D852BB}" dt="2024-12-20T14:39:32.112" v="1519" actId="20577"/>
        <pc:sldMkLst>
          <pc:docMk/>
          <pc:sldMk cId="383713857" sldId="345"/>
        </pc:sldMkLst>
      </pc:sldChg>
      <pc:sldChg chg="modNotesTx">
        <pc:chgData name="Wendy M. Sprigler" userId="7bf4dd15-46e5-4c6a-a696-3bbf85d936a4" providerId="ADAL" clId="{13944378-5748-4B11-8719-54F5D0D852BB}" dt="2024-12-20T14:41:05.059" v="1543" actId="20577"/>
        <pc:sldMkLst>
          <pc:docMk/>
          <pc:sldMk cId="1947579279" sldId="346"/>
        </pc:sldMkLst>
      </pc:sldChg>
      <pc:sldChg chg="modNotesTx">
        <pc:chgData name="Wendy M. Sprigler" userId="7bf4dd15-46e5-4c6a-a696-3bbf85d936a4" providerId="ADAL" clId="{13944378-5748-4B11-8719-54F5D0D852BB}" dt="2024-12-20T14:26:54.614" v="156" actId="20577"/>
        <pc:sldMkLst>
          <pc:docMk/>
          <pc:sldMk cId="891580546" sldId="347"/>
        </pc:sldMkLst>
      </pc:sldChg>
      <pc:sldChg chg="modNotesTx">
        <pc:chgData name="Wendy M. Sprigler" userId="7bf4dd15-46e5-4c6a-a696-3bbf85d936a4" providerId="ADAL" clId="{13944378-5748-4B11-8719-54F5D0D852BB}" dt="2024-12-20T14:43:14.486" v="1915" actId="20577"/>
        <pc:sldMkLst>
          <pc:docMk/>
          <pc:sldMk cId="3976647014" sldId="3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977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9773"/>
        <a:ext cx="1938002" cy="581400"/>
      </dsp:txXfrm>
    </dsp:sp>
    <dsp:sp modelId="{22359DD7-1BFB-4900-BAE6-6084F2F57988}">
      <dsp:nvSpPr>
        <dsp:cNvPr id="0" name=""/>
        <dsp:cNvSpPr/>
      </dsp:nvSpPr>
      <dsp:spPr>
        <a:xfrm>
          <a:off x="1530" y="1385454"/>
          <a:ext cx="1938002" cy="342437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5454"/>
        <a:ext cx="1938002" cy="3424378"/>
      </dsp:txXfrm>
    </dsp:sp>
    <dsp:sp modelId="{C4F84DEA-2002-4D32-8E80-70EEE05E345A}">
      <dsp:nvSpPr>
        <dsp:cNvPr id="0" name=""/>
        <dsp:cNvSpPr/>
      </dsp:nvSpPr>
      <dsp:spPr>
        <a:xfrm>
          <a:off x="2047533"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8716"/>
        <a:ext cx="1938002" cy="581400"/>
      </dsp:txXfrm>
    </dsp:sp>
    <dsp:sp modelId="{4FEB85EB-D046-4CDB-8A62-BBCE260C4490}">
      <dsp:nvSpPr>
        <dsp:cNvPr id="0" name=""/>
        <dsp:cNvSpPr/>
      </dsp:nvSpPr>
      <dsp:spPr>
        <a:xfrm>
          <a:off x="2036234" y="1432018"/>
          <a:ext cx="1938002" cy="342860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2018"/>
        <a:ext cx="1938002" cy="3428605"/>
      </dsp:txXfrm>
    </dsp:sp>
    <dsp:sp modelId="{49B7F8FA-D256-41EF-9327-52A3551D9A60}">
      <dsp:nvSpPr>
        <dsp:cNvPr id="0" name=""/>
        <dsp:cNvSpPr/>
      </dsp:nvSpPr>
      <dsp:spPr>
        <a:xfrm>
          <a:off x="4093536"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8716"/>
        <a:ext cx="1938002" cy="581400"/>
      </dsp:txXfrm>
    </dsp:sp>
    <dsp:sp modelId="{6B5FE59C-B471-448A-AA7A-B526DCC4D4CA}">
      <dsp:nvSpPr>
        <dsp:cNvPr id="0" name=""/>
        <dsp:cNvSpPr/>
      </dsp:nvSpPr>
      <dsp:spPr>
        <a:xfrm>
          <a:off x="4076869"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2018"/>
        <a:ext cx="1938002" cy="3428605"/>
      </dsp:txXfrm>
    </dsp:sp>
    <dsp:sp modelId="{4132ECB1-6BEF-4935-AFA3-B2EAA48FDE7E}">
      <dsp:nvSpPr>
        <dsp:cNvPr id="0" name=""/>
        <dsp:cNvSpPr/>
      </dsp:nvSpPr>
      <dsp:spPr>
        <a:xfrm>
          <a:off x="6139538"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8716"/>
        <a:ext cx="1938002" cy="581400"/>
      </dsp:txXfrm>
    </dsp:sp>
    <dsp:sp modelId="{C42A8BDE-B838-475D-AFDE-17B60D744AB6}">
      <dsp:nvSpPr>
        <dsp:cNvPr id="0" name=""/>
        <dsp:cNvSpPr/>
      </dsp:nvSpPr>
      <dsp:spPr>
        <a:xfrm>
          <a:off x="6139538" y="1432018"/>
          <a:ext cx="1938002" cy="342860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2018"/>
        <a:ext cx="1938002" cy="3428605"/>
      </dsp:txXfrm>
    </dsp:sp>
    <dsp:sp modelId="{59606EB9-9F10-4D12-A33F-A242FDCC0D0F}">
      <dsp:nvSpPr>
        <dsp:cNvPr id="0" name=""/>
        <dsp:cNvSpPr/>
      </dsp:nvSpPr>
      <dsp:spPr>
        <a:xfrm>
          <a:off x="8185541"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8716"/>
        <a:ext cx="1938002" cy="581400"/>
      </dsp:txXfrm>
    </dsp:sp>
    <dsp:sp modelId="{C8429E68-36DD-4F6A-A2F4-7CCDADCEFAD1}">
      <dsp:nvSpPr>
        <dsp:cNvPr id="0" name=""/>
        <dsp:cNvSpPr/>
      </dsp:nvSpPr>
      <dsp:spPr>
        <a:xfrm>
          <a:off x="8185541"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2018"/>
        <a:ext cx="1938002" cy="342860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7AD72-F028-49E6-A3B7-871467A72450}"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C6DF7-692E-464A-B5A0-810B58ACEC6B}" type="slidenum">
              <a:rPr lang="en-US" smtClean="0"/>
              <a:t>‹#›</a:t>
            </a:fld>
            <a:endParaRPr lang="en-US"/>
          </a:p>
        </p:txBody>
      </p:sp>
    </p:spTree>
    <p:extLst>
      <p:ext uri="{BB962C8B-B14F-4D97-AF65-F5344CB8AC3E}">
        <p14:creationId xmlns:p14="http://schemas.microsoft.com/office/powerpoint/2010/main" val="77871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a:t>
            </a:fld>
            <a:endParaRPr lang="en-US"/>
          </a:p>
        </p:txBody>
      </p:sp>
    </p:spTree>
    <p:extLst>
      <p:ext uri="{BB962C8B-B14F-4D97-AF65-F5344CB8AC3E}">
        <p14:creationId xmlns:p14="http://schemas.microsoft.com/office/powerpoint/2010/main" val="84823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B80C6DF7-692E-464A-B5A0-810B58ACEC6B}" type="slidenum">
              <a:rPr lang="en-US" smtClean="0"/>
              <a:t>10</a:t>
            </a:fld>
            <a:endParaRPr lang="en-US"/>
          </a:p>
        </p:txBody>
      </p:sp>
    </p:spTree>
    <p:extLst>
      <p:ext uri="{BB962C8B-B14F-4D97-AF65-F5344CB8AC3E}">
        <p14:creationId xmlns:p14="http://schemas.microsoft.com/office/powerpoint/2010/main" val="398922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11</a:t>
            </a:fld>
            <a:endParaRPr lang="en-US"/>
          </a:p>
        </p:txBody>
      </p:sp>
    </p:spTree>
    <p:extLst>
      <p:ext uri="{BB962C8B-B14F-4D97-AF65-F5344CB8AC3E}">
        <p14:creationId xmlns:p14="http://schemas.microsoft.com/office/powerpoint/2010/main" val="285242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80C6DF7-692E-464A-B5A0-810B58ACEC6B}" type="slidenum">
              <a:rPr lang="en-US" smtClean="0"/>
              <a:t>12</a:t>
            </a:fld>
            <a:endParaRPr lang="en-US"/>
          </a:p>
        </p:txBody>
      </p:sp>
    </p:spTree>
    <p:extLst>
      <p:ext uri="{BB962C8B-B14F-4D97-AF65-F5344CB8AC3E}">
        <p14:creationId xmlns:p14="http://schemas.microsoft.com/office/powerpoint/2010/main" val="291942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13</a:t>
            </a:fld>
            <a:endParaRPr lang="en-US"/>
          </a:p>
        </p:txBody>
      </p:sp>
    </p:spTree>
    <p:extLst>
      <p:ext uri="{BB962C8B-B14F-4D97-AF65-F5344CB8AC3E}">
        <p14:creationId xmlns:p14="http://schemas.microsoft.com/office/powerpoint/2010/main" val="221835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14</a:t>
            </a:fld>
            <a:endParaRPr lang="en-US"/>
          </a:p>
        </p:txBody>
      </p:sp>
    </p:spTree>
    <p:extLst>
      <p:ext uri="{BB962C8B-B14F-4D97-AF65-F5344CB8AC3E}">
        <p14:creationId xmlns:p14="http://schemas.microsoft.com/office/powerpoint/2010/main" val="4173991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15</a:t>
            </a:fld>
            <a:endParaRPr lang="en-US"/>
          </a:p>
        </p:txBody>
      </p:sp>
    </p:spTree>
    <p:extLst>
      <p:ext uri="{BB962C8B-B14F-4D97-AF65-F5344CB8AC3E}">
        <p14:creationId xmlns:p14="http://schemas.microsoft.com/office/powerpoint/2010/main" val="248110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80C6DF7-692E-464A-B5A0-810B58ACEC6B}" type="slidenum">
              <a:rPr lang="en-US" smtClean="0"/>
              <a:t>16</a:t>
            </a:fld>
            <a:endParaRPr lang="en-US"/>
          </a:p>
        </p:txBody>
      </p:sp>
    </p:spTree>
    <p:extLst>
      <p:ext uri="{BB962C8B-B14F-4D97-AF65-F5344CB8AC3E}">
        <p14:creationId xmlns:p14="http://schemas.microsoft.com/office/powerpoint/2010/main" val="2976952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17</a:t>
            </a:fld>
            <a:endParaRPr lang="en-US"/>
          </a:p>
        </p:txBody>
      </p:sp>
    </p:spTree>
    <p:extLst>
      <p:ext uri="{BB962C8B-B14F-4D97-AF65-F5344CB8AC3E}">
        <p14:creationId xmlns:p14="http://schemas.microsoft.com/office/powerpoint/2010/main" val="3981264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3FD90-5AE9-4E5B-8D02-76515541E810}" type="slidenum">
              <a:rPr lang="en-US" smtClean="0"/>
              <a:t>18</a:t>
            </a:fld>
            <a:endParaRPr lang="en-US"/>
          </a:p>
        </p:txBody>
      </p:sp>
    </p:spTree>
    <p:extLst>
      <p:ext uri="{BB962C8B-B14F-4D97-AF65-F5344CB8AC3E}">
        <p14:creationId xmlns:p14="http://schemas.microsoft.com/office/powerpoint/2010/main" val="3015136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19</a:t>
            </a:fld>
            <a:endParaRPr lang="en-US"/>
          </a:p>
        </p:txBody>
      </p:sp>
    </p:spTree>
    <p:extLst>
      <p:ext uri="{BB962C8B-B14F-4D97-AF65-F5344CB8AC3E}">
        <p14:creationId xmlns:p14="http://schemas.microsoft.com/office/powerpoint/2010/main" val="39279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a:t>
            </a:fld>
            <a:endParaRPr lang="en-US"/>
          </a:p>
        </p:txBody>
      </p:sp>
    </p:spTree>
    <p:extLst>
      <p:ext uri="{BB962C8B-B14F-4D97-AF65-F5344CB8AC3E}">
        <p14:creationId xmlns:p14="http://schemas.microsoft.com/office/powerpoint/2010/main" val="9182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20</a:t>
            </a:fld>
            <a:endParaRPr lang="en-US"/>
          </a:p>
        </p:txBody>
      </p:sp>
    </p:spTree>
    <p:extLst>
      <p:ext uri="{BB962C8B-B14F-4D97-AF65-F5344CB8AC3E}">
        <p14:creationId xmlns:p14="http://schemas.microsoft.com/office/powerpoint/2010/main" val="169919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21</a:t>
            </a:fld>
            <a:endParaRPr lang="en-US"/>
          </a:p>
        </p:txBody>
      </p:sp>
    </p:spTree>
    <p:extLst>
      <p:ext uri="{BB962C8B-B14F-4D97-AF65-F5344CB8AC3E}">
        <p14:creationId xmlns:p14="http://schemas.microsoft.com/office/powerpoint/2010/main" val="245034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3FD90-5AE9-4E5B-8D02-76515541E810}" type="slidenum">
              <a:rPr lang="en-US" smtClean="0"/>
              <a:t>22</a:t>
            </a:fld>
            <a:endParaRPr lang="en-US"/>
          </a:p>
        </p:txBody>
      </p:sp>
    </p:spTree>
    <p:extLst>
      <p:ext uri="{BB962C8B-B14F-4D97-AF65-F5344CB8AC3E}">
        <p14:creationId xmlns:p14="http://schemas.microsoft.com/office/powerpoint/2010/main" val="4087949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53FD90-5AE9-4E5B-8D02-76515541E810}" type="slidenum">
              <a:rPr lang="en-US" smtClean="0"/>
              <a:t>23</a:t>
            </a:fld>
            <a:endParaRPr lang="en-US"/>
          </a:p>
        </p:txBody>
      </p:sp>
    </p:spTree>
    <p:extLst>
      <p:ext uri="{BB962C8B-B14F-4D97-AF65-F5344CB8AC3E}">
        <p14:creationId xmlns:p14="http://schemas.microsoft.com/office/powerpoint/2010/main" val="2917331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24</a:t>
            </a:fld>
            <a:endParaRPr lang="en-US"/>
          </a:p>
        </p:txBody>
      </p:sp>
    </p:spTree>
    <p:extLst>
      <p:ext uri="{BB962C8B-B14F-4D97-AF65-F5344CB8AC3E}">
        <p14:creationId xmlns:p14="http://schemas.microsoft.com/office/powerpoint/2010/main" val="1538318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25</a:t>
            </a:fld>
            <a:endParaRPr lang="en-US"/>
          </a:p>
        </p:txBody>
      </p:sp>
    </p:spTree>
    <p:extLst>
      <p:ext uri="{BB962C8B-B14F-4D97-AF65-F5344CB8AC3E}">
        <p14:creationId xmlns:p14="http://schemas.microsoft.com/office/powerpoint/2010/main" val="2682137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26</a:t>
            </a:fld>
            <a:endParaRPr lang="en-US"/>
          </a:p>
        </p:txBody>
      </p:sp>
    </p:spTree>
    <p:extLst>
      <p:ext uri="{BB962C8B-B14F-4D97-AF65-F5344CB8AC3E}">
        <p14:creationId xmlns:p14="http://schemas.microsoft.com/office/powerpoint/2010/main" val="2109043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27</a:t>
            </a:fld>
            <a:endParaRPr lang="en-US"/>
          </a:p>
        </p:txBody>
      </p:sp>
    </p:spTree>
    <p:extLst>
      <p:ext uri="{BB962C8B-B14F-4D97-AF65-F5344CB8AC3E}">
        <p14:creationId xmlns:p14="http://schemas.microsoft.com/office/powerpoint/2010/main" val="2222917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28</a:t>
            </a:fld>
            <a:endParaRPr lang="en-US"/>
          </a:p>
        </p:txBody>
      </p:sp>
    </p:spTree>
    <p:extLst>
      <p:ext uri="{BB962C8B-B14F-4D97-AF65-F5344CB8AC3E}">
        <p14:creationId xmlns:p14="http://schemas.microsoft.com/office/powerpoint/2010/main" val="1166800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29</a:t>
            </a:fld>
            <a:endParaRPr lang="en-US"/>
          </a:p>
        </p:txBody>
      </p:sp>
    </p:spTree>
    <p:extLst>
      <p:ext uri="{BB962C8B-B14F-4D97-AF65-F5344CB8AC3E}">
        <p14:creationId xmlns:p14="http://schemas.microsoft.com/office/powerpoint/2010/main" val="384191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a:t>
            </a:fld>
            <a:endParaRPr lang="en-US"/>
          </a:p>
        </p:txBody>
      </p:sp>
    </p:spTree>
    <p:extLst>
      <p:ext uri="{BB962C8B-B14F-4D97-AF65-F5344CB8AC3E}">
        <p14:creationId xmlns:p14="http://schemas.microsoft.com/office/powerpoint/2010/main" val="30590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30</a:t>
            </a:fld>
            <a:endParaRPr lang="en-US"/>
          </a:p>
        </p:txBody>
      </p:sp>
    </p:spTree>
    <p:extLst>
      <p:ext uri="{BB962C8B-B14F-4D97-AF65-F5344CB8AC3E}">
        <p14:creationId xmlns:p14="http://schemas.microsoft.com/office/powerpoint/2010/main" val="1880196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31</a:t>
            </a:fld>
            <a:endParaRPr lang="en-US"/>
          </a:p>
        </p:txBody>
      </p:sp>
    </p:spTree>
    <p:extLst>
      <p:ext uri="{BB962C8B-B14F-4D97-AF65-F5344CB8AC3E}">
        <p14:creationId xmlns:p14="http://schemas.microsoft.com/office/powerpoint/2010/main" val="1326172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32</a:t>
            </a:fld>
            <a:endParaRPr lang="en-US"/>
          </a:p>
        </p:txBody>
      </p:sp>
    </p:spTree>
    <p:extLst>
      <p:ext uri="{BB962C8B-B14F-4D97-AF65-F5344CB8AC3E}">
        <p14:creationId xmlns:p14="http://schemas.microsoft.com/office/powerpoint/2010/main" val="583061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33</a:t>
            </a:fld>
            <a:endParaRPr lang="en-US"/>
          </a:p>
        </p:txBody>
      </p:sp>
    </p:spTree>
    <p:extLst>
      <p:ext uri="{BB962C8B-B14F-4D97-AF65-F5344CB8AC3E}">
        <p14:creationId xmlns:p14="http://schemas.microsoft.com/office/powerpoint/2010/main" val="1200981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34</a:t>
            </a:fld>
            <a:endParaRPr lang="en-US"/>
          </a:p>
        </p:txBody>
      </p:sp>
    </p:spTree>
    <p:extLst>
      <p:ext uri="{BB962C8B-B14F-4D97-AF65-F5344CB8AC3E}">
        <p14:creationId xmlns:p14="http://schemas.microsoft.com/office/powerpoint/2010/main" val="1420263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35</a:t>
            </a:fld>
            <a:endParaRPr lang="en-US"/>
          </a:p>
        </p:txBody>
      </p:sp>
    </p:spTree>
    <p:extLst>
      <p:ext uri="{BB962C8B-B14F-4D97-AF65-F5344CB8AC3E}">
        <p14:creationId xmlns:p14="http://schemas.microsoft.com/office/powerpoint/2010/main" val="2658636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36</a:t>
            </a:fld>
            <a:endParaRPr lang="en-US"/>
          </a:p>
        </p:txBody>
      </p:sp>
    </p:spTree>
    <p:extLst>
      <p:ext uri="{BB962C8B-B14F-4D97-AF65-F5344CB8AC3E}">
        <p14:creationId xmlns:p14="http://schemas.microsoft.com/office/powerpoint/2010/main" val="2830276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37</a:t>
            </a:fld>
            <a:endParaRPr lang="en-US"/>
          </a:p>
        </p:txBody>
      </p:sp>
    </p:spTree>
    <p:extLst>
      <p:ext uri="{BB962C8B-B14F-4D97-AF65-F5344CB8AC3E}">
        <p14:creationId xmlns:p14="http://schemas.microsoft.com/office/powerpoint/2010/main" val="3729598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38</a:t>
            </a:fld>
            <a:endParaRPr lang="en-US"/>
          </a:p>
        </p:txBody>
      </p:sp>
    </p:spTree>
    <p:extLst>
      <p:ext uri="{BB962C8B-B14F-4D97-AF65-F5344CB8AC3E}">
        <p14:creationId xmlns:p14="http://schemas.microsoft.com/office/powerpoint/2010/main" val="644857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39</a:t>
            </a:fld>
            <a:endParaRPr lang="en-US"/>
          </a:p>
        </p:txBody>
      </p:sp>
    </p:spTree>
    <p:extLst>
      <p:ext uri="{BB962C8B-B14F-4D97-AF65-F5344CB8AC3E}">
        <p14:creationId xmlns:p14="http://schemas.microsoft.com/office/powerpoint/2010/main" val="174775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4</a:t>
            </a:fld>
            <a:endParaRPr lang="en-US"/>
          </a:p>
        </p:txBody>
      </p:sp>
    </p:spTree>
    <p:extLst>
      <p:ext uri="{BB962C8B-B14F-4D97-AF65-F5344CB8AC3E}">
        <p14:creationId xmlns:p14="http://schemas.microsoft.com/office/powerpoint/2010/main" val="756814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40</a:t>
            </a:fld>
            <a:endParaRPr lang="en-US"/>
          </a:p>
        </p:txBody>
      </p:sp>
    </p:spTree>
    <p:extLst>
      <p:ext uri="{BB962C8B-B14F-4D97-AF65-F5344CB8AC3E}">
        <p14:creationId xmlns:p14="http://schemas.microsoft.com/office/powerpoint/2010/main" val="245693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41</a:t>
            </a:fld>
            <a:endParaRPr lang="en-US"/>
          </a:p>
        </p:txBody>
      </p:sp>
    </p:spTree>
    <p:extLst>
      <p:ext uri="{BB962C8B-B14F-4D97-AF65-F5344CB8AC3E}">
        <p14:creationId xmlns:p14="http://schemas.microsoft.com/office/powerpoint/2010/main" val="2781831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42</a:t>
            </a:fld>
            <a:endParaRPr lang="en-US"/>
          </a:p>
        </p:txBody>
      </p:sp>
    </p:spTree>
    <p:extLst>
      <p:ext uri="{BB962C8B-B14F-4D97-AF65-F5344CB8AC3E}">
        <p14:creationId xmlns:p14="http://schemas.microsoft.com/office/powerpoint/2010/main" val="3230516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5</a:t>
            </a:fld>
            <a:endParaRPr lang="en-US"/>
          </a:p>
        </p:txBody>
      </p:sp>
    </p:spTree>
    <p:extLst>
      <p:ext uri="{BB962C8B-B14F-4D97-AF65-F5344CB8AC3E}">
        <p14:creationId xmlns:p14="http://schemas.microsoft.com/office/powerpoint/2010/main" val="291057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6</a:t>
            </a:fld>
            <a:endParaRPr lang="en-US"/>
          </a:p>
        </p:txBody>
      </p:sp>
    </p:spTree>
    <p:extLst>
      <p:ext uri="{BB962C8B-B14F-4D97-AF65-F5344CB8AC3E}">
        <p14:creationId xmlns:p14="http://schemas.microsoft.com/office/powerpoint/2010/main" val="183086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7</a:t>
            </a:fld>
            <a:endParaRPr lang="en-US"/>
          </a:p>
        </p:txBody>
      </p:sp>
    </p:spTree>
    <p:extLst>
      <p:ext uri="{BB962C8B-B14F-4D97-AF65-F5344CB8AC3E}">
        <p14:creationId xmlns:p14="http://schemas.microsoft.com/office/powerpoint/2010/main" val="161952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8</a:t>
            </a:fld>
            <a:endParaRPr lang="en-US"/>
          </a:p>
        </p:txBody>
      </p:sp>
    </p:spTree>
    <p:extLst>
      <p:ext uri="{BB962C8B-B14F-4D97-AF65-F5344CB8AC3E}">
        <p14:creationId xmlns:p14="http://schemas.microsoft.com/office/powerpoint/2010/main" val="359146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9</a:t>
            </a:fld>
            <a:endParaRPr lang="en-US"/>
          </a:p>
        </p:txBody>
      </p:sp>
    </p:spTree>
    <p:extLst>
      <p:ext uri="{BB962C8B-B14F-4D97-AF65-F5344CB8AC3E}">
        <p14:creationId xmlns:p14="http://schemas.microsoft.com/office/powerpoint/2010/main" val="32797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139AA-BB16-A44C-87CD-A56CE633076E}"/>
              </a:ext>
            </a:extLst>
          </p:cNvPr>
          <p:cNvPicPr>
            <a:picLocks noChangeAspect="1"/>
          </p:cNvPicPr>
          <p:nvPr/>
        </p:nvPicPr>
        <p:blipFill>
          <a:blip r:embed="rId2"/>
          <a:stretch>
            <a:fillRect/>
          </a:stretch>
        </p:blipFill>
        <p:spPr>
          <a:xfrm>
            <a:off x="0" y="11959"/>
            <a:ext cx="12192000" cy="6834081"/>
          </a:xfrm>
          <a:prstGeom prst="rect">
            <a:avLst/>
          </a:prstGeom>
        </p:spPr>
      </p:pic>
    </p:spTree>
    <p:extLst>
      <p:ext uri="{BB962C8B-B14F-4D97-AF65-F5344CB8AC3E}">
        <p14:creationId xmlns:p14="http://schemas.microsoft.com/office/powerpoint/2010/main" val="347397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_3">
    <p:bg>
      <p:bgPr>
        <a:solidFill>
          <a:schemeClr val="bg1"/>
        </a:solidFill>
        <a:effectLst/>
      </p:bgPr>
    </p:bg>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5711D604-67EE-74ED-FEF0-F527F4C37879}"/>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37038" y="2034014"/>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6" name="Text Placeholder 2">
            <a:extLst>
              <a:ext uri="{FF2B5EF4-FFF2-40B4-BE49-F238E27FC236}">
                <a16:creationId xmlns:a16="http://schemas.microsoft.com/office/drawing/2014/main" id="{3B58CC38-4F3D-CE49-BA90-7417E6527F0F}"/>
              </a:ext>
            </a:extLst>
          </p:cNvPr>
          <p:cNvSpPr>
            <a:spLocks noGrp="1"/>
          </p:cNvSpPr>
          <p:nvPr>
            <p:ph type="body" sz="quarter" idx="15" hasCustomPrompt="1"/>
          </p:nvPr>
        </p:nvSpPr>
        <p:spPr>
          <a:xfrm>
            <a:off x="2882351" y="202407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7" name="Text Placeholder 2">
            <a:extLst>
              <a:ext uri="{FF2B5EF4-FFF2-40B4-BE49-F238E27FC236}">
                <a16:creationId xmlns:a16="http://schemas.microsoft.com/office/drawing/2014/main" id="{61391B08-5358-F8B0-6C1A-0D23896E2152}"/>
              </a:ext>
            </a:extLst>
          </p:cNvPr>
          <p:cNvSpPr>
            <a:spLocks noGrp="1"/>
          </p:cNvSpPr>
          <p:nvPr>
            <p:ph type="body" sz="quarter" idx="16" hasCustomPrompt="1"/>
          </p:nvPr>
        </p:nvSpPr>
        <p:spPr>
          <a:xfrm>
            <a:off x="2882350" y="2378025"/>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654D78EF-DC55-0B13-9BE2-81603ACCAB18}"/>
              </a:ext>
            </a:extLst>
          </p:cNvPr>
          <p:cNvSpPr>
            <a:spLocks noGrp="1"/>
          </p:cNvSpPr>
          <p:nvPr>
            <p:ph type="body" sz="quarter" idx="17" hasCustomPrompt="1"/>
          </p:nvPr>
        </p:nvSpPr>
        <p:spPr>
          <a:xfrm>
            <a:off x="2131237" y="295483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14" name="Text Placeholder 2">
            <a:extLst>
              <a:ext uri="{FF2B5EF4-FFF2-40B4-BE49-F238E27FC236}">
                <a16:creationId xmlns:a16="http://schemas.microsoft.com/office/drawing/2014/main" id="{EB606BAB-C895-3FFD-200B-E290C5DCD0CF}"/>
              </a:ext>
            </a:extLst>
          </p:cNvPr>
          <p:cNvSpPr>
            <a:spLocks noGrp="1"/>
          </p:cNvSpPr>
          <p:nvPr>
            <p:ph type="body" sz="quarter" idx="18" hasCustomPrompt="1"/>
          </p:nvPr>
        </p:nvSpPr>
        <p:spPr>
          <a:xfrm>
            <a:off x="2876550" y="294489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5" name="Text Placeholder 2">
            <a:extLst>
              <a:ext uri="{FF2B5EF4-FFF2-40B4-BE49-F238E27FC236}">
                <a16:creationId xmlns:a16="http://schemas.microsoft.com/office/drawing/2014/main" id="{C4ECEC8A-FE5C-A8AB-20E9-BD7302321CD6}"/>
              </a:ext>
            </a:extLst>
          </p:cNvPr>
          <p:cNvSpPr>
            <a:spLocks noGrp="1"/>
          </p:cNvSpPr>
          <p:nvPr>
            <p:ph type="body" sz="quarter" idx="19" hasCustomPrompt="1"/>
          </p:nvPr>
        </p:nvSpPr>
        <p:spPr>
          <a:xfrm>
            <a:off x="2876549" y="329884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6" name="Text Placeholder 2">
            <a:extLst>
              <a:ext uri="{FF2B5EF4-FFF2-40B4-BE49-F238E27FC236}">
                <a16:creationId xmlns:a16="http://schemas.microsoft.com/office/drawing/2014/main" id="{050BE0F4-C620-61BE-C6EF-A7481F686530}"/>
              </a:ext>
            </a:extLst>
          </p:cNvPr>
          <p:cNvSpPr>
            <a:spLocks noGrp="1"/>
          </p:cNvSpPr>
          <p:nvPr>
            <p:ph type="body" sz="quarter" idx="20" hasCustomPrompt="1"/>
          </p:nvPr>
        </p:nvSpPr>
        <p:spPr>
          <a:xfrm>
            <a:off x="2130414" y="389594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37" name="Text Placeholder 2">
            <a:extLst>
              <a:ext uri="{FF2B5EF4-FFF2-40B4-BE49-F238E27FC236}">
                <a16:creationId xmlns:a16="http://schemas.microsoft.com/office/drawing/2014/main" id="{B30BB8B2-93C7-0F35-0324-25DA29FB358F}"/>
              </a:ext>
            </a:extLst>
          </p:cNvPr>
          <p:cNvSpPr>
            <a:spLocks noGrp="1"/>
          </p:cNvSpPr>
          <p:nvPr>
            <p:ph type="body" sz="quarter" idx="21" hasCustomPrompt="1"/>
          </p:nvPr>
        </p:nvSpPr>
        <p:spPr>
          <a:xfrm>
            <a:off x="2875727" y="388600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38" name="Text Placeholder 2">
            <a:extLst>
              <a:ext uri="{FF2B5EF4-FFF2-40B4-BE49-F238E27FC236}">
                <a16:creationId xmlns:a16="http://schemas.microsoft.com/office/drawing/2014/main" id="{F7BCE8C1-C399-E7AB-6295-294372A83884}"/>
              </a:ext>
            </a:extLst>
          </p:cNvPr>
          <p:cNvSpPr>
            <a:spLocks noGrp="1"/>
          </p:cNvSpPr>
          <p:nvPr>
            <p:ph type="body" sz="quarter" idx="22" hasCustomPrompt="1"/>
          </p:nvPr>
        </p:nvSpPr>
        <p:spPr>
          <a:xfrm>
            <a:off x="2875726" y="423995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9" name="Text Placeholder 2">
            <a:extLst>
              <a:ext uri="{FF2B5EF4-FFF2-40B4-BE49-F238E27FC236}">
                <a16:creationId xmlns:a16="http://schemas.microsoft.com/office/drawing/2014/main" id="{9E4CE2B7-38CC-ED7E-7BE4-4FF5FF38B29A}"/>
              </a:ext>
            </a:extLst>
          </p:cNvPr>
          <p:cNvSpPr>
            <a:spLocks noGrp="1"/>
          </p:cNvSpPr>
          <p:nvPr>
            <p:ph type="body" sz="quarter" idx="23" hasCustomPrompt="1"/>
          </p:nvPr>
        </p:nvSpPr>
        <p:spPr>
          <a:xfrm>
            <a:off x="2120475" y="4780520"/>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0" name="Text Placeholder 2">
            <a:extLst>
              <a:ext uri="{FF2B5EF4-FFF2-40B4-BE49-F238E27FC236}">
                <a16:creationId xmlns:a16="http://schemas.microsoft.com/office/drawing/2014/main" id="{688B7A79-2113-38DD-4F6F-D3A9FD99772A}"/>
              </a:ext>
            </a:extLst>
          </p:cNvPr>
          <p:cNvSpPr>
            <a:spLocks noGrp="1"/>
          </p:cNvSpPr>
          <p:nvPr>
            <p:ph type="body" sz="quarter" idx="24" hasCustomPrompt="1"/>
          </p:nvPr>
        </p:nvSpPr>
        <p:spPr>
          <a:xfrm>
            <a:off x="2865788" y="4770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1" name="Text Placeholder 2">
            <a:extLst>
              <a:ext uri="{FF2B5EF4-FFF2-40B4-BE49-F238E27FC236}">
                <a16:creationId xmlns:a16="http://schemas.microsoft.com/office/drawing/2014/main" id="{0BDEBA28-A70E-6F13-8E65-61D814683959}"/>
              </a:ext>
            </a:extLst>
          </p:cNvPr>
          <p:cNvSpPr>
            <a:spLocks noGrp="1"/>
          </p:cNvSpPr>
          <p:nvPr>
            <p:ph type="body" sz="quarter" idx="25" hasCustomPrompt="1"/>
          </p:nvPr>
        </p:nvSpPr>
        <p:spPr>
          <a:xfrm>
            <a:off x="2865787" y="5124531"/>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2" name="Text Placeholder 2">
            <a:extLst>
              <a:ext uri="{FF2B5EF4-FFF2-40B4-BE49-F238E27FC236}">
                <a16:creationId xmlns:a16="http://schemas.microsoft.com/office/drawing/2014/main" id="{37B9722D-9E97-4EBB-780A-A028EC8C7721}"/>
              </a:ext>
            </a:extLst>
          </p:cNvPr>
          <p:cNvSpPr>
            <a:spLocks noGrp="1"/>
          </p:cNvSpPr>
          <p:nvPr>
            <p:ph type="body" sz="quarter" idx="26" hasCustomPrompt="1"/>
          </p:nvPr>
        </p:nvSpPr>
        <p:spPr>
          <a:xfrm>
            <a:off x="6543378" y="2017451"/>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3" name="Text Placeholder 2">
            <a:extLst>
              <a:ext uri="{FF2B5EF4-FFF2-40B4-BE49-F238E27FC236}">
                <a16:creationId xmlns:a16="http://schemas.microsoft.com/office/drawing/2014/main" id="{01561103-1FDD-4B7A-575D-83DF8530DE7A}"/>
              </a:ext>
            </a:extLst>
          </p:cNvPr>
          <p:cNvSpPr>
            <a:spLocks noGrp="1"/>
          </p:cNvSpPr>
          <p:nvPr>
            <p:ph type="body" sz="quarter" idx="27" hasCustomPrompt="1"/>
          </p:nvPr>
        </p:nvSpPr>
        <p:spPr>
          <a:xfrm>
            <a:off x="7288691" y="200751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4" name="Text Placeholder 2">
            <a:extLst>
              <a:ext uri="{FF2B5EF4-FFF2-40B4-BE49-F238E27FC236}">
                <a16:creationId xmlns:a16="http://schemas.microsoft.com/office/drawing/2014/main" id="{CDC6DCB2-C02C-42A1-0D5C-0470E11E72AE}"/>
              </a:ext>
            </a:extLst>
          </p:cNvPr>
          <p:cNvSpPr>
            <a:spLocks noGrp="1"/>
          </p:cNvSpPr>
          <p:nvPr>
            <p:ph type="body" sz="quarter" idx="28" hasCustomPrompt="1"/>
          </p:nvPr>
        </p:nvSpPr>
        <p:spPr>
          <a:xfrm>
            <a:off x="7288690" y="2361462"/>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5" name="Text Placeholder 2">
            <a:extLst>
              <a:ext uri="{FF2B5EF4-FFF2-40B4-BE49-F238E27FC236}">
                <a16:creationId xmlns:a16="http://schemas.microsoft.com/office/drawing/2014/main" id="{CA359274-5793-BA3A-B1ED-08FB5D6CD115}"/>
              </a:ext>
            </a:extLst>
          </p:cNvPr>
          <p:cNvSpPr>
            <a:spLocks noGrp="1"/>
          </p:cNvSpPr>
          <p:nvPr>
            <p:ph type="body" sz="quarter" idx="29" hasCustomPrompt="1"/>
          </p:nvPr>
        </p:nvSpPr>
        <p:spPr>
          <a:xfrm>
            <a:off x="6537577" y="293827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6" name="Text Placeholder 2">
            <a:extLst>
              <a:ext uri="{FF2B5EF4-FFF2-40B4-BE49-F238E27FC236}">
                <a16:creationId xmlns:a16="http://schemas.microsoft.com/office/drawing/2014/main" id="{F905ECF4-D4AF-7BC7-F88B-40F38E335D00}"/>
              </a:ext>
            </a:extLst>
          </p:cNvPr>
          <p:cNvSpPr>
            <a:spLocks noGrp="1"/>
          </p:cNvSpPr>
          <p:nvPr>
            <p:ph type="body" sz="quarter" idx="30" hasCustomPrompt="1"/>
          </p:nvPr>
        </p:nvSpPr>
        <p:spPr>
          <a:xfrm>
            <a:off x="7282890" y="292833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7" name="Text Placeholder 2">
            <a:extLst>
              <a:ext uri="{FF2B5EF4-FFF2-40B4-BE49-F238E27FC236}">
                <a16:creationId xmlns:a16="http://schemas.microsoft.com/office/drawing/2014/main" id="{59C4563A-02A2-7293-20C0-1A55103025E1}"/>
              </a:ext>
            </a:extLst>
          </p:cNvPr>
          <p:cNvSpPr>
            <a:spLocks noGrp="1"/>
          </p:cNvSpPr>
          <p:nvPr>
            <p:ph type="body" sz="quarter" idx="31" hasCustomPrompt="1"/>
          </p:nvPr>
        </p:nvSpPr>
        <p:spPr>
          <a:xfrm>
            <a:off x="7282889" y="328228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8" name="Text Placeholder 2">
            <a:extLst>
              <a:ext uri="{FF2B5EF4-FFF2-40B4-BE49-F238E27FC236}">
                <a16:creationId xmlns:a16="http://schemas.microsoft.com/office/drawing/2014/main" id="{433FAAC2-136D-05BE-7B20-B8E47B70F6B4}"/>
              </a:ext>
            </a:extLst>
          </p:cNvPr>
          <p:cNvSpPr>
            <a:spLocks noGrp="1"/>
          </p:cNvSpPr>
          <p:nvPr>
            <p:ph type="body" sz="quarter" idx="32" hasCustomPrompt="1"/>
          </p:nvPr>
        </p:nvSpPr>
        <p:spPr>
          <a:xfrm>
            <a:off x="6536754" y="387938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9" name="Text Placeholder 2">
            <a:extLst>
              <a:ext uri="{FF2B5EF4-FFF2-40B4-BE49-F238E27FC236}">
                <a16:creationId xmlns:a16="http://schemas.microsoft.com/office/drawing/2014/main" id="{C8C68254-A260-6CFF-393D-C39E5E0CF124}"/>
              </a:ext>
            </a:extLst>
          </p:cNvPr>
          <p:cNvSpPr>
            <a:spLocks noGrp="1"/>
          </p:cNvSpPr>
          <p:nvPr>
            <p:ph type="body" sz="quarter" idx="33" hasCustomPrompt="1"/>
          </p:nvPr>
        </p:nvSpPr>
        <p:spPr>
          <a:xfrm>
            <a:off x="7282067" y="386944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0" name="Text Placeholder 2">
            <a:extLst>
              <a:ext uri="{FF2B5EF4-FFF2-40B4-BE49-F238E27FC236}">
                <a16:creationId xmlns:a16="http://schemas.microsoft.com/office/drawing/2014/main" id="{82B38EA1-5F83-487F-4282-51847E8FBCC9}"/>
              </a:ext>
            </a:extLst>
          </p:cNvPr>
          <p:cNvSpPr>
            <a:spLocks noGrp="1"/>
          </p:cNvSpPr>
          <p:nvPr>
            <p:ph type="body" sz="quarter" idx="34" hasCustomPrompt="1"/>
          </p:nvPr>
        </p:nvSpPr>
        <p:spPr>
          <a:xfrm>
            <a:off x="7282066" y="422339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51" name="Text Placeholder 2">
            <a:extLst>
              <a:ext uri="{FF2B5EF4-FFF2-40B4-BE49-F238E27FC236}">
                <a16:creationId xmlns:a16="http://schemas.microsoft.com/office/drawing/2014/main" id="{A80626E1-06E4-B320-E33E-0DD8E1E688E3}"/>
              </a:ext>
            </a:extLst>
          </p:cNvPr>
          <p:cNvSpPr>
            <a:spLocks noGrp="1"/>
          </p:cNvSpPr>
          <p:nvPr>
            <p:ph type="body" sz="quarter" idx="35" hasCustomPrompt="1"/>
          </p:nvPr>
        </p:nvSpPr>
        <p:spPr>
          <a:xfrm>
            <a:off x="6526815" y="4763957"/>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52" name="Text Placeholder 2">
            <a:extLst>
              <a:ext uri="{FF2B5EF4-FFF2-40B4-BE49-F238E27FC236}">
                <a16:creationId xmlns:a16="http://schemas.microsoft.com/office/drawing/2014/main" id="{E6812367-D7C2-38F8-9A08-4849CCB9816E}"/>
              </a:ext>
            </a:extLst>
          </p:cNvPr>
          <p:cNvSpPr>
            <a:spLocks noGrp="1"/>
          </p:cNvSpPr>
          <p:nvPr>
            <p:ph type="body" sz="quarter" idx="36" hasCustomPrompt="1"/>
          </p:nvPr>
        </p:nvSpPr>
        <p:spPr>
          <a:xfrm>
            <a:off x="7272128" y="4754018"/>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3" name="Text Placeholder 2">
            <a:extLst>
              <a:ext uri="{FF2B5EF4-FFF2-40B4-BE49-F238E27FC236}">
                <a16:creationId xmlns:a16="http://schemas.microsoft.com/office/drawing/2014/main" id="{1CF6663A-724A-1A82-C9AF-31F60FA8A95C}"/>
              </a:ext>
            </a:extLst>
          </p:cNvPr>
          <p:cNvSpPr>
            <a:spLocks noGrp="1"/>
          </p:cNvSpPr>
          <p:nvPr>
            <p:ph type="body" sz="quarter" idx="37" hasCustomPrompt="1"/>
          </p:nvPr>
        </p:nvSpPr>
        <p:spPr>
          <a:xfrm>
            <a:off x="7272127" y="5107968"/>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93A9555C-AB4C-7329-F6EB-24B87F855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DBE6CDBB-044A-A9DF-1844-FE37CF261EF0}"/>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3698DD6-A4A1-3EA5-A20F-E9F3CF08A5FB}"/>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7A20C62-CC4C-38D8-EBCF-977A9003439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6843414"/>
      </p:ext>
    </p:extLst>
  </p:cSld>
  <p:clrMapOvr>
    <a:masterClrMapping/>
  </p:clrMapOvr>
  <p:extLst>
    <p:ext uri="{DCECCB84-F9BA-43D5-87BE-67443E8EF086}">
      <p15:sldGuideLst xmlns:p15="http://schemas.microsoft.com/office/powerpoint/2012/main">
        <p15:guide id="3">
          <p15:clr>
            <a:srgbClr val="FBAE40"/>
          </p15:clr>
        </p15:guide>
        <p15:guide id="4"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_Simpl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hasCustomPrompt="1"/>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endParaRPr lang="en-US"/>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7B6DAC1-24BC-F44B-B44B-9CDE8F9E0E33}"/>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4305406"/>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ic_1">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37202" cy="387314"/>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57326" cy="412478"/>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89131" cy="32863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7"/>
            <a:ext cx="3689131" cy="288236"/>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B14017CC-9C34-2A2B-421E-7552E3907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9" name="Title 1">
            <a:extLst>
              <a:ext uri="{FF2B5EF4-FFF2-40B4-BE49-F238E27FC236}">
                <a16:creationId xmlns:a16="http://schemas.microsoft.com/office/drawing/2014/main" id="{545C7364-79D9-CB46-4A77-04590E0E6E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13D4C26-294D-AE11-82B1-DC4DF62BF7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E7FAEDA3-5457-BC08-3B3E-B21BE3D7BC9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103902"/>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ic_2">
    <p:bg>
      <p:bgPr>
        <a:gradFill>
          <a:gsLst>
            <a:gs pos="0">
              <a:srgbClr val="B4EA54"/>
            </a:gs>
            <a:gs pos="99000">
              <a:srgbClr val="2BBC2B"/>
            </a:gs>
            <a:gs pos="60000">
              <a:srgbClr val="2BBC2B"/>
            </a:gs>
          </a:gsLst>
          <a:lin ang="5400000" scaled="1"/>
        </a:gra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6"/>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sp>
        <p:nvSpPr>
          <p:cNvPr id="9" name="Title 1">
            <a:extLst>
              <a:ext uri="{FF2B5EF4-FFF2-40B4-BE49-F238E27FC236}">
                <a16:creationId xmlns:a16="http://schemas.microsoft.com/office/drawing/2014/main" id="{DFA26B24-018E-448C-BEBF-F0A2CE12B7B3}"/>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CF89E9A5-5DAC-3D60-B9AF-3ED4DA0AF3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E66DCB3-82A1-D96A-DE8A-EE4ECEF47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225479"/>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Heavy Sections">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BB5B04-788A-163F-7371-06D4AAF76E05}"/>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8" name="Text Placeholder 6">
            <a:extLst>
              <a:ext uri="{FF2B5EF4-FFF2-40B4-BE49-F238E27FC236}">
                <a16:creationId xmlns:a16="http://schemas.microsoft.com/office/drawing/2014/main" id="{036BB3F8-AACA-3F0B-B55F-64B6A2F3B9ED}"/>
              </a:ext>
            </a:extLst>
          </p:cNvPr>
          <p:cNvSpPr>
            <a:spLocks noGrp="1"/>
          </p:cNvSpPr>
          <p:nvPr>
            <p:ph type="body" sz="quarter" idx="11"/>
          </p:nvPr>
        </p:nvSpPr>
        <p:spPr>
          <a:xfrm>
            <a:off x="361950" y="2809876"/>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Text Placeholder 6">
            <a:extLst>
              <a:ext uri="{FF2B5EF4-FFF2-40B4-BE49-F238E27FC236}">
                <a16:creationId xmlns:a16="http://schemas.microsoft.com/office/drawing/2014/main" id="{B4334F9E-F1B3-9BFD-CB21-82FD5B2195DB}"/>
              </a:ext>
            </a:extLst>
          </p:cNvPr>
          <p:cNvSpPr>
            <a:spLocks noGrp="1"/>
          </p:cNvSpPr>
          <p:nvPr>
            <p:ph type="body" sz="quarter" idx="12"/>
          </p:nvPr>
        </p:nvSpPr>
        <p:spPr>
          <a:xfrm>
            <a:off x="361950" y="4352087"/>
            <a:ext cx="11303000" cy="163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65265" y="1282565"/>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CDEB06A-2DB8-8D47-3226-F68EB520D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2D19BB53-62F7-43B1-CA01-C31B123FB9C8}"/>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69CE8EA-9FEB-1DE3-E240-69DC0580B11A}"/>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85F28D2B-F094-3A91-2304-834094635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51345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Heavy Slid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04AC83-6386-BDCA-2094-D73C347935F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79163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DCB5CF8B-1025-28B0-D00E-4BF57E2182A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85690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Blank_2">
    <p:spTree>
      <p:nvGrpSpPr>
        <p:cNvPr id="1" name=""/>
        <p:cNvGrpSpPr/>
        <p:nvPr/>
      </p:nvGrpSpPr>
      <p:grpSpPr>
        <a:xfrm>
          <a:off x="0" y="0"/>
          <a:ext cx="0" cy="0"/>
          <a:chOff x="0" y="0"/>
          <a:chExt cx="0" cy="0"/>
        </a:xfrm>
      </p:grpSpPr>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7F1EBF6-16EC-FD76-23DD-FABA77A814F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428158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04E9788-5E84-2C42-8975-B56ADFCBFBB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5F47E81B-3D00-9E79-E58C-7D8CEF1D7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14B150F0-CFEC-2549-AEBB-93C18DB0B31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97934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26CDAC96-73DE-CB29-9BBD-D91BA5C47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CEE8472C-F1D6-E9E5-0C79-F1D59184D8B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7099591"/>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Image_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hasCustomPrompt="1"/>
          </p:nvPr>
        </p:nvSpPr>
        <p:spPr>
          <a:xfrm>
            <a:off x="382316" y="5656263"/>
            <a:ext cx="4762500" cy="587519"/>
          </a:xfrm>
          <a:prstGeom prst="rect">
            <a:avLst/>
          </a:prstGeom>
        </p:spPr>
        <p:txBody>
          <a:bodyPr>
            <a:noAutofit/>
          </a:bodyPr>
          <a:lstStyle>
            <a:lvl1pPr marL="0" indent="0">
              <a:buNone/>
              <a:defRPr sz="3200" b="1">
                <a:solidFill>
                  <a:schemeClr val="bg2"/>
                </a:solidFill>
              </a:defRPr>
            </a:lvl1pPr>
            <a:lvl2pPr marL="221761" indent="0">
              <a:buNone/>
              <a:defRPr/>
            </a:lvl2pPr>
          </a:lstStyle>
          <a:p>
            <a:pPr lvl="0"/>
            <a:r>
              <a:rPr lang="en-US"/>
              <a:t>Title</a:t>
            </a:r>
          </a:p>
        </p:txBody>
      </p: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hasCustomPrompt="1"/>
          </p:nvPr>
        </p:nvSpPr>
        <p:spPr>
          <a:xfrm>
            <a:off x="382316" y="6316616"/>
            <a:ext cx="4646884" cy="463511"/>
          </a:xfrm>
          <a:prstGeom prst="rect">
            <a:avLst/>
          </a:prstGeom>
        </p:spPr>
        <p:txBody>
          <a:bodyPr>
            <a:noAutofit/>
          </a:bodyPr>
          <a:lstStyle>
            <a:lvl1pPr marL="0" indent="0">
              <a:buNone/>
              <a:defRPr sz="1800" b="0">
                <a:solidFill>
                  <a:schemeClr val="bg2"/>
                </a:solidFill>
              </a:defRPr>
            </a:lvl1pPr>
            <a:lvl2pPr marL="221761" indent="0">
              <a:buNone/>
              <a:defRPr/>
            </a:lvl2pPr>
          </a:lstStyle>
          <a:p>
            <a:r>
              <a:rPr lang="en-US"/>
              <a:t>Subtitle </a:t>
            </a:r>
            <a:r>
              <a:rPr lang="en-US">
                <a:solidFill>
                  <a:srgbClr val="2BBC2B"/>
                </a:solidFill>
              </a:rPr>
              <a:t> |  </a:t>
            </a:r>
            <a:r>
              <a:rPr lang="en-US"/>
              <a:t>Date</a:t>
            </a:r>
          </a:p>
        </p:txBody>
      </p:sp>
      <p:pic>
        <p:nvPicPr>
          <p:cNvPr id="2" name="Picture Placeholder 5" descr="A person and a baby looking at a tablet&#10;&#10;Description automatically generated with medium confidence">
            <a:extLst>
              <a:ext uri="{FF2B5EF4-FFF2-40B4-BE49-F238E27FC236}">
                <a16:creationId xmlns:a16="http://schemas.microsoft.com/office/drawing/2014/main" id="{CAD76CD4-C329-556C-E914-0F61935B512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192000" cy="5549817"/>
          </a:xfrm>
          <a:prstGeom prst="rect">
            <a:avLst/>
          </a:prstGeom>
        </p:spPr>
      </p:pic>
      <p:pic>
        <p:nvPicPr>
          <p:cNvPr id="5" name="Picture 4" descr="A picture containing font, graphics, graphic design, logo&#10;&#10;Description automatically generated">
            <a:extLst>
              <a:ext uri="{FF2B5EF4-FFF2-40B4-BE49-F238E27FC236}">
                <a16:creationId xmlns:a16="http://schemas.microsoft.com/office/drawing/2014/main" id="{783D5B2F-BEE0-8663-5FE4-58E75326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701" y="6017227"/>
            <a:ext cx="2106403" cy="598779"/>
          </a:xfrm>
          <a:prstGeom prst="rect">
            <a:avLst/>
          </a:prstGeom>
        </p:spPr>
      </p:pic>
      <p:sp>
        <p:nvSpPr>
          <p:cNvPr id="4" name="TextBox 3">
            <a:extLst>
              <a:ext uri="{FF2B5EF4-FFF2-40B4-BE49-F238E27FC236}">
                <a16:creationId xmlns:a16="http://schemas.microsoft.com/office/drawing/2014/main" id="{F40B7CC5-A7CB-7520-9D73-79082E3C1F3D}"/>
              </a:ext>
            </a:extLst>
          </p:cNvPr>
          <p:cNvSpPr txBox="1"/>
          <p:nvPr/>
        </p:nvSpPr>
        <p:spPr>
          <a:xfrm>
            <a:off x="10365132" y="5279874"/>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15487709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4 categories_a">
    <p:spTree>
      <p:nvGrpSpPr>
        <p:cNvPr id="1" name=""/>
        <p:cNvGrpSpPr/>
        <p:nvPr/>
      </p:nvGrpSpPr>
      <p:grpSpPr>
        <a:xfrm>
          <a:off x="0" y="0"/>
          <a:ext cx="0" cy="0"/>
          <a:chOff x="0" y="0"/>
          <a:chExt cx="0" cy="0"/>
        </a:xfrm>
      </p:grpSpPr>
      <p:pic>
        <p:nvPicPr>
          <p:cNvPr id="2" name="Picture Placeholder 4" descr="Man taking adhesive note from a glass wall in an office">
            <a:extLst>
              <a:ext uri="{FF2B5EF4-FFF2-40B4-BE49-F238E27FC236}">
                <a16:creationId xmlns:a16="http://schemas.microsoft.com/office/drawing/2014/main" id="{C4205E02-318A-739F-35D7-96BC258B39D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flipH="1">
            <a:off x="7896723" y="1804856"/>
            <a:ext cx="4295275" cy="5048801"/>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23964" y="1785817"/>
            <a:ext cx="12215962" cy="506224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787401" y="2334094"/>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4382423" y="2342736"/>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781109"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4391453"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787401" y="4496269"/>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4382423" y="4504911"/>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781109"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4391453"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B319DF36-114E-343E-0FC8-6A0013828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C0149A7B-124E-DB59-8700-8CC5202D80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B71C43E-9BE0-FA1B-D586-BFD5885D370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C12FCE01-07E0-A237-E749-24E9FF5E824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657714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with 4 categories_b">
    <p:spTree>
      <p:nvGrpSpPr>
        <p:cNvPr id="1" name=""/>
        <p:cNvGrpSpPr/>
        <p:nvPr/>
      </p:nvGrpSpPr>
      <p:grpSpPr>
        <a:xfrm>
          <a:off x="0" y="0"/>
          <a:ext cx="0" cy="0"/>
          <a:chOff x="0" y="0"/>
          <a:chExt cx="0" cy="0"/>
        </a:xfrm>
      </p:grpSpPr>
      <p:pic>
        <p:nvPicPr>
          <p:cNvPr id="7" name="Picture Placeholder 23" descr="A person and a doctor looking at a tablet&#10;&#10;Description automatically generated with low confidence">
            <a:extLst>
              <a:ext uri="{FF2B5EF4-FFF2-40B4-BE49-F238E27FC236}">
                <a16:creationId xmlns:a16="http://schemas.microsoft.com/office/drawing/2014/main" id="{B356DB53-CA0A-DF45-118F-5C6C2B82774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882196"/>
            <a:ext cx="4279076" cy="4975804"/>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12121" y="1872257"/>
            <a:ext cx="12160001" cy="497580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730876" y="2607640"/>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9325898" y="2616282"/>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5724584"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9334928"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5730876" y="4769815"/>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9325898" y="4778457"/>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5724584"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9334928"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C5DFDF9E-0898-1DF5-B19F-BA70F52B6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894AC09-438F-123A-8C43-C4105948844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483827D-297B-9D16-0704-3FAD6EA4B3A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C804776C-35AC-032F-588B-FB19DD8D12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6841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ith Tex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p:nvSpPr>
        <p:spPr>
          <a:xfrm flipV="1">
            <a:off x="1666875" y="1918184"/>
            <a:ext cx="10525125" cy="4348737"/>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a:t>
            </a: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924850" y="2312365"/>
            <a:ext cx="5803899" cy="400110"/>
          </a:xfrm>
          <a:prstGeom prst="rect">
            <a:avLst/>
          </a:prstGeom>
        </p:spPr>
        <p:txBody>
          <a:bodyPr>
            <a:noAutofit/>
          </a:bodyPr>
          <a:lstStyle>
            <a:lvl1pPr marL="0" indent="0" algn="l">
              <a:buNone/>
              <a:defRPr sz="2000" b="1">
                <a:solidFill>
                  <a:schemeClr val="accent1"/>
                </a:solidFill>
              </a:defRPr>
            </a:lvl1pPr>
            <a:lvl2pPr marL="221761" indent="0">
              <a:buNone/>
              <a:defRPr/>
            </a:lvl2pPr>
          </a:lstStyle>
          <a:p>
            <a:r>
              <a:rPr lang="en-US"/>
              <a:t>Header Text</a:t>
            </a:r>
          </a:p>
        </p:txBody>
      </p:sp>
      <p:pic>
        <p:nvPicPr>
          <p:cNvPr id="2" name="Picture 1" descr="A picture containing person, clothing, smile, human face&#10;&#10;Description automatically generated">
            <a:extLst>
              <a:ext uri="{FF2B5EF4-FFF2-40B4-BE49-F238E27FC236}">
                <a16:creationId xmlns:a16="http://schemas.microsoft.com/office/drawing/2014/main" id="{6C90AE67-EA40-FEC2-6BB3-765ABA1B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73" y="1918185"/>
            <a:ext cx="5297805" cy="6858000"/>
          </a:xfrm>
          <a:prstGeom prst="rect">
            <a:avLst/>
          </a:prstGeom>
        </p:spPr>
      </p:pic>
      <p:pic>
        <p:nvPicPr>
          <p:cNvPr id="8" name="Picture 7" descr="A green triangle with a black background&#10;&#10;Description automatically generated with medium confidence">
            <a:extLst>
              <a:ext uri="{FF2B5EF4-FFF2-40B4-BE49-F238E27FC236}">
                <a16:creationId xmlns:a16="http://schemas.microsoft.com/office/drawing/2014/main" id="{61AB5DFC-B56C-CDA2-5147-015913D97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5F9E7EC-3998-C9FE-DCBB-3467A92926E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83743551-D8A6-88EC-7300-9847A9300B93}"/>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980E36D-DB77-21DE-A10E-05E1BFED655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C03D3FC-8C1A-2CA8-CBE8-755EA1554C06}"/>
              </a:ext>
            </a:extLst>
          </p:cNvPr>
          <p:cNvSpPr>
            <a:spLocks noGrp="1"/>
          </p:cNvSpPr>
          <p:nvPr>
            <p:ph type="body" sz="quarter" idx="13"/>
          </p:nvPr>
        </p:nvSpPr>
        <p:spPr>
          <a:xfrm>
            <a:off x="5925698" y="2900658"/>
            <a:ext cx="5803051" cy="313267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48023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ith Text_b">
    <p:spTree>
      <p:nvGrpSpPr>
        <p:cNvPr id="1" name=""/>
        <p:cNvGrpSpPr/>
        <p:nvPr/>
      </p:nvGrpSpPr>
      <p:grpSpPr>
        <a:xfrm>
          <a:off x="0" y="0"/>
          <a:ext cx="0" cy="0"/>
          <a:chOff x="0" y="0"/>
          <a:chExt cx="0" cy="0"/>
        </a:xfrm>
      </p:grpSpPr>
      <p:pic>
        <p:nvPicPr>
          <p:cNvPr id="2" name="Picture 1" descr="Medium shot of people wearing scrubs&#10;&#10;Description automatically generated with low confidence">
            <a:extLst>
              <a:ext uri="{FF2B5EF4-FFF2-40B4-BE49-F238E27FC236}">
                <a16:creationId xmlns:a16="http://schemas.microsoft.com/office/drawing/2014/main" id="{5688C07C-52C9-C98D-4B67-0B8DE8D35A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94608" y="0"/>
            <a:ext cx="5711952" cy="6858000"/>
          </a:xfrm>
          <a:prstGeom prst="rect">
            <a:avLst/>
          </a:prstGeom>
        </p:spPr>
      </p:pic>
      <p:pic>
        <p:nvPicPr>
          <p:cNvPr id="5" name="Picture 4" descr="A green triangle with a black background&#10;&#10;Description automatically generated with medium confidence">
            <a:extLst>
              <a:ext uri="{FF2B5EF4-FFF2-40B4-BE49-F238E27FC236}">
                <a16:creationId xmlns:a16="http://schemas.microsoft.com/office/drawing/2014/main" id="{BC32CDE7-811D-7115-193E-EEFC78DA6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AD49350-064E-1943-E74B-922375FC554D}"/>
              </a:ext>
            </a:extLst>
          </p:cNvPr>
          <p:cNvSpPr>
            <a:spLocks noGrp="1"/>
          </p:cNvSpPr>
          <p:nvPr>
            <p:ph type="title" hasCustomPrompt="1"/>
          </p:nvPr>
        </p:nvSpPr>
        <p:spPr>
          <a:xfrm>
            <a:off x="266699" y="403753"/>
            <a:ext cx="6115051"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60B94FD1-14FE-DA48-CA97-3505883AB6A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8F8DB-D942-9459-AC7C-429464C7E6F2}"/>
              </a:ext>
            </a:extLst>
          </p:cNvPr>
          <p:cNvSpPr>
            <a:spLocks noGrp="1"/>
          </p:cNvSpPr>
          <p:nvPr>
            <p:ph type="body" sz="quarter" idx="13"/>
          </p:nvPr>
        </p:nvSpPr>
        <p:spPr>
          <a:xfrm>
            <a:off x="266699" y="1311140"/>
            <a:ext cx="602601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4462B798-01CC-3F9B-69DC-58AA9DD7997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818616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Shaded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707D36-9A51-EDB2-AE9A-91B897612774}"/>
              </a:ext>
            </a:extLst>
          </p:cNvPr>
          <p:cNvSpPr/>
          <p:nvPr/>
        </p:nvSpPr>
        <p:spPr bwMode="auto">
          <a:xfrm>
            <a:off x="0" y="0"/>
            <a:ext cx="5954215" cy="6858000"/>
          </a:xfrm>
          <a:prstGeom prst="rect">
            <a:avLst/>
          </a:prstGeom>
          <a:solidFill>
            <a:srgbClr val="F2ECE4">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CC0973E-19D4-F7AD-027C-A7934D7C0460}"/>
              </a:ext>
            </a:extLst>
          </p:cNvPr>
          <p:cNvSpPr>
            <a:spLocks noGrp="1"/>
          </p:cNvSpPr>
          <p:nvPr>
            <p:ph type="body" sz="quarter" idx="13"/>
          </p:nvPr>
        </p:nvSpPr>
        <p:spPr>
          <a:xfrm>
            <a:off x="355740" y="1330190"/>
            <a:ext cx="5378488"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martArt Placeholder 8">
            <a:extLst>
              <a:ext uri="{FF2B5EF4-FFF2-40B4-BE49-F238E27FC236}">
                <a16:creationId xmlns:a16="http://schemas.microsoft.com/office/drawing/2014/main" id="{742D785B-4457-1D76-03FB-C750F9F57BBF}"/>
              </a:ext>
            </a:extLst>
          </p:cNvPr>
          <p:cNvSpPr>
            <a:spLocks noGrp="1"/>
          </p:cNvSpPr>
          <p:nvPr>
            <p:ph type="dgm" sz="quarter" idx="14"/>
          </p:nvPr>
        </p:nvSpPr>
        <p:spPr>
          <a:xfrm>
            <a:off x="6096000" y="1330325"/>
            <a:ext cx="5954713" cy="4703763"/>
          </a:xfrm>
        </p:spPr>
        <p:txBody>
          <a:bodyPr/>
          <a:lstStyle/>
          <a:p>
            <a:r>
              <a:rPr lang="en-US"/>
              <a:t>Click icon to add SmartArt graphic</a:t>
            </a:r>
          </a:p>
        </p:txBody>
      </p:sp>
      <p:sp>
        <p:nvSpPr>
          <p:cNvPr id="5" name="Slide Number Placeholder 5">
            <a:extLst>
              <a:ext uri="{FF2B5EF4-FFF2-40B4-BE49-F238E27FC236}">
                <a16:creationId xmlns:a16="http://schemas.microsoft.com/office/drawing/2014/main" id="{B6AEE95D-C013-9D48-6303-75622814E2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332672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Only-Text Categories">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700"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4238631"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8288" y="1781318"/>
            <a:ext cx="3697664"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4237497"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03EB3DCC-EE6F-A9A6-AEC2-B663316B3005}"/>
              </a:ext>
            </a:extLst>
          </p:cNvPr>
          <p:cNvSpPr>
            <a:spLocks noGrp="1"/>
          </p:cNvSpPr>
          <p:nvPr>
            <p:ph sz="half" idx="11"/>
          </p:nvPr>
        </p:nvSpPr>
        <p:spPr>
          <a:xfrm>
            <a:off x="8224914" y="2431052"/>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Text Placeholder 4">
            <a:extLst>
              <a:ext uri="{FF2B5EF4-FFF2-40B4-BE49-F238E27FC236}">
                <a16:creationId xmlns:a16="http://schemas.microsoft.com/office/drawing/2014/main" id="{FA2F8CF0-4F9D-0830-6675-66DB1257975D}"/>
              </a:ext>
            </a:extLst>
          </p:cNvPr>
          <p:cNvSpPr>
            <a:spLocks noGrp="1"/>
          </p:cNvSpPr>
          <p:nvPr>
            <p:ph type="body" sz="quarter" idx="12"/>
          </p:nvPr>
        </p:nvSpPr>
        <p:spPr>
          <a:xfrm>
            <a:off x="8223780"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descr="A green triangle with a black background&#10;&#10;Description automatically generated with medium confidence">
            <a:extLst>
              <a:ext uri="{FF2B5EF4-FFF2-40B4-BE49-F238E27FC236}">
                <a16:creationId xmlns:a16="http://schemas.microsoft.com/office/drawing/2014/main" id="{F8421EFD-FC76-991C-6C93-C5D07FCBA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D99A7A8C-5A71-74BA-BFA4-151DDDD7F1FA}"/>
              </a:ext>
            </a:extLst>
          </p:cNvPr>
          <p:cNvSpPr>
            <a:spLocks noGrp="1"/>
          </p:cNvSpPr>
          <p:nvPr>
            <p:ph type="title"/>
          </p:nvPr>
        </p:nvSpPr>
        <p:spPr>
          <a:xfrm>
            <a:off x="266700"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786A2CE-8FD3-3525-0EA2-0D6A89CE5FD6}"/>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9317D7CE-3546-1F93-3CD8-3866B3EE81E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342368"/>
      </p:ext>
    </p:extLst>
  </p:cSld>
  <p:clrMapOvr>
    <a:masterClrMapping/>
  </p:clrMapOvr>
  <p:extLst>
    <p:ext uri="{DCECCB84-F9BA-43D5-87BE-67443E8EF086}">
      <p15:sldGuideLst xmlns:p15="http://schemas.microsoft.com/office/powerpoint/2012/main">
        <p15:guide id="1" pos="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Only-Text Categori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5600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6699" y="1276267"/>
            <a:ext cx="5157787"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5599111" y="1276267"/>
            <a:ext cx="5183188"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81E747BB-4AB9-7BF6-A84B-477C7A247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5AB0DBE5-35FC-C400-B851-F445DDF0502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0F6368DA-9F6B-9DD8-7636-298EFA0379B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EF40F-8582-F1E7-C2E5-DE836BB0060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0839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ategories_a">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1A876D4-58FB-AA00-17F8-C72BBDB47FDB}"/>
              </a:ext>
            </a:extLst>
          </p:cNvPr>
          <p:cNvSpPr/>
          <p:nvPr/>
        </p:nvSpPr>
        <p:spPr>
          <a:xfrm>
            <a:off x="1315415" y="2024699"/>
            <a:ext cx="1941512" cy="1941512"/>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1908F18-C662-9CDC-B670-6B1916758C58}"/>
              </a:ext>
            </a:extLst>
          </p:cNvPr>
          <p:cNvSpPr/>
          <p:nvPr/>
        </p:nvSpPr>
        <p:spPr>
          <a:xfrm>
            <a:off x="5225428" y="2016125"/>
            <a:ext cx="1941512" cy="1941512"/>
          </a:xfrm>
          <a:prstGeom prst="ellipse">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7DD1BA-CCEB-FF47-C437-6F2B60CD1335}"/>
              </a:ext>
            </a:extLst>
          </p:cNvPr>
          <p:cNvSpPr/>
          <p:nvPr/>
        </p:nvSpPr>
        <p:spPr>
          <a:xfrm>
            <a:off x="8988094" y="1987218"/>
            <a:ext cx="1941512" cy="1941512"/>
          </a:xfrm>
          <a:prstGeom prst="ellipse">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C58675C9-7BC7-2EBC-08CA-32704FB03FB1}"/>
              </a:ext>
            </a:extLst>
          </p:cNvPr>
          <p:cNvSpPr>
            <a:spLocks noGrp="1"/>
          </p:cNvSpPr>
          <p:nvPr>
            <p:ph type="body" sz="quarter" idx="13" hasCustomPrompt="1"/>
          </p:nvPr>
        </p:nvSpPr>
        <p:spPr>
          <a:xfrm>
            <a:off x="5411203" y="4365904"/>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2</a:t>
            </a: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5489502" y="5004137"/>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7" name="Text Placeholder 2">
            <a:extLst>
              <a:ext uri="{FF2B5EF4-FFF2-40B4-BE49-F238E27FC236}">
                <a16:creationId xmlns:a16="http://schemas.microsoft.com/office/drawing/2014/main" id="{68A99BBB-B5A7-C2CA-C94B-723B67215416}"/>
              </a:ext>
            </a:extLst>
          </p:cNvPr>
          <p:cNvSpPr>
            <a:spLocks noGrp="1"/>
          </p:cNvSpPr>
          <p:nvPr>
            <p:ph type="body" sz="quarter" idx="15" hasCustomPrompt="1"/>
          </p:nvPr>
        </p:nvSpPr>
        <p:spPr>
          <a:xfrm>
            <a:off x="5053398" y="4685976"/>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499515" y="4369215"/>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1</a:t>
            </a:r>
          </a:p>
        </p:txBody>
      </p:sp>
      <p:sp>
        <p:nvSpPr>
          <p:cNvPr id="29" name="Text Placeholder 2">
            <a:extLst>
              <a:ext uri="{FF2B5EF4-FFF2-40B4-BE49-F238E27FC236}">
                <a16:creationId xmlns:a16="http://schemas.microsoft.com/office/drawing/2014/main" id="{EA7C18EA-9EE6-4151-C778-3F3B7E83FDA9}"/>
              </a:ext>
            </a:extLst>
          </p:cNvPr>
          <p:cNvSpPr>
            <a:spLocks noGrp="1"/>
          </p:cNvSpPr>
          <p:nvPr>
            <p:ph type="body" sz="quarter" idx="17" hasCustomPrompt="1"/>
          </p:nvPr>
        </p:nvSpPr>
        <p:spPr>
          <a:xfrm>
            <a:off x="1577814" y="5007448"/>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141710" y="4689287"/>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31" name="Text Placeholder 2">
            <a:extLst>
              <a:ext uri="{FF2B5EF4-FFF2-40B4-BE49-F238E27FC236}">
                <a16:creationId xmlns:a16="http://schemas.microsoft.com/office/drawing/2014/main" id="{5499ABA3-3BC6-C29E-A76B-7AE0D113F34C}"/>
              </a:ext>
            </a:extLst>
          </p:cNvPr>
          <p:cNvSpPr>
            <a:spLocks noGrp="1"/>
          </p:cNvSpPr>
          <p:nvPr>
            <p:ph type="body" sz="quarter" idx="19" hasCustomPrompt="1"/>
          </p:nvPr>
        </p:nvSpPr>
        <p:spPr>
          <a:xfrm>
            <a:off x="9175284" y="4375843"/>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3</a:t>
            </a:r>
          </a:p>
        </p:txBody>
      </p:sp>
      <p:sp>
        <p:nvSpPr>
          <p:cNvPr id="32" name="Text Placeholder 2">
            <a:extLst>
              <a:ext uri="{FF2B5EF4-FFF2-40B4-BE49-F238E27FC236}">
                <a16:creationId xmlns:a16="http://schemas.microsoft.com/office/drawing/2014/main" id="{E37FBA6D-8B04-50A8-F1B1-77D9169F2551}"/>
              </a:ext>
            </a:extLst>
          </p:cNvPr>
          <p:cNvSpPr>
            <a:spLocks noGrp="1"/>
          </p:cNvSpPr>
          <p:nvPr>
            <p:ph type="body" sz="quarter" idx="20" hasCustomPrompt="1"/>
          </p:nvPr>
        </p:nvSpPr>
        <p:spPr>
          <a:xfrm>
            <a:off x="9253583" y="5014076"/>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3" name="Text Placeholder 2">
            <a:extLst>
              <a:ext uri="{FF2B5EF4-FFF2-40B4-BE49-F238E27FC236}">
                <a16:creationId xmlns:a16="http://schemas.microsoft.com/office/drawing/2014/main" id="{4208317E-76F8-9623-048D-7D68D96D3E51}"/>
              </a:ext>
            </a:extLst>
          </p:cNvPr>
          <p:cNvSpPr>
            <a:spLocks noGrp="1"/>
          </p:cNvSpPr>
          <p:nvPr>
            <p:ph type="body" sz="quarter" idx="21" hasCustomPrompt="1"/>
          </p:nvPr>
        </p:nvSpPr>
        <p:spPr>
          <a:xfrm>
            <a:off x="8817479" y="4695915"/>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cxnSp>
        <p:nvCxnSpPr>
          <p:cNvPr id="34" name="Straight Connector 33">
            <a:extLst>
              <a:ext uri="{FF2B5EF4-FFF2-40B4-BE49-F238E27FC236}">
                <a16:creationId xmlns:a16="http://schemas.microsoft.com/office/drawing/2014/main" id="{33F29895-09CC-505C-8F1E-D326CEA17283}"/>
              </a:ext>
            </a:extLst>
          </p:cNvPr>
          <p:cNvCxnSpPr/>
          <p:nvPr/>
        </p:nvCxnSpPr>
        <p:spPr>
          <a:xfrm>
            <a:off x="7972725"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67E80-F204-20AA-C003-867A329232B5}"/>
              </a:ext>
            </a:extLst>
          </p:cNvPr>
          <p:cNvCxnSpPr>
            <a:cxnSpLocks/>
          </p:cNvCxnSpPr>
          <p:nvPr/>
        </p:nvCxnSpPr>
        <p:spPr>
          <a:xfrm>
            <a:off x="4140780"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pic>
        <p:nvPicPr>
          <p:cNvPr id="9" name="Picture 8" descr="A green triangle with a black background&#10;&#10;Description automatically generated with medium confidence">
            <a:extLst>
              <a:ext uri="{FF2B5EF4-FFF2-40B4-BE49-F238E27FC236}">
                <a16:creationId xmlns:a16="http://schemas.microsoft.com/office/drawing/2014/main" id="{2FD3CFAB-7016-E8BC-CA35-CE6948394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4A5A856-C23F-5CFE-0AA9-503EB2121A62}"/>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D5AABF1-AE8C-E421-67AB-E35A42B162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3DC57AF-2B0F-F8FD-3F2C-F49887FC85A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3" name="Online Image Placeholder 12">
            <a:extLst>
              <a:ext uri="{FF2B5EF4-FFF2-40B4-BE49-F238E27FC236}">
                <a16:creationId xmlns:a16="http://schemas.microsoft.com/office/drawing/2014/main" id="{96EDC69C-C5C7-4AD2-E5A4-46DB9EA6D2BF}"/>
              </a:ext>
            </a:extLst>
          </p:cNvPr>
          <p:cNvSpPr>
            <a:spLocks noGrp="1"/>
          </p:cNvSpPr>
          <p:nvPr>
            <p:ph type="clipArt" sz="quarter" idx="25"/>
          </p:nvPr>
        </p:nvSpPr>
        <p:spPr>
          <a:xfrm>
            <a:off x="1801372" y="2616009"/>
            <a:ext cx="1001724" cy="683930"/>
          </a:xfrm>
        </p:spPr>
        <p:txBody>
          <a:bodyPr>
            <a:normAutofit/>
          </a:bodyPr>
          <a:lstStyle>
            <a:lvl1pPr marL="0" indent="0">
              <a:buNone/>
              <a:defRPr sz="1200"/>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1D77BA23-C851-0E16-BB24-3C0292319465}"/>
              </a:ext>
            </a:extLst>
          </p:cNvPr>
          <p:cNvSpPr>
            <a:spLocks noGrp="1"/>
          </p:cNvSpPr>
          <p:nvPr>
            <p:ph type="clipArt" sz="quarter" idx="26"/>
          </p:nvPr>
        </p:nvSpPr>
        <p:spPr>
          <a:xfrm>
            <a:off x="5713060" y="2616009"/>
            <a:ext cx="1001724" cy="683930"/>
          </a:xfrm>
        </p:spPr>
        <p:txBody>
          <a:bodyPr>
            <a:normAutofit/>
          </a:bodyPr>
          <a:lstStyle>
            <a:lvl1pPr marL="0" indent="0">
              <a:buNone/>
              <a:defRPr sz="1200"/>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82325BF3-D9BE-35B9-6367-A3EFBCFD211F}"/>
              </a:ext>
            </a:extLst>
          </p:cNvPr>
          <p:cNvSpPr>
            <a:spLocks noGrp="1"/>
          </p:cNvSpPr>
          <p:nvPr>
            <p:ph type="clipArt" sz="quarter" idx="27"/>
          </p:nvPr>
        </p:nvSpPr>
        <p:spPr>
          <a:xfrm>
            <a:off x="9477141" y="2644916"/>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1013400867"/>
      </p:ext>
    </p:extLst>
  </p:cSld>
  <p:clrMapOvr>
    <a:masterClrMapping/>
  </p:clrMapOvr>
  <p:extLst>
    <p:ext uri="{DCECCB84-F9BA-43D5-87BE-67443E8EF086}">
      <p15:sldGuideLst xmlns:p15="http://schemas.microsoft.com/office/powerpoint/2012/main">
        <p15:guide id="1">
          <p15:clr>
            <a:srgbClr val="FBAE40"/>
          </p15:clr>
        </p15:guide>
        <p15:guide id="5" pos="7680">
          <p15:clr>
            <a:srgbClr val="FBAE40"/>
          </p15:clr>
        </p15:guide>
        <p15:guide id="6"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ategories_b">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7E3884-3307-87A8-0CF6-704541207EF2}"/>
              </a:ext>
            </a:extLst>
          </p:cNvPr>
          <p:cNvSpPr>
            <a:spLocks noGrp="1" noRot="1" noMove="1" noResize="1" noEditPoints="1" noAdjustHandles="1" noChangeArrowheads="1" noChangeShapeType="1"/>
          </p:cNvSpPr>
          <p:nvPr/>
        </p:nvSpPr>
        <p:spPr bwMode="auto">
          <a:xfrm rot="5400000">
            <a:off x="4795834" y="-536897"/>
            <a:ext cx="2600326" cy="12191997"/>
          </a:xfrm>
          <a:prstGeom prst="rect">
            <a:avLst/>
          </a:prstGeom>
          <a:solidFill>
            <a:srgbClr val="F2ECE4">
              <a:alpha val="2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98D85A-0F4B-D032-9ACD-11B57CAF05EE}"/>
              </a:ext>
            </a:extLst>
          </p:cNvPr>
          <p:cNvSpPr/>
          <p:nvPr/>
        </p:nvSpPr>
        <p:spPr>
          <a:xfrm>
            <a:off x="1698176" y="2344528"/>
            <a:ext cx="2569028" cy="3599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F4A727-21A3-1106-44C9-4960BB0E3311}"/>
              </a:ext>
            </a:extLst>
          </p:cNvPr>
          <p:cNvSpPr/>
          <p:nvPr/>
        </p:nvSpPr>
        <p:spPr>
          <a:xfrm>
            <a:off x="169817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A8450E-9056-EBF3-D94C-FEC4E652F62C}"/>
              </a:ext>
            </a:extLst>
          </p:cNvPr>
          <p:cNvSpPr/>
          <p:nvPr/>
        </p:nvSpPr>
        <p:spPr>
          <a:xfrm>
            <a:off x="4811482" y="2344528"/>
            <a:ext cx="2569028" cy="3599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E42665-A6C3-F1A2-8215-4D58AE010971}"/>
              </a:ext>
            </a:extLst>
          </p:cNvPr>
          <p:cNvSpPr/>
          <p:nvPr/>
        </p:nvSpPr>
        <p:spPr>
          <a:xfrm>
            <a:off x="7924796" y="2344528"/>
            <a:ext cx="2569028" cy="3599544"/>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04918-3012-AC99-FB69-F1AD43A68BF8}"/>
              </a:ext>
            </a:extLst>
          </p:cNvPr>
          <p:cNvSpPr/>
          <p:nvPr/>
        </p:nvSpPr>
        <p:spPr>
          <a:xfrm>
            <a:off x="4811482"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E8BFAD-5732-CB77-5D38-26ABF18EDD34}"/>
              </a:ext>
            </a:extLst>
          </p:cNvPr>
          <p:cNvSpPr/>
          <p:nvPr/>
        </p:nvSpPr>
        <p:spPr>
          <a:xfrm>
            <a:off x="792479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1932033"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950230" y="2514174"/>
            <a:ext cx="231696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1</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932033"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6" name="Text Placeholder 2">
            <a:extLst>
              <a:ext uri="{FF2B5EF4-FFF2-40B4-BE49-F238E27FC236}">
                <a16:creationId xmlns:a16="http://schemas.microsoft.com/office/drawing/2014/main" id="{F45B7350-49B8-77A5-7DCA-737C5F65E05F}"/>
              </a:ext>
            </a:extLst>
          </p:cNvPr>
          <p:cNvSpPr>
            <a:spLocks noGrp="1"/>
          </p:cNvSpPr>
          <p:nvPr>
            <p:ph type="body" sz="quarter" idx="19" hasCustomPrompt="1"/>
          </p:nvPr>
        </p:nvSpPr>
        <p:spPr>
          <a:xfrm>
            <a:off x="5058595"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7" name="Text Placeholder 2">
            <a:extLst>
              <a:ext uri="{FF2B5EF4-FFF2-40B4-BE49-F238E27FC236}">
                <a16:creationId xmlns:a16="http://schemas.microsoft.com/office/drawing/2014/main" id="{5C8FF34D-2E1A-5C19-6C64-99DB15EFBCE3}"/>
              </a:ext>
            </a:extLst>
          </p:cNvPr>
          <p:cNvSpPr>
            <a:spLocks noGrp="1"/>
          </p:cNvSpPr>
          <p:nvPr>
            <p:ph type="body" sz="quarter" idx="20" hasCustomPrompt="1"/>
          </p:nvPr>
        </p:nvSpPr>
        <p:spPr>
          <a:xfrm>
            <a:off x="5076793" y="2514174"/>
            <a:ext cx="2303718"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2</a:t>
            </a:r>
          </a:p>
        </p:txBody>
      </p:sp>
      <p:sp>
        <p:nvSpPr>
          <p:cNvPr id="8" name="Text Placeholder 2">
            <a:extLst>
              <a:ext uri="{FF2B5EF4-FFF2-40B4-BE49-F238E27FC236}">
                <a16:creationId xmlns:a16="http://schemas.microsoft.com/office/drawing/2014/main" id="{3BCB5B91-6179-D7D5-AFFD-EFB426FC5E95}"/>
              </a:ext>
            </a:extLst>
          </p:cNvPr>
          <p:cNvSpPr>
            <a:spLocks noGrp="1"/>
          </p:cNvSpPr>
          <p:nvPr>
            <p:ph type="body" sz="quarter" idx="21" hasCustomPrompt="1"/>
          </p:nvPr>
        </p:nvSpPr>
        <p:spPr>
          <a:xfrm>
            <a:off x="5058595"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11" name="Text Placeholder 2">
            <a:extLst>
              <a:ext uri="{FF2B5EF4-FFF2-40B4-BE49-F238E27FC236}">
                <a16:creationId xmlns:a16="http://schemas.microsoft.com/office/drawing/2014/main" id="{61199B4B-C8F1-6099-AEA8-F009F75AEC3C}"/>
              </a:ext>
            </a:extLst>
          </p:cNvPr>
          <p:cNvSpPr>
            <a:spLocks noGrp="1"/>
          </p:cNvSpPr>
          <p:nvPr>
            <p:ph type="body" sz="quarter" idx="22" hasCustomPrompt="1"/>
          </p:nvPr>
        </p:nvSpPr>
        <p:spPr>
          <a:xfrm>
            <a:off x="8168601"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12" name="Text Placeholder 2">
            <a:extLst>
              <a:ext uri="{FF2B5EF4-FFF2-40B4-BE49-F238E27FC236}">
                <a16:creationId xmlns:a16="http://schemas.microsoft.com/office/drawing/2014/main" id="{809E814F-E75F-0C4F-1E03-D14AD23B9AE5}"/>
              </a:ext>
            </a:extLst>
          </p:cNvPr>
          <p:cNvSpPr>
            <a:spLocks noGrp="1"/>
          </p:cNvSpPr>
          <p:nvPr>
            <p:ph type="body" sz="quarter" idx="23" hasCustomPrompt="1"/>
          </p:nvPr>
        </p:nvSpPr>
        <p:spPr>
          <a:xfrm>
            <a:off x="8186799" y="2514174"/>
            <a:ext cx="230702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3</a:t>
            </a:r>
          </a:p>
        </p:txBody>
      </p:sp>
      <p:sp>
        <p:nvSpPr>
          <p:cNvPr id="13" name="Text Placeholder 2">
            <a:extLst>
              <a:ext uri="{FF2B5EF4-FFF2-40B4-BE49-F238E27FC236}">
                <a16:creationId xmlns:a16="http://schemas.microsoft.com/office/drawing/2014/main" id="{D006DA5F-CA03-3CFE-8876-95FCCF99236C}"/>
              </a:ext>
            </a:extLst>
          </p:cNvPr>
          <p:cNvSpPr>
            <a:spLocks noGrp="1"/>
          </p:cNvSpPr>
          <p:nvPr>
            <p:ph type="body" sz="quarter" idx="24" hasCustomPrompt="1"/>
          </p:nvPr>
        </p:nvSpPr>
        <p:spPr>
          <a:xfrm>
            <a:off x="8168601"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F703C900-E3A4-CA6C-54CB-A09E68467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4" name="Title 1">
            <a:extLst>
              <a:ext uri="{FF2B5EF4-FFF2-40B4-BE49-F238E27FC236}">
                <a16:creationId xmlns:a16="http://schemas.microsoft.com/office/drawing/2014/main" id="{5E9E74E8-8125-2383-ED41-62D573882E2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CFF0DA4A-AC5C-2B93-2411-9C1191BBAB2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8449F18-37C8-748C-18D8-EC3CBB1B5B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0069963"/>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ategories_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F0D3F97-A7F6-3833-F58D-7767259772D2}"/>
              </a:ext>
            </a:extLst>
          </p:cNvPr>
          <p:cNvGrpSpPr/>
          <p:nvPr/>
        </p:nvGrpSpPr>
        <p:grpSpPr>
          <a:xfrm>
            <a:off x="6556772" y="3120629"/>
            <a:ext cx="471488" cy="1397794"/>
            <a:chOff x="6556772" y="3120629"/>
            <a:chExt cx="471488" cy="1397794"/>
          </a:xfrm>
        </p:grpSpPr>
        <p:sp>
          <p:nvSpPr>
            <p:cNvPr id="18" name="Freeform 10">
              <a:extLst>
                <a:ext uri="{FF2B5EF4-FFF2-40B4-BE49-F238E27FC236}">
                  <a16:creationId xmlns:a16="http://schemas.microsoft.com/office/drawing/2014/main" id="{AECC7888-DC70-FD38-A05C-BC86BC8D9BF5}"/>
                </a:ext>
              </a:extLst>
            </p:cNvPr>
            <p:cNvSpPr>
              <a:spLocks/>
            </p:cNvSpPr>
            <p:nvPr/>
          </p:nvSpPr>
          <p:spPr bwMode="auto">
            <a:xfrm>
              <a:off x="6556772" y="3120629"/>
              <a:ext cx="471488" cy="1397794"/>
            </a:xfrm>
            <a:custGeom>
              <a:avLst/>
              <a:gdLst>
                <a:gd name="T0" fmla="*/ 107 w 167"/>
                <a:gd name="T1" fmla="*/ 26 h 496"/>
                <a:gd name="T2" fmla="*/ 133 w 167"/>
                <a:gd name="T3" fmla="*/ 150 h 496"/>
                <a:gd name="T4" fmla="*/ 94 w 167"/>
                <a:gd name="T5" fmla="*/ 301 h 496"/>
                <a:gd name="T6" fmla="*/ 80 w 167"/>
                <a:gd name="T7" fmla="*/ 326 h 496"/>
                <a:gd name="T8" fmla="*/ 80 w 167"/>
                <a:gd name="T9" fmla="*/ 326 h 496"/>
                <a:gd name="T10" fmla="*/ 4 w 167"/>
                <a:gd name="T11" fmla="*/ 469 h 496"/>
                <a:gd name="T12" fmla="*/ 11 w 167"/>
                <a:gd name="T13" fmla="*/ 492 h 496"/>
                <a:gd name="T14" fmla="*/ 34 w 167"/>
                <a:gd name="T15" fmla="*/ 485 h 496"/>
                <a:gd name="T16" fmla="*/ 137 w 167"/>
                <a:gd name="T17" fmla="*/ 292 h 496"/>
                <a:gd name="T18" fmla="*/ 108 w 167"/>
                <a:gd name="T19" fmla="*/ 292 h 496"/>
                <a:gd name="T20" fmla="*/ 108 w 167"/>
                <a:gd name="T21" fmla="*/ 309 h 496"/>
                <a:gd name="T22" fmla="*/ 123 w 167"/>
                <a:gd name="T23" fmla="*/ 317 h 496"/>
                <a:gd name="T24" fmla="*/ 166 w 167"/>
                <a:gd name="T25" fmla="*/ 150 h 496"/>
                <a:gd name="T26" fmla="*/ 138 w 167"/>
                <a:gd name="T27" fmla="*/ 13 h 496"/>
                <a:gd name="T28" fmla="*/ 116 w 167"/>
                <a:gd name="T29" fmla="*/ 4 h 496"/>
                <a:gd name="T30" fmla="*/ 107 w 167"/>
                <a:gd name="T31"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496">
                  <a:moveTo>
                    <a:pt x="107" y="26"/>
                  </a:moveTo>
                  <a:cubicBezTo>
                    <a:pt x="124" y="64"/>
                    <a:pt x="133" y="106"/>
                    <a:pt x="133" y="150"/>
                  </a:cubicBezTo>
                  <a:cubicBezTo>
                    <a:pt x="133" y="205"/>
                    <a:pt x="118" y="256"/>
                    <a:pt x="94" y="301"/>
                  </a:cubicBezTo>
                  <a:cubicBezTo>
                    <a:pt x="80" y="326"/>
                    <a:pt x="80" y="326"/>
                    <a:pt x="80" y="326"/>
                  </a:cubicBezTo>
                  <a:cubicBezTo>
                    <a:pt x="80" y="326"/>
                    <a:pt x="80" y="326"/>
                    <a:pt x="80" y="326"/>
                  </a:cubicBezTo>
                  <a:cubicBezTo>
                    <a:pt x="4" y="469"/>
                    <a:pt x="4" y="469"/>
                    <a:pt x="4" y="469"/>
                  </a:cubicBezTo>
                  <a:cubicBezTo>
                    <a:pt x="0" y="477"/>
                    <a:pt x="3" y="487"/>
                    <a:pt x="11" y="492"/>
                  </a:cubicBezTo>
                  <a:cubicBezTo>
                    <a:pt x="20" y="496"/>
                    <a:pt x="30" y="493"/>
                    <a:pt x="34" y="485"/>
                  </a:cubicBezTo>
                  <a:cubicBezTo>
                    <a:pt x="137" y="292"/>
                    <a:pt x="137" y="292"/>
                    <a:pt x="137" y="292"/>
                  </a:cubicBezTo>
                  <a:cubicBezTo>
                    <a:pt x="108" y="292"/>
                    <a:pt x="108" y="292"/>
                    <a:pt x="108" y="292"/>
                  </a:cubicBezTo>
                  <a:cubicBezTo>
                    <a:pt x="108" y="309"/>
                    <a:pt x="108" y="309"/>
                    <a:pt x="108" y="309"/>
                  </a:cubicBezTo>
                  <a:cubicBezTo>
                    <a:pt x="123" y="317"/>
                    <a:pt x="123" y="317"/>
                    <a:pt x="123" y="317"/>
                  </a:cubicBezTo>
                  <a:cubicBezTo>
                    <a:pt x="151" y="268"/>
                    <a:pt x="167" y="211"/>
                    <a:pt x="166" y="150"/>
                  </a:cubicBezTo>
                  <a:cubicBezTo>
                    <a:pt x="166" y="101"/>
                    <a:pt x="156" y="55"/>
                    <a:pt x="138" y="13"/>
                  </a:cubicBezTo>
                  <a:cubicBezTo>
                    <a:pt x="134" y="4"/>
                    <a:pt x="124" y="0"/>
                    <a:pt x="116" y="4"/>
                  </a:cubicBezTo>
                  <a:cubicBezTo>
                    <a:pt x="107" y="8"/>
                    <a:pt x="103" y="18"/>
                    <a:pt x="107" y="2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19" name="Rectangle 18">
              <a:extLst>
                <a:ext uri="{FF2B5EF4-FFF2-40B4-BE49-F238E27FC236}">
                  <a16:creationId xmlns:a16="http://schemas.microsoft.com/office/drawing/2014/main" id="{83FC123E-6C63-969D-4417-80C625060BAE}"/>
                </a:ext>
              </a:extLst>
            </p:cNvPr>
            <p:cNvSpPr/>
            <p:nvPr/>
          </p:nvSpPr>
          <p:spPr>
            <a:xfrm rot="1606979">
              <a:off x="6851767" y="3921081"/>
              <a:ext cx="72633" cy="91607"/>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210DF39-4250-BB61-B66E-85D74D07ACF0}"/>
              </a:ext>
            </a:extLst>
          </p:cNvPr>
          <p:cNvGrpSpPr/>
          <p:nvPr/>
        </p:nvGrpSpPr>
        <p:grpSpPr>
          <a:xfrm>
            <a:off x="4701779" y="2222898"/>
            <a:ext cx="2684860" cy="2589609"/>
            <a:chOff x="4237038" y="1820863"/>
            <a:chExt cx="3579813" cy="3452812"/>
          </a:xfrm>
        </p:grpSpPr>
        <p:sp>
          <p:nvSpPr>
            <p:cNvPr id="23" name="Freeform 5">
              <a:extLst>
                <a:ext uri="{FF2B5EF4-FFF2-40B4-BE49-F238E27FC236}">
                  <a16:creationId xmlns:a16="http://schemas.microsoft.com/office/drawing/2014/main" id="{03F36824-D0B6-3C04-1547-E9569ACBD7AB}"/>
                </a:ext>
              </a:extLst>
            </p:cNvPr>
            <p:cNvSpPr>
              <a:spLocks/>
            </p:cNvSpPr>
            <p:nvPr/>
          </p:nvSpPr>
          <p:spPr bwMode="auto">
            <a:xfrm>
              <a:off x="5075238" y="5084763"/>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3 w 16"/>
                <a:gd name="T11" fmla="*/ 2 h 16"/>
                <a:gd name="T12" fmla="*/ 0 w 16"/>
                <a:gd name="T13" fmla="*/ 8 h 16"/>
                <a:gd name="T14" fmla="*/ 3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3" y="15"/>
                    <a:pt x="14" y="14"/>
                  </a:cubicBezTo>
                  <a:cubicBezTo>
                    <a:pt x="16" y="12"/>
                    <a:pt x="16" y="10"/>
                    <a:pt x="16" y="8"/>
                  </a:cubicBezTo>
                  <a:cubicBezTo>
                    <a:pt x="16" y="6"/>
                    <a:pt x="16" y="4"/>
                    <a:pt x="14" y="2"/>
                  </a:cubicBezTo>
                  <a:cubicBezTo>
                    <a:pt x="13" y="1"/>
                    <a:pt x="10" y="0"/>
                    <a:pt x="8" y="0"/>
                  </a:cubicBezTo>
                  <a:cubicBezTo>
                    <a:pt x="6" y="0"/>
                    <a:pt x="4" y="1"/>
                    <a:pt x="3" y="2"/>
                  </a:cubicBezTo>
                  <a:cubicBezTo>
                    <a:pt x="1" y="4"/>
                    <a:pt x="0" y="6"/>
                    <a:pt x="0" y="8"/>
                  </a:cubicBezTo>
                  <a:cubicBezTo>
                    <a:pt x="0" y="10"/>
                    <a:pt x="1" y="12"/>
                    <a:pt x="3"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4" name="Freeform 6">
              <a:extLst>
                <a:ext uri="{FF2B5EF4-FFF2-40B4-BE49-F238E27FC236}">
                  <a16:creationId xmlns:a16="http://schemas.microsoft.com/office/drawing/2014/main" id="{0408F3F1-FAC5-11EE-42C9-0BF054F743B9}"/>
                </a:ext>
              </a:extLst>
            </p:cNvPr>
            <p:cNvSpPr>
              <a:spLocks noEditPoints="1"/>
            </p:cNvSpPr>
            <p:nvPr/>
          </p:nvSpPr>
          <p:spPr bwMode="auto">
            <a:xfrm>
              <a:off x="4237038" y="1820863"/>
              <a:ext cx="3579813" cy="3392487"/>
            </a:xfrm>
            <a:custGeom>
              <a:avLst/>
              <a:gdLst>
                <a:gd name="T0" fmla="*/ 687 w 952"/>
                <a:gd name="T1" fmla="*/ 886 h 902"/>
                <a:gd name="T2" fmla="*/ 753 w 952"/>
                <a:gd name="T3" fmla="*/ 844 h 902"/>
                <a:gd name="T4" fmla="*/ 783 w 952"/>
                <a:gd name="T5" fmla="*/ 819 h 902"/>
                <a:gd name="T6" fmla="*/ 811 w 952"/>
                <a:gd name="T7" fmla="*/ 792 h 902"/>
                <a:gd name="T8" fmla="*/ 837 w 952"/>
                <a:gd name="T9" fmla="*/ 763 h 902"/>
                <a:gd name="T10" fmla="*/ 860 w 952"/>
                <a:gd name="T11" fmla="*/ 731 h 902"/>
                <a:gd name="T12" fmla="*/ 880 w 952"/>
                <a:gd name="T13" fmla="*/ 698 h 902"/>
                <a:gd name="T14" fmla="*/ 897 w 952"/>
                <a:gd name="T15" fmla="*/ 663 h 902"/>
                <a:gd name="T16" fmla="*/ 912 w 952"/>
                <a:gd name="T17" fmla="*/ 626 h 902"/>
                <a:gd name="T18" fmla="*/ 923 w 952"/>
                <a:gd name="T19" fmla="*/ 589 h 902"/>
                <a:gd name="T20" fmla="*/ 930 w 952"/>
                <a:gd name="T21" fmla="*/ 551 h 902"/>
                <a:gd name="T22" fmla="*/ 935 w 952"/>
                <a:gd name="T23" fmla="*/ 512 h 902"/>
                <a:gd name="T24" fmla="*/ 936 w 952"/>
                <a:gd name="T25" fmla="*/ 473 h 902"/>
                <a:gd name="T26" fmla="*/ 934 w 952"/>
                <a:gd name="T27" fmla="*/ 434 h 902"/>
                <a:gd name="T28" fmla="*/ 929 w 952"/>
                <a:gd name="T29" fmla="*/ 395 h 902"/>
                <a:gd name="T30" fmla="*/ 921 w 952"/>
                <a:gd name="T31" fmla="*/ 357 h 902"/>
                <a:gd name="T32" fmla="*/ 909 w 952"/>
                <a:gd name="T33" fmla="*/ 320 h 902"/>
                <a:gd name="T34" fmla="*/ 894 w 952"/>
                <a:gd name="T35" fmla="*/ 284 h 902"/>
                <a:gd name="T36" fmla="*/ 876 w 952"/>
                <a:gd name="T37" fmla="*/ 249 h 902"/>
                <a:gd name="T38" fmla="*/ 867 w 952"/>
                <a:gd name="T39" fmla="*/ 218 h 902"/>
                <a:gd name="T40" fmla="*/ 843 w 952"/>
                <a:gd name="T41" fmla="*/ 186 h 902"/>
                <a:gd name="T42" fmla="*/ 817 w 952"/>
                <a:gd name="T43" fmla="*/ 156 h 902"/>
                <a:gd name="T44" fmla="*/ 788 w 952"/>
                <a:gd name="T45" fmla="*/ 117 h 902"/>
                <a:gd name="T46" fmla="*/ 757 w 952"/>
                <a:gd name="T47" fmla="*/ 92 h 902"/>
                <a:gd name="T48" fmla="*/ 723 w 952"/>
                <a:gd name="T49" fmla="*/ 69 h 902"/>
                <a:gd name="T50" fmla="*/ 688 w 952"/>
                <a:gd name="T51" fmla="*/ 50 h 902"/>
                <a:gd name="T52" fmla="*/ 651 w 952"/>
                <a:gd name="T53" fmla="*/ 33 h 902"/>
                <a:gd name="T54" fmla="*/ 613 w 952"/>
                <a:gd name="T55" fmla="*/ 20 h 902"/>
                <a:gd name="T56" fmla="*/ 573 w 952"/>
                <a:gd name="T57" fmla="*/ 10 h 902"/>
                <a:gd name="T58" fmla="*/ 534 w 952"/>
                <a:gd name="T59" fmla="*/ 4 h 902"/>
                <a:gd name="T60" fmla="*/ 493 w 952"/>
                <a:gd name="T61" fmla="*/ 1 h 902"/>
                <a:gd name="T62" fmla="*/ 453 w 952"/>
                <a:gd name="T63" fmla="*/ 1 h 902"/>
                <a:gd name="T64" fmla="*/ 406 w 952"/>
                <a:gd name="T65" fmla="*/ 13 h 902"/>
                <a:gd name="T66" fmla="*/ 367 w 952"/>
                <a:gd name="T67" fmla="*/ 21 h 902"/>
                <a:gd name="T68" fmla="*/ 329 w 952"/>
                <a:gd name="T69" fmla="*/ 32 h 902"/>
                <a:gd name="T70" fmla="*/ 292 w 952"/>
                <a:gd name="T71" fmla="*/ 46 h 902"/>
                <a:gd name="T72" fmla="*/ 256 w 952"/>
                <a:gd name="T73" fmla="*/ 63 h 902"/>
                <a:gd name="T74" fmla="*/ 222 w 952"/>
                <a:gd name="T75" fmla="*/ 83 h 902"/>
                <a:gd name="T76" fmla="*/ 189 w 952"/>
                <a:gd name="T77" fmla="*/ 106 h 902"/>
                <a:gd name="T78" fmla="*/ 159 w 952"/>
                <a:gd name="T79" fmla="*/ 132 h 902"/>
                <a:gd name="T80" fmla="*/ 142 w 952"/>
                <a:gd name="T81" fmla="*/ 160 h 902"/>
                <a:gd name="T82" fmla="*/ 116 w 952"/>
                <a:gd name="T83" fmla="*/ 189 h 902"/>
                <a:gd name="T84" fmla="*/ 93 w 952"/>
                <a:gd name="T85" fmla="*/ 221 h 902"/>
                <a:gd name="T86" fmla="*/ 73 w 952"/>
                <a:gd name="T87" fmla="*/ 254 h 902"/>
                <a:gd name="T88" fmla="*/ 56 w 952"/>
                <a:gd name="T89" fmla="*/ 289 h 902"/>
                <a:gd name="T90" fmla="*/ 41 w 952"/>
                <a:gd name="T91" fmla="*/ 325 h 902"/>
                <a:gd name="T92" fmla="*/ 30 w 952"/>
                <a:gd name="T93" fmla="*/ 363 h 902"/>
                <a:gd name="T94" fmla="*/ 17 w 952"/>
                <a:gd name="T95" fmla="*/ 439 h 902"/>
                <a:gd name="T96" fmla="*/ 16 w 952"/>
                <a:gd name="T97" fmla="*/ 478 h 902"/>
                <a:gd name="T98" fmla="*/ 17 w 952"/>
                <a:gd name="T99" fmla="*/ 517 h 902"/>
                <a:gd name="T100" fmla="*/ 22 w 952"/>
                <a:gd name="T101" fmla="*/ 556 h 902"/>
                <a:gd name="T102" fmla="*/ 21 w 952"/>
                <a:gd name="T103" fmla="*/ 589 h 902"/>
                <a:gd name="T104" fmla="*/ 27 w 952"/>
                <a:gd name="T105" fmla="*/ 637 h 902"/>
                <a:gd name="T106" fmla="*/ 42 w 952"/>
                <a:gd name="T107" fmla="*/ 674 h 902"/>
                <a:gd name="T108" fmla="*/ 61 w 952"/>
                <a:gd name="T109" fmla="*/ 710 h 902"/>
                <a:gd name="T110" fmla="*/ 82 w 952"/>
                <a:gd name="T111" fmla="*/ 745 h 902"/>
                <a:gd name="T112" fmla="*/ 106 w 952"/>
                <a:gd name="T113" fmla="*/ 777 h 902"/>
                <a:gd name="T114" fmla="*/ 133 w 952"/>
                <a:gd name="T115" fmla="*/ 807 h 902"/>
                <a:gd name="T116" fmla="*/ 162 w 952"/>
                <a:gd name="T117" fmla="*/ 835 h 902"/>
                <a:gd name="T118" fmla="*/ 205 w 952"/>
                <a:gd name="T119" fmla="*/ 859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02">
                  <a:moveTo>
                    <a:pt x="687" y="886"/>
                  </a:moveTo>
                  <a:cubicBezTo>
                    <a:pt x="687" y="886"/>
                    <a:pt x="687" y="886"/>
                    <a:pt x="687" y="886"/>
                  </a:cubicBezTo>
                  <a:cubicBezTo>
                    <a:pt x="683" y="888"/>
                    <a:pt x="682" y="893"/>
                    <a:pt x="684" y="897"/>
                  </a:cubicBezTo>
                  <a:cubicBezTo>
                    <a:pt x="686" y="901"/>
                    <a:pt x="691" y="902"/>
                    <a:pt x="695" y="900"/>
                  </a:cubicBezTo>
                  <a:cubicBezTo>
                    <a:pt x="695" y="900"/>
                    <a:pt x="695" y="900"/>
                    <a:pt x="695" y="900"/>
                  </a:cubicBezTo>
                  <a:cubicBezTo>
                    <a:pt x="699" y="898"/>
                    <a:pt x="700" y="893"/>
                    <a:pt x="698" y="889"/>
                  </a:cubicBezTo>
                  <a:cubicBezTo>
                    <a:pt x="696" y="885"/>
                    <a:pt x="691" y="884"/>
                    <a:pt x="687" y="886"/>
                  </a:cubicBezTo>
                  <a:close/>
                  <a:moveTo>
                    <a:pt x="721" y="866"/>
                  </a:moveTo>
                  <a:cubicBezTo>
                    <a:pt x="721" y="866"/>
                    <a:pt x="721" y="866"/>
                    <a:pt x="721" y="866"/>
                  </a:cubicBezTo>
                  <a:cubicBezTo>
                    <a:pt x="717" y="869"/>
                    <a:pt x="716" y="874"/>
                    <a:pt x="719" y="877"/>
                  </a:cubicBezTo>
                  <a:cubicBezTo>
                    <a:pt x="721" y="881"/>
                    <a:pt x="726" y="882"/>
                    <a:pt x="730" y="880"/>
                  </a:cubicBezTo>
                  <a:cubicBezTo>
                    <a:pt x="733" y="878"/>
                    <a:pt x="734" y="873"/>
                    <a:pt x="732" y="869"/>
                  </a:cubicBezTo>
                  <a:cubicBezTo>
                    <a:pt x="730" y="865"/>
                    <a:pt x="725" y="864"/>
                    <a:pt x="721" y="866"/>
                  </a:cubicBezTo>
                  <a:close/>
                  <a:moveTo>
                    <a:pt x="753" y="844"/>
                  </a:moveTo>
                  <a:cubicBezTo>
                    <a:pt x="753" y="844"/>
                    <a:pt x="753" y="844"/>
                    <a:pt x="753" y="844"/>
                  </a:cubicBezTo>
                  <a:cubicBezTo>
                    <a:pt x="750" y="847"/>
                    <a:pt x="749" y="852"/>
                    <a:pt x="752" y="855"/>
                  </a:cubicBezTo>
                  <a:cubicBezTo>
                    <a:pt x="754" y="859"/>
                    <a:pt x="759" y="860"/>
                    <a:pt x="763" y="857"/>
                  </a:cubicBezTo>
                  <a:cubicBezTo>
                    <a:pt x="766" y="854"/>
                    <a:pt x="767" y="849"/>
                    <a:pt x="764" y="846"/>
                  </a:cubicBezTo>
                  <a:cubicBezTo>
                    <a:pt x="762" y="842"/>
                    <a:pt x="757" y="842"/>
                    <a:pt x="753" y="844"/>
                  </a:cubicBezTo>
                  <a:close/>
                  <a:moveTo>
                    <a:pt x="783" y="819"/>
                  </a:moveTo>
                  <a:cubicBezTo>
                    <a:pt x="783" y="819"/>
                    <a:pt x="783" y="819"/>
                    <a:pt x="783" y="819"/>
                  </a:cubicBezTo>
                  <a:cubicBezTo>
                    <a:pt x="780" y="822"/>
                    <a:pt x="780" y="827"/>
                    <a:pt x="783" y="831"/>
                  </a:cubicBezTo>
                  <a:cubicBezTo>
                    <a:pt x="786" y="834"/>
                    <a:pt x="791" y="834"/>
                    <a:pt x="794" y="831"/>
                  </a:cubicBezTo>
                  <a:cubicBezTo>
                    <a:pt x="794" y="831"/>
                    <a:pt x="794" y="831"/>
                    <a:pt x="794" y="831"/>
                  </a:cubicBezTo>
                  <a:cubicBezTo>
                    <a:pt x="797" y="828"/>
                    <a:pt x="798" y="823"/>
                    <a:pt x="795" y="820"/>
                  </a:cubicBezTo>
                  <a:cubicBezTo>
                    <a:pt x="792" y="817"/>
                    <a:pt x="787" y="816"/>
                    <a:pt x="783" y="819"/>
                  </a:cubicBezTo>
                  <a:close/>
                  <a:moveTo>
                    <a:pt x="811" y="792"/>
                  </a:moveTo>
                  <a:cubicBezTo>
                    <a:pt x="811" y="792"/>
                    <a:pt x="811" y="792"/>
                    <a:pt x="811" y="792"/>
                  </a:cubicBezTo>
                  <a:cubicBezTo>
                    <a:pt x="808" y="795"/>
                    <a:pt x="808" y="800"/>
                    <a:pt x="812" y="803"/>
                  </a:cubicBezTo>
                  <a:cubicBezTo>
                    <a:pt x="815" y="806"/>
                    <a:pt x="820" y="806"/>
                    <a:pt x="823" y="803"/>
                  </a:cubicBezTo>
                  <a:cubicBezTo>
                    <a:pt x="823" y="803"/>
                    <a:pt x="823" y="803"/>
                    <a:pt x="823" y="803"/>
                  </a:cubicBezTo>
                  <a:cubicBezTo>
                    <a:pt x="826" y="800"/>
                    <a:pt x="826" y="795"/>
                    <a:pt x="823" y="792"/>
                  </a:cubicBezTo>
                  <a:cubicBezTo>
                    <a:pt x="819" y="789"/>
                    <a:pt x="814" y="789"/>
                    <a:pt x="811" y="792"/>
                  </a:cubicBezTo>
                  <a:close/>
                  <a:moveTo>
                    <a:pt x="837" y="763"/>
                  </a:moveTo>
                  <a:cubicBezTo>
                    <a:pt x="837" y="763"/>
                    <a:pt x="837" y="763"/>
                    <a:pt x="837" y="763"/>
                  </a:cubicBezTo>
                  <a:cubicBezTo>
                    <a:pt x="834" y="766"/>
                    <a:pt x="835" y="771"/>
                    <a:pt x="838" y="774"/>
                  </a:cubicBezTo>
                  <a:cubicBezTo>
                    <a:pt x="842" y="777"/>
                    <a:pt x="847" y="776"/>
                    <a:pt x="849" y="773"/>
                  </a:cubicBezTo>
                  <a:cubicBezTo>
                    <a:pt x="849" y="773"/>
                    <a:pt x="849" y="773"/>
                    <a:pt x="849" y="773"/>
                  </a:cubicBezTo>
                  <a:cubicBezTo>
                    <a:pt x="852" y="769"/>
                    <a:pt x="852" y="764"/>
                    <a:pt x="848" y="761"/>
                  </a:cubicBezTo>
                  <a:cubicBezTo>
                    <a:pt x="845" y="759"/>
                    <a:pt x="840" y="759"/>
                    <a:pt x="837" y="763"/>
                  </a:cubicBezTo>
                  <a:close/>
                  <a:moveTo>
                    <a:pt x="860" y="731"/>
                  </a:moveTo>
                  <a:cubicBezTo>
                    <a:pt x="860" y="731"/>
                    <a:pt x="860" y="731"/>
                    <a:pt x="860" y="731"/>
                  </a:cubicBezTo>
                  <a:cubicBezTo>
                    <a:pt x="857" y="735"/>
                    <a:pt x="858" y="740"/>
                    <a:pt x="862" y="742"/>
                  </a:cubicBezTo>
                  <a:cubicBezTo>
                    <a:pt x="866" y="745"/>
                    <a:pt x="871" y="744"/>
                    <a:pt x="873" y="740"/>
                  </a:cubicBezTo>
                  <a:cubicBezTo>
                    <a:pt x="873" y="740"/>
                    <a:pt x="873" y="740"/>
                    <a:pt x="873" y="740"/>
                  </a:cubicBezTo>
                  <a:cubicBezTo>
                    <a:pt x="876" y="736"/>
                    <a:pt x="875" y="731"/>
                    <a:pt x="871" y="729"/>
                  </a:cubicBezTo>
                  <a:cubicBezTo>
                    <a:pt x="867" y="726"/>
                    <a:pt x="862" y="727"/>
                    <a:pt x="860" y="731"/>
                  </a:cubicBezTo>
                  <a:close/>
                  <a:moveTo>
                    <a:pt x="880" y="698"/>
                  </a:moveTo>
                  <a:cubicBezTo>
                    <a:pt x="880" y="698"/>
                    <a:pt x="880" y="698"/>
                    <a:pt x="880" y="698"/>
                  </a:cubicBezTo>
                  <a:cubicBezTo>
                    <a:pt x="878" y="702"/>
                    <a:pt x="879" y="706"/>
                    <a:pt x="883" y="709"/>
                  </a:cubicBezTo>
                  <a:cubicBezTo>
                    <a:pt x="887" y="711"/>
                    <a:pt x="892" y="709"/>
                    <a:pt x="894" y="705"/>
                  </a:cubicBezTo>
                  <a:cubicBezTo>
                    <a:pt x="894" y="705"/>
                    <a:pt x="894" y="705"/>
                    <a:pt x="894" y="705"/>
                  </a:cubicBezTo>
                  <a:cubicBezTo>
                    <a:pt x="896" y="701"/>
                    <a:pt x="895" y="697"/>
                    <a:pt x="891" y="694"/>
                  </a:cubicBezTo>
                  <a:cubicBezTo>
                    <a:pt x="887" y="692"/>
                    <a:pt x="882" y="694"/>
                    <a:pt x="880" y="698"/>
                  </a:cubicBezTo>
                  <a:close/>
                  <a:moveTo>
                    <a:pt x="897" y="663"/>
                  </a:moveTo>
                  <a:cubicBezTo>
                    <a:pt x="897" y="663"/>
                    <a:pt x="897" y="663"/>
                    <a:pt x="897" y="663"/>
                  </a:cubicBezTo>
                  <a:cubicBezTo>
                    <a:pt x="895" y="667"/>
                    <a:pt x="897" y="671"/>
                    <a:pt x="901" y="673"/>
                  </a:cubicBezTo>
                  <a:cubicBezTo>
                    <a:pt x="905" y="675"/>
                    <a:pt x="910" y="673"/>
                    <a:pt x="912" y="669"/>
                  </a:cubicBezTo>
                  <a:cubicBezTo>
                    <a:pt x="912" y="669"/>
                    <a:pt x="912" y="669"/>
                    <a:pt x="912" y="669"/>
                  </a:cubicBezTo>
                  <a:cubicBezTo>
                    <a:pt x="914" y="665"/>
                    <a:pt x="912" y="660"/>
                    <a:pt x="908" y="659"/>
                  </a:cubicBezTo>
                  <a:cubicBezTo>
                    <a:pt x="904" y="657"/>
                    <a:pt x="899" y="659"/>
                    <a:pt x="897" y="663"/>
                  </a:cubicBezTo>
                  <a:close/>
                  <a:moveTo>
                    <a:pt x="912" y="626"/>
                  </a:moveTo>
                  <a:cubicBezTo>
                    <a:pt x="912" y="626"/>
                    <a:pt x="912" y="626"/>
                    <a:pt x="912" y="626"/>
                  </a:cubicBezTo>
                  <a:cubicBezTo>
                    <a:pt x="910" y="630"/>
                    <a:pt x="912" y="635"/>
                    <a:pt x="916" y="636"/>
                  </a:cubicBezTo>
                  <a:cubicBezTo>
                    <a:pt x="921" y="638"/>
                    <a:pt x="925" y="636"/>
                    <a:pt x="927" y="631"/>
                  </a:cubicBezTo>
                  <a:cubicBezTo>
                    <a:pt x="927" y="631"/>
                    <a:pt x="927" y="631"/>
                    <a:pt x="927" y="631"/>
                  </a:cubicBezTo>
                  <a:cubicBezTo>
                    <a:pt x="928" y="627"/>
                    <a:pt x="926" y="623"/>
                    <a:pt x="922" y="621"/>
                  </a:cubicBezTo>
                  <a:cubicBezTo>
                    <a:pt x="918" y="620"/>
                    <a:pt x="913" y="622"/>
                    <a:pt x="912" y="626"/>
                  </a:cubicBezTo>
                  <a:close/>
                  <a:moveTo>
                    <a:pt x="923" y="589"/>
                  </a:moveTo>
                  <a:cubicBezTo>
                    <a:pt x="923" y="589"/>
                    <a:pt x="923" y="589"/>
                    <a:pt x="923" y="589"/>
                  </a:cubicBezTo>
                  <a:cubicBezTo>
                    <a:pt x="922" y="593"/>
                    <a:pt x="924" y="597"/>
                    <a:pt x="928" y="599"/>
                  </a:cubicBezTo>
                  <a:cubicBezTo>
                    <a:pt x="933" y="600"/>
                    <a:pt x="937" y="597"/>
                    <a:pt x="938" y="593"/>
                  </a:cubicBezTo>
                  <a:cubicBezTo>
                    <a:pt x="938" y="593"/>
                    <a:pt x="938" y="593"/>
                    <a:pt x="938" y="593"/>
                  </a:cubicBezTo>
                  <a:cubicBezTo>
                    <a:pt x="939" y="588"/>
                    <a:pt x="937" y="584"/>
                    <a:pt x="932" y="583"/>
                  </a:cubicBezTo>
                  <a:cubicBezTo>
                    <a:pt x="928" y="582"/>
                    <a:pt x="924" y="585"/>
                    <a:pt x="923" y="589"/>
                  </a:cubicBezTo>
                  <a:close/>
                  <a:moveTo>
                    <a:pt x="930" y="551"/>
                  </a:moveTo>
                  <a:cubicBezTo>
                    <a:pt x="930" y="551"/>
                    <a:pt x="930" y="551"/>
                    <a:pt x="930" y="551"/>
                  </a:cubicBezTo>
                  <a:cubicBezTo>
                    <a:pt x="930" y="555"/>
                    <a:pt x="933" y="559"/>
                    <a:pt x="937" y="560"/>
                  </a:cubicBezTo>
                  <a:cubicBezTo>
                    <a:pt x="941" y="560"/>
                    <a:pt x="946" y="558"/>
                    <a:pt x="946" y="553"/>
                  </a:cubicBezTo>
                  <a:cubicBezTo>
                    <a:pt x="946" y="553"/>
                    <a:pt x="946" y="553"/>
                    <a:pt x="946" y="553"/>
                  </a:cubicBezTo>
                  <a:cubicBezTo>
                    <a:pt x="947" y="549"/>
                    <a:pt x="944" y="545"/>
                    <a:pt x="940" y="544"/>
                  </a:cubicBezTo>
                  <a:cubicBezTo>
                    <a:pt x="935" y="543"/>
                    <a:pt x="931" y="546"/>
                    <a:pt x="930" y="551"/>
                  </a:cubicBezTo>
                  <a:close/>
                  <a:moveTo>
                    <a:pt x="935" y="512"/>
                  </a:moveTo>
                  <a:cubicBezTo>
                    <a:pt x="935" y="512"/>
                    <a:pt x="935" y="512"/>
                    <a:pt x="935" y="512"/>
                  </a:cubicBezTo>
                  <a:cubicBezTo>
                    <a:pt x="935" y="516"/>
                    <a:pt x="938" y="520"/>
                    <a:pt x="942" y="520"/>
                  </a:cubicBezTo>
                  <a:cubicBezTo>
                    <a:pt x="947" y="521"/>
                    <a:pt x="951" y="517"/>
                    <a:pt x="951" y="513"/>
                  </a:cubicBezTo>
                  <a:cubicBezTo>
                    <a:pt x="951" y="513"/>
                    <a:pt x="951" y="513"/>
                    <a:pt x="951" y="513"/>
                  </a:cubicBezTo>
                  <a:cubicBezTo>
                    <a:pt x="951" y="509"/>
                    <a:pt x="948" y="505"/>
                    <a:pt x="944" y="504"/>
                  </a:cubicBezTo>
                  <a:cubicBezTo>
                    <a:pt x="939" y="504"/>
                    <a:pt x="935" y="507"/>
                    <a:pt x="935" y="512"/>
                  </a:cubicBezTo>
                  <a:close/>
                  <a:moveTo>
                    <a:pt x="936" y="473"/>
                  </a:moveTo>
                  <a:cubicBezTo>
                    <a:pt x="936" y="473"/>
                    <a:pt x="936" y="473"/>
                    <a:pt x="936" y="473"/>
                  </a:cubicBezTo>
                  <a:cubicBezTo>
                    <a:pt x="936" y="477"/>
                    <a:pt x="940" y="481"/>
                    <a:pt x="944" y="481"/>
                  </a:cubicBezTo>
                  <a:cubicBezTo>
                    <a:pt x="949" y="481"/>
                    <a:pt x="952" y="477"/>
                    <a:pt x="952" y="473"/>
                  </a:cubicBezTo>
                  <a:cubicBezTo>
                    <a:pt x="952" y="473"/>
                    <a:pt x="952" y="473"/>
                    <a:pt x="952" y="473"/>
                  </a:cubicBezTo>
                  <a:cubicBezTo>
                    <a:pt x="952" y="468"/>
                    <a:pt x="949" y="465"/>
                    <a:pt x="944" y="465"/>
                  </a:cubicBezTo>
                  <a:cubicBezTo>
                    <a:pt x="940" y="465"/>
                    <a:pt x="936" y="468"/>
                    <a:pt x="936" y="473"/>
                  </a:cubicBezTo>
                  <a:close/>
                  <a:moveTo>
                    <a:pt x="934" y="434"/>
                  </a:moveTo>
                  <a:cubicBezTo>
                    <a:pt x="934" y="434"/>
                    <a:pt x="934" y="434"/>
                    <a:pt x="934" y="434"/>
                  </a:cubicBezTo>
                  <a:cubicBezTo>
                    <a:pt x="935" y="438"/>
                    <a:pt x="939" y="441"/>
                    <a:pt x="943" y="441"/>
                  </a:cubicBezTo>
                  <a:cubicBezTo>
                    <a:pt x="948" y="441"/>
                    <a:pt x="951" y="437"/>
                    <a:pt x="950" y="432"/>
                  </a:cubicBezTo>
                  <a:cubicBezTo>
                    <a:pt x="950" y="432"/>
                    <a:pt x="950" y="432"/>
                    <a:pt x="950" y="432"/>
                  </a:cubicBezTo>
                  <a:cubicBezTo>
                    <a:pt x="950" y="428"/>
                    <a:pt x="946" y="425"/>
                    <a:pt x="942" y="425"/>
                  </a:cubicBezTo>
                  <a:cubicBezTo>
                    <a:pt x="937" y="426"/>
                    <a:pt x="934" y="429"/>
                    <a:pt x="934" y="434"/>
                  </a:cubicBezTo>
                  <a:close/>
                  <a:moveTo>
                    <a:pt x="929" y="395"/>
                  </a:moveTo>
                  <a:cubicBezTo>
                    <a:pt x="929" y="395"/>
                    <a:pt x="929" y="395"/>
                    <a:pt x="929" y="395"/>
                  </a:cubicBezTo>
                  <a:cubicBezTo>
                    <a:pt x="930" y="400"/>
                    <a:pt x="934" y="402"/>
                    <a:pt x="938" y="402"/>
                  </a:cubicBezTo>
                  <a:cubicBezTo>
                    <a:pt x="943" y="401"/>
                    <a:pt x="946" y="397"/>
                    <a:pt x="945" y="392"/>
                  </a:cubicBezTo>
                  <a:cubicBezTo>
                    <a:pt x="945" y="392"/>
                    <a:pt x="945" y="392"/>
                    <a:pt x="945" y="392"/>
                  </a:cubicBezTo>
                  <a:cubicBezTo>
                    <a:pt x="944" y="388"/>
                    <a:pt x="940" y="385"/>
                    <a:pt x="936" y="386"/>
                  </a:cubicBezTo>
                  <a:cubicBezTo>
                    <a:pt x="931" y="387"/>
                    <a:pt x="928" y="391"/>
                    <a:pt x="929" y="395"/>
                  </a:cubicBezTo>
                  <a:close/>
                  <a:moveTo>
                    <a:pt x="921" y="357"/>
                  </a:moveTo>
                  <a:cubicBezTo>
                    <a:pt x="921" y="357"/>
                    <a:pt x="921" y="357"/>
                    <a:pt x="921" y="357"/>
                  </a:cubicBezTo>
                  <a:cubicBezTo>
                    <a:pt x="922" y="361"/>
                    <a:pt x="926" y="364"/>
                    <a:pt x="931" y="363"/>
                  </a:cubicBezTo>
                  <a:cubicBezTo>
                    <a:pt x="935" y="362"/>
                    <a:pt x="937" y="357"/>
                    <a:pt x="936" y="353"/>
                  </a:cubicBezTo>
                  <a:cubicBezTo>
                    <a:pt x="936" y="353"/>
                    <a:pt x="936" y="353"/>
                    <a:pt x="936" y="353"/>
                  </a:cubicBezTo>
                  <a:cubicBezTo>
                    <a:pt x="935" y="349"/>
                    <a:pt x="931" y="346"/>
                    <a:pt x="926" y="347"/>
                  </a:cubicBezTo>
                  <a:cubicBezTo>
                    <a:pt x="922" y="348"/>
                    <a:pt x="920" y="353"/>
                    <a:pt x="921" y="357"/>
                  </a:cubicBezTo>
                  <a:close/>
                  <a:moveTo>
                    <a:pt x="909" y="320"/>
                  </a:moveTo>
                  <a:cubicBezTo>
                    <a:pt x="909" y="320"/>
                    <a:pt x="909" y="320"/>
                    <a:pt x="909" y="320"/>
                  </a:cubicBezTo>
                  <a:cubicBezTo>
                    <a:pt x="911" y="324"/>
                    <a:pt x="915" y="326"/>
                    <a:pt x="919" y="325"/>
                  </a:cubicBezTo>
                  <a:cubicBezTo>
                    <a:pt x="923" y="323"/>
                    <a:pt x="926" y="319"/>
                    <a:pt x="924" y="314"/>
                  </a:cubicBezTo>
                  <a:cubicBezTo>
                    <a:pt x="924" y="314"/>
                    <a:pt x="924" y="314"/>
                    <a:pt x="924" y="314"/>
                  </a:cubicBezTo>
                  <a:cubicBezTo>
                    <a:pt x="923" y="310"/>
                    <a:pt x="918" y="308"/>
                    <a:pt x="914" y="310"/>
                  </a:cubicBezTo>
                  <a:cubicBezTo>
                    <a:pt x="910" y="311"/>
                    <a:pt x="907" y="316"/>
                    <a:pt x="909" y="320"/>
                  </a:cubicBezTo>
                  <a:close/>
                  <a:moveTo>
                    <a:pt x="894" y="284"/>
                  </a:moveTo>
                  <a:cubicBezTo>
                    <a:pt x="894" y="284"/>
                    <a:pt x="894" y="284"/>
                    <a:pt x="894" y="284"/>
                  </a:cubicBezTo>
                  <a:cubicBezTo>
                    <a:pt x="896" y="288"/>
                    <a:pt x="901" y="290"/>
                    <a:pt x="905" y="288"/>
                  </a:cubicBezTo>
                  <a:cubicBezTo>
                    <a:pt x="909" y="286"/>
                    <a:pt x="911" y="281"/>
                    <a:pt x="909" y="277"/>
                  </a:cubicBezTo>
                  <a:cubicBezTo>
                    <a:pt x="909" y="277"/>
                    <a:pt x="909" y="277"/>
                    <a:pt x="909" y="277"/>
                  </a:cubicBezTo>
                  <a:cubicBezTo>
                    <a:pt x="907" y="273"/>
                    <a:pt x="902" y="271"/>
                    <a:pt x="898" y="273"/>
                  </a:cubicBezTo>
                  <a:cubicBezTo>
                    <a:pt x="894" y="275"/>
                    <a:pt x="892" y="280"/>
                    <a:pt x="894" y="284"/>
                  </a:cubicBezTo>
                  <a:close/>
                  <a:moveTo>
                    <a:pt x="876" y="249"/>
                  </a:moveTo>
                  <a:cubicBezTo>
                    <a:pt x="876" y="249"/>
                    <a:pt x="876" y="249"/>
                    <a:pt x="876" y="249"/>
                  </a:cubicBezTo>
                  <a:cubicBezTo>
                    <a:pt x="878" y="253"/>
                    <a:pt x="883" y="254"/>
                    <a:pt x="887" y="252"/>
                  </a:cubicBezTo>
                  <a:cubicBezTo>
                    <a:pt x="891" y="250"/>
                    <a:pt x="892" y="245"/>
                    <a:pt x="890" y="241"/>
                  </a:cubicBezTo>
                  <a:cubicBezTo>
                    <a:pt x="888" y="237"/>
                    <a:pt x="883" y="236"/>
                    <a:pt x="879" y="238"/>
                  </a:cubicBezTo>
                  <a:cubicBezTo>
                    <a:pt x="875" y="240"/>
                    <a:pt x="874" y="245"/>
                    <a:pt x="876" y="249"/>
                  </a:cubicBezTo>
                  <a:close/>
                  <a:moveTo>
                    <a:pt x="856" y="216"/>
                  </a:moveTo>
                  <a:cubicBezTo>
                    <a:pt x="856" y="216"/>
                    <a:pt x="856" y="216"/>
                    <a:pt x="856" y="216"/>
                  </a:cubicBezTo>
                  <a:cubicBezTo>
                    <a:pt x="858" y="220"/>
                    <a:pt x="863" y="221"/>
                    <a:pt x="867" y="218"/>
                  </a:cubicBezTo>
                  <a:cubicBezTo>
                    <a:pt x="870" y="216"/>
                    <a:pt x="871" y="211"/>
                    <a:pt x="869" y="207"/>
                  </a:cubicBezTo>
                  <a:cubicBezTo>
                    <a:pt x="869" y="207"/>
                    <a:pt x="869" y="207"/>
                    <a:pt x="869" y="207"/>
                  </a:cubicBezTo>
                  <a:cubicBezTo>
                    <a:pt x="866" y="203"/>
                    <a:pt x="861" y="202"/>
                    <a:pt x="858" y="205"/>
                  </a:cubicBezTo>
                  <a:cubicBezTo>
                    <a:pt x="854" y="207"/>
                    <a:pt x="853" y="212"/>
                    <a:pt x="856" y="216"/>
                  </a:cubicBezTo>
                  <a:close/>
                  <a:moveTo>
                    <a:pt x="832" y="185"/>
                  </a:moveTo>
                  <a:cubicBezTo>
                    <a:pt x="832" y="185"/>
                    <a:pt x="832" y="185"/>
                    <a:pt x="832" y="185"/>
                  </a:cubicBezTo>
                  <a:cubicBezTo>
                    <a:pt x="835" y="188"/>
                    <a:pt x="840" y="189"/>
                    <a:pt x="843" y="186"/>
                  </a:cubicBezTo>
                  <a:cubicBezTo>
                    <a:pt x="847" y="183"/>
                    <a:pt x="847" y="178"/>
                    <a:pt x="844" y="175"/>
                  </a:cubicBezTo>
                  <a:cubicBezTo>
                    <a:pt x="844" y="175"/>
                    <a:pt x="844" y="175"/>
                    <a:pt x="844" y="175"/>
                  </a:cubicBezTo>
                  <a:cubicBezTo>
                    <a:pt x="842" y="171"/>
                    <a:pt x="837" y="171"/>
                    <a:pt x="833" y="174"/>
                  </a:cubicBezTo>
                  <a:cubicBezTo>
                    <a:pt x="830" y="176"/>
                    <a:pt x="829" y="181"/>
                    <a:pt x="832" y="185"/>
                  </a:cubicBezTo>
                  <a:close/>
                  <a:moveTo>
                    <a:pt x="806" y="156"/>
                  </a:moveTo>
                  <a:cubicBezTo>
                    <a:pt x="806" y="156"/>
                    <a:pt x="806" y="156"/>
                    <a:pt x="806" y="156"/>
                  </a:cubicBezTo>
                  <a:cubicBezTo>
                    <a:pt x="809" y="159"/>
                    <a:pt x="814" y="159"/>
                    <a:pt x="817" y="156"/>
                  </a:cubicBezTo>
                  <a:cubicBezTo>
                    <a:pt x="821" y="153"/>
                    <a:pt x="821" y="148"/>
                    <a:pt x="818" y="145"/>
                  </a:cubicBezTo>
                  <a:cubicBezTo>
                    <a:pt x="814" y="141"/>
                    <a:pt x="809" y="141"/>
                    <a:pt x="806" y="144"/>
                  </a:cubicBezTo>
                  <a:cubicBezTo>
                    <a:pt x="803" y="148"/>
                    <a:pt x="803" y="153"/>
                    <a:pt x="806" y="156"/>
                  </a:cubicBezTo>
                  <a:close/>
                  <a:moveTo>
                    <a:pt x="778" y="129"/>
                  </a:moveTo>
                  <a:cubicBezTo>
                    <a:pt x="778" y="129"/>
                    <a:pt x="778" y="129"/>
                    <a:pt x="778" y="129"/>
                  </a:cubicBezTo>
                  <a:cubicBezTo>
                    <a:pt x="781" y="132"/>
                    <a:pt x="786" y="131"/>
                    <a:pt x="789" y="128"/>
                  </a:cubicBezTo>
                  <a:cubicBezTo>
                    <a:pt x="792" y="125"/>
                    <a:pt x="792" y="120"/>
                    <a:pt x="788" y="117"/>
                  </a:cubicBezTo>
                  <a:cubicBezTo>
                    <a:pt x="788" y="117"/>
                    <a:pt x="788" y="117"/>
                    <a:pt x="788" y="117"/>
                  </a:cubicBezTo>
                  <a:cubicBezTo>
                    <a:pt x="785" y="114"/>
                    <a:pt x="780" y="114"/>
                    <a:pt x="777" y="118"/>
                  </a:cubicBezTo>
                  <a:cubicBezTo>
                    <a:pt x="774" y="121"/>
                    <a:pt x="774" y="126"/>
                    <a:pt x="778" y="129"/>
                  </a:cubicBezTo>
                  <a:close/>
                  <a:moveTo>
                    <a:pt x="747" y="105"/>
                  </a:moveTo>
                  <a:cubicBezTo>
                    <a:pt x="747" y="105"/>
                    <a:pt x="747" y="105"/>
                    <a:pt x="747" y="105"/>
                  </a:cubicBezTo>
                  <a:cubicBezTo>
                    <a:pt x="751" y="107"/>
                    <a:pt x="756" y="106"/>
                    <a:pt x="758" y="103"/>
                  </a:cubicBezTo>
                  <a:cubicBezTo>
                    <a:pt x="761" y="99"/>
                    <a:pt x="760" y="94"/>
                    <a:pt x="757" y="92"/>
                  </a:cubicBezTo>
                  <a:cubicBezTo>
                    <a:pt x="757" y="92"/>
                    <a:pt x="757" y="92"/>
                    <a:pt x="757" y="92"/>
                  </a:cubicBezTo>
                  <a:cubicBezTo>
                    <a:pt x="753" y="89"/>
                    <a:pt x="748" y="90"/>
                    <a:pt x="745" y="93"/>
                  </a:cubicBezTo>
                  <a:cubicBezTo>
                    <a:pt x="743" y="97"/>
                    <a:pt x="744" y="102"/>
                    <a:pt x="747" y="105"/>
                  </a:cubicBezTo>
                  <a:close/>
                  <a:moveTo>
                    <a:pt x="715" y="83"/>
                  </a:moveTo>
                  <a:cubicBezTo>
                    <a:pt x="715" y="83"/>
                    <a:pt x="715" y="83"/>
                    <a:pt x="715" y="83"/>
                  </a:cubicBezTo>
                  <a:cubicBezTo>
                    <a:pt x="719" y="85"/>
                    <a:pt x="723" y="84"/>
                    <a:pt x="726" y="80"/>
                  </a:cubicBezTo>
                  <a:cubicBezTo>
                    <a:pt x="728" y="76"/>
                    <a:pt x="727" y="72"/>
                    <a:pt x="723" y="69"/>
                  </a:cubicBezTo>
                  <a:cubicBezTo>
                    <a:pt x="723" y="69"/>
                    <a:pt x="723" y="69"/>
                    <a:pt x="723" y="69"/>
                  </a:cubicBezTo>
                  <a:cubicBezTo>
                    <a:pt x="719" y="67"/>
                    <a:pt x="714" y="68"/>
                    <a:pt x="712" y="72"/>
                  </a:cubicBezTo>
                  <a:cubicBezTo>
                    <a:pt x="710" y="76"/>
                    <a:pt x="711" y="81"/>
                    <a:pt x="715" y="83"/>
                  </a:cubicBezTo>
                  <a:close/>
                  <a:moveTo>
                    <a:pt x="681" y="64"/>
                  </a:moveTo>
                  <a:cubicBezTo>
                    <a:pt x="681" y="64"/>
                    <a:pt x="681" y="64"/>
                    <a:pt x="681" y="64"/>
                  </a:cubicBezTo>
                  <a:cubicBezTo>
                    <a:pt x="684" y="66"/>
                    <a:pt x="689" y="64"/>
                    <a:pt x="691" y="60"/>
                  </a:cubicBezTo>
                  <a:cubicBezTo>
                    <a:pt x="693" y="57"/>
                    <a:pt x="692" y="52"/>
                    <a:pt x="688" y="50"/>
                  </a:cubicBezTo>
                  <a:cubicBezTo>
                    <a:pt x="688" y="50"/>
                    <a:pt x="688" y="50"/>
                    <a:pt x="688" y="50"/>
                  </a:cubicBezTo>
                  <a:cubicBezTo>
                    <a:pt x="684" y="48"/>
                    <a:pt x="679" y="49"/>
                    <a:pt x="677" y="53"/>
                  </a:cubicBezTo>
                  <a:cubicBezTo>
                    <a:pt x="675" y="57"/>
                    <a:pt x="677" y="62"/>
                    <a:pt x="681" y="64"/>
                  </a:cubicBezTo>
                  <a:close/>
                  <a:moveTo>
                    <a:pt x="645" y="48"/>
                  </a:moveTo>
                  <a:cubicBezTo>
                    <a:pt x="645" y="48"/>
                    <a:pt x="645" y="48"/>
                    <a:pt x="645" y="48"/>
                  </a:cubicBezTo>
                  <a:cubicBezTo>
                    <a:pt x="649" y="50"/>
                    <a:pt x="654" y="48"/>
                    <a:pt x="655" y="44"/>
                  </a:cubicBezTo>
                  <a:cubicBezTo>
                    <a:pt x="657" y="40"/>
                    <a:pt x="655" y="35"/>
                    <a:pt x="651" y="33"/>
                  </a:cubicBezTo>
                  <a:cubicBezTo>
                    <a:pt x="647" y="32"/>
                    <a:pt x="642" y="34"/>
                    <a:pt x="640" y="38"/>
                  </a:cubicBezTo>
                  <a:cubicBezTo>
                    <a:pt x="639" y="42"/>
                    <a:pt x="641" y="47"/>
                    <a:pt x="645" y="48"/>
                  </a:cubicBezTo>
                  <a:close/>
                  <a:moveTo>
                    <a:pt x="608" y="35"/>
                  </a:moveTo>
                  <a:cubicBezTo>
                    <a:pt x="608" y="35"/>
                    <a:pt x="608" y="35"/>
                    <a:pt x="608" y="35"/>
                  </a:cubicBezTo>
                  <a:cubicBezTo>
                    <a:pt x="612" y="37"/>
                    <a:pt x="617" y="34"/>
                    <a:pt x="618" y="30"/>
                  </a:cubicBezTo>
                  <a:cubicBezTo>
                    <a:pt x="619" y="26"/>
                    <a:pt x="617" y="21"/>
                    <a:pt x="613" y="20"/>
                  </a:cubicBezTo>
                  <a:cubicBezTo>
                    <a:pt x="613" y="20"/>
                    <a:pt x="613" y="20"/>
                    <a:pt x="613" y="20"/>
                  </a:cubicBezTo>
                  <a:cubicBezTo>
                    <a:pt x="608" y="19"/>
                    <a:pt x="604" y="21"/>
                    <a:pt x="603" y="26"/>
                  </a:cubicBezTo>
                  <a:cubicBezTo>
                    <a:pt x="601" y="30"/>
                    <a:pt x="604" y="34"/>
                    <a:pt x="608" y="35"/>
                  </a:cubicBezTo>
                  <a:close/>
                  <a:moveTo>
                    <a:pt x="570" y="26"/>
                  </a:moveTo>
                  <a:cubicBezTo>
                    <a:pt x="570" y="26"/>
                    <a:pt x="570" y="26"/>
                    <a:pt x="570" y="26"/>
                  </a:cubicBezTo>
                  <a:cubicBezTo>
                    <a:pt x="574" y="27"/>
                    <a:pt x="579" y="24"/>
                    <a:pt x="580" y="20"/>
                  </a:cubicBezTo>
                  <a:cubicBezTo>
                    <a:pt x="580" y="15"/>
                    <a:pt x="578" y="11"/>
                    <a:pt x="573" y="10"/>
                  </a:cubicBezTo>
                  <a:cubicBezTo>
                    <a:pt x="573" y="10"/>
                    <a:pt x="573" y="10"/>
                    <a:pt x="573" y="10"/>
                  </a:cubicBezTo>
                  <a:cubicBezTo>
                    <a:pt x="569" y="9"/>
                    <a:pt x="565" y="12"/>
                    <a:pt x="564" y="16"/>
                  </a:cubicBezTo>
                  <a:cubicBezTo>
                    <a:pt x="563" y="21"/>
                    <a:pt x="566" y="25"/>
                    <a:pt x="570" y="26"/>
                  </a:cubicBezTo>
                  <a:close/>
                  <a:moveTo>
                    <a:pt x="532" y="20"/>
                  </a:moveTo>
                  <a:cubicBezTo>
                    <a:pt x="532" y="20"/>
                    <a:pt x="532" y="20"/>
                    <a:pt x="532" y="20"/>
                  </a:cubicBezTo>
                  <a:cubicBezTo>
                    <a:pt x="536" y="20"/>
                    <a:pt x="540" y="17"/>
                    <a:pt x="541" y="13"/>
                  </a:cubicBezTo>
                  <a:cubicBezTo>
                    <a:pt x="541" y="8"/>
                    <a:pt x="538" y="4"/>
                    <a:pt x="534" y="4"/>
                  </a:cubicBezTo>
                  <a:cubicBezTo>
                    <a:pt x="534" y="4"/>
                    <a:pt x="534" y="4"/>
                    <a:pt x="534" y="4"/>
                  </a:cubicBezTo>
                  <a:cubicBezTo>
                    <a:pt x="529" y="3"/>
                    <a:pt x="525" y="6"/>
                    <a:pt x="525" y="11"/>
                  </a:cubicBezTo>
                  <a:cubicBezTo>
                    <a:pt x="524" y="15"/>
                    <a:pt x="527" y="19"/>
                    <a:pt x="532" y="20"/>
                  </a:cubicBezTo>
                  <a:close/>
                  <a:moveTo>
                    <a:pt x="493" y="17"/>
                  </a:moveTo>
                  <a:cubicBezTo>
                    <a:pt x="493" y="17"/>
                    <a:pt x="493" y="17"/>
                    <a:pt x="493" y="17"/>
                  </a:cubicBezTo>
                  <a:cubicBezTo>
                    <a:pt x="497" y="17"/>
                    <a:pt x="501" y="13"/>
                    <a:pt x="501" y="9"/>
                  </a:cubicBezTo>
                  <a:cubicBezTo>
                    <a:pt x="501" y="4"/>
                    <a:pt x="498" y="1"/>
                    <a:pt x="493" y="1"/>
                  </a:cubicBezTo>
                  <a:cubicBezTo>
                    <a:pt x="493" y="1"/>
                    <a:pt x="493" y="1"/>
                    <a:pt x="493" y="1"/>
                  </a:cubicBezTo>
                  <a:cubicBezTo>
                    <a:pt x="489" y="0"/>
                    <a:pt x="485" y="4"/>
                    <a:pt x="485" y="8"/>
                  </a:cubicBezTo>
                  <a:cubicBezTo>
                    <a:pt x="485" y="13"/>
                    <a:pt x="488" y="16"/>
                    <a:pt x="493" y="17"/>
                  </a:cubicBezTo>
                  <a:close/>
                  <a:moveTo>
                    <a:pt x="454" y="17"/>
                  </a:moveTo>
                  <a:cubicBezTo>
                    <a:pt x="454" y="17"/>
                    <a:pt x="454" y="17"/>
                    <a:pt x="454" y="17"/>
                  </a:cubicBezTo>
                  <a:cubicBezTo>
                    <a:pt x="458" y="17"/>
                    <a:pt x="461" y="13"/>
                    <a:pt x="461" y="8"/>
                  </a:cubicBezTo>
                  <a:cubicBezTo>
                    <a:pt x="461" y="4"/>
                    <a:pt x="457" y="1"/>
                    <a:pt x="453" y="1"/>
                  </a:cubicBezTo>
                  <a:cubicBezTo>
                    <a:pt x="453" y="1"/>
                    <a:pt x="453" y="1"/>
                    <a:pt x="453" y="1"/>
                  </a:cubicBezTo>
                  <a:cubicBezTo>
                    <a:pt x="448" y="1"/>
                    <a:pt x="445" y="5"/>
                    <a:pt x="445" y="9"/>
                  </a:cubicBezTo>
                  <a:cubicBezTo>
                    <a:pt x="446" y="14"/>
                    <a:pt x="449" y="17"/>
                    <a:pt x="454" y="17"/>
                  </a:cubicBezTo>
                  <a:close/>
                  <a:moveTo>
                    <a:pt x="415" y="20"/>
                  </a:moveTo>
                  <a:cubicBezTo>
                    <a:pt x="415" y="20"/>
                    <a:pt x="415" y="20"/>
                    <a:pt x="415" y="20"/>
                  </a:cubicBezTo>
                  <a:cubicBezTo>
                    <a:pt x="419" y="20"/>
                    <a:pt x="422" y="16"/>
                    <a:pt x="422" y="11"/>
                  </a:cubicBezTo>
                  <a:cubicBezTo>
                    <a:pt x="421" y="7"/>
                    <a:pt x="417" y="4"/>
                    <a:pt x="413" y="4"/>
                  </a:cubicBezTo>
                  <a:cubicBezTo>
                    <a:pt x="408" y="5"/>
                    <a:pt x="405" y="9"/>
                    <a:pt x="406" y="13"/>
                  </a:cubicBezTo>
                  <a:cubicBezTo>
                    <a:pt x="406" y="18"/>
                    <a:pt x="410" y="21"/>
                    <a:pt x="415" y="20"/>
                  </a:cubicBezTo>
                  <a:close/>
                  <a:moveTo>
                    <a:pt x="376" y="27"/>
                  </a:moveTo>
                  <a:cubicBezTo>
                    <a:pt x="376" y="27"/>
                    <a:pt x="376" y="27"/>
                    <a:pt x="376" y="27"/>
                  </a:cubicBezTo>
                  <a:cubicBezTo>
                    <a:pt x="381" y="26"/>
                    <a:pt x="383" y="22"/>
                    <a:pt x="382" y="18"/>
                  </a:cubicBezTo>
                  <a:cubicBezTo>
                    <a:pt x="382" y="13"/>
                    <a:pt x="377" y="10"/>
                    <a:pt x="373" y="11"/>
                  </a:cubicBezTo>
                  <a:cubicBezTo>
                    <a:pt x="373" y="11"/>
                    <a:pt x="373" y="11"/>
                    <a:pt x="373" y="11"/>
                  </a:cubicBezTo>
                  <a:cubicBezTo>
                    <a:pt x="369" y="12"/>
                    <a:pt x="366" y="17"/>
                    <a:pt x="367" y="21"/>
                  </a:cubicBezTo>
                  <a:cubicBezTo>
                    <a:pt x="368" y="25"/>
                    <a:pt x="372" y="28"/>
                    <a:pt x="376" y="27"/>
                  </a:cubicBezTo>
                  <a:close/>
                  <a:moveTo>
                    <a:pt x="339" y="37"/>
                  </a:moveTo>
                  <a:cubicBezTo>
                    <a:pt x="339" y="37"/>
                    <a:pt x="339" y="37"/>
                    <a:pt x="339" y="37"/>
                  </a:cubicBezTo>
                  <a:cubicBezTo>
                    <a:pt x="343" y="36"/>
                    <a:pt x="345" y="31"/>
                    <a:pt x="344" y="27"/>
                  </a:cubicBezTo>
                  <a:cubicBezTo>
                    <a:pt x="343" y="23"/>
                    <a:pt x="338" y="21"/>
                    <a:pt x="334" y="22"/>
                  </a:cubicBezTo>
                  <a:cubicBezTo>
                    <a:pt x="334" y="22"/>
                    <a:pt x="334" y="22"/>
                    <a:pt x="334" y="22"/>
                  </a:cubicBezTo>
                  <a:cubicBezTo>
                    <a:pt x="330" y="23"/>
                    <a:pt x="327" y="28"/>
                    <a:pt x="329" y="32"/>
                  </a:cubicBezTo>
                  <a:cubicBezTo>
                    <a:pt x="330" y="36"/>
                    <a:pt x="334" y="38"/>
                    <a:pt x="339" y="37"/>
                  </a:cubicBezTo>
                  <a:close/>
                  <a:moveTo>
                    <a:pt x="302" y="50"/>
                  </a:moveTo>
                  <a:cubicBezTo>
                    <a:pt x="302" y="50"/>
                    <a:pt x="302" y="50"/>
                    <a:pt x="302" y="50"/>
                  </a:cubicBezTo>
                  <a:cubicBezTo>
                    <a:pt x="306" y="49"/>
                    <a:pt x="308" y="44"/>
                    <a:pt x="306" y="40"/>
                  </a:cubicBezTo>
                  <a:cubicBezTo>
                    <a:pt x="305" y="36"/>
                    <a:pt x="300" y="34"/>
                    <a:pt x="296" y="35"/>
                  </a:cubicBezTo>
                  <a:cubicBezTo>
                    <a:pt x="296" y="35"/>
                    <a:pt x="296" y="35"/>
                    <a:pt x="296" y="35"/>
                  </a:cubicBezTo>
                  <a:cubicBezTo>
                    <a:pt x="292" y="37"/>
                    <a:pt x="290" y="42"/>
                    <a:pt x="292" y="46"/>
                  </a:cubicBezTo>
                  <a:cubicBezTo>
                    <a:pt x="293" y="50"/>
                    <a:pt x="298" y="52"/>
                    <a:pt x="302" y="50"/>
                  </a:cubicBezTo>
                  <a:close/>
                  <a:moveTo>
                    <a:pt x="266" y="67"/>
                  </a:moveTo>
                  <a:cubicBezTo>
                    <a:pt x="266" y="67"/>
                    <a:pt x="266" y="67"/>
                    <a:pt x="266" y="67"/>
                  </a:cubicBezTo>
                  <a:cubicBezTo>
                    <a:pt x="270" y="65"/>
                    <a:pt x="272" y="60"/>
                    <a:pt x="270" y="56"/>
                  </a:cubicBezTo>
                  <a:cubicBezTo>
                    <a:pt x="268" y="52"/>
                    <a:pt x="263" y="50"/>
                    <a:pt x="259" y="52"/>
                  </a:cubicBezTo>
                  <a:cubicBezTo>
                    <a:pt x="259" y="52"/>
                    <a:pt x="259" y="52"/>
                    <a:pt x="259" y="52"/>
                  </a:cubicBezTo>
                  <a:cubicBezTo>
                    <a:pt x="255" y="54"/>
                    <a:pt x="254" y="59"/>
                    <a:pt x="256" y="63"/>
                  </a:cubicBezTo>
                  <a:cubicBezTo>
                    <a:pt x="258" y="67"/>
                    <a:pt x="263" y="69"/>
                    <a:pt x="266" y="67"/>
                  </a:cubicBezTo>
                  <a:close/>
                  <a:moveTo>
                    <a:pt x="233" y="86"/>
                  </a:moveTo>
                  <a:cubicBezTo>
                    <a:pt x="233" y="86"/>
                    <a:pt x="233" y="86"/>
                    <a:pt x="233" y="86"/>
                  </a:cubicBezTo>
                  <a:cubicBezTo>
                    <a:pt x="236" y="83"/>
                    <a:pt x="237" y="79"/>
                    <a:pt x="235" y="75"/>
                  </a:cubicBezTo>
                  <a:cubicBezTo>
                    <a:pt x="233" y="71"/>
                    <a:pt x="228" y="70"/>
                    <a:pt x="224" y="72"/>
                  </a:cubicBezTo>
                  <a:cubicBezTo>
                    <a:pt x="224" y="72"/>
                    <a:pt x="224" y="72"/>
                    <a:pt x="224" y="72"/>
                  </a:cubicBezTo>
                  <a:cubicBezTo>
                    <a:pt x="220" y="75"/>
                    <a:pt x="219" y="80"/>
                    <a:pt x="222" y="83"/>
                  </a:cubicBezTo>
                  <a:cubicBezTo>
                    <a:pt x="224" y="87"/>
                    <a:pt x="229" y="88"/>
                    <a:pt x="233" y="86"/>
                  </a:cubicBezTo>
                  <a:close/>
                  <a:moveTo>
                    <a:pt x="200" y="108"/>
                  </a:moveTo>
                  <a:cubicBezTo>
                    <a:pt x="200" y="108"/>
                    <a:pt x="200" y="108"/>
                    <a:pt x="200" y="108"/>
                  </a:cubicBezTo>
                  <a:cubicBezTo>
                    <a:pt x="204" y="105"/>
                    <a:pt x="205" y="100"/>
                    <a:pt x="202" y="97"/>
                  </a:cubicBezTo>
                  <a:cubicBezTo>
                    <a:pt x="199" y="93"/>
                    <a:pt x="194" y="92"/>
                    <a:pt x="191" y="95"/>
                  </a:cubicBezTo>
                  <a:cubicBezTo>
                    <a:pt x="191" y="95"/>
                    <a:pt x="191" y="95"/>
                    <a:pt x="191" y="95"/>
                  </a:cubicBezTo>
                  <a:cubicBezTo>
                    <a:pt x="187" y="98"/>
                    <a:pt x="187" y="103"/>
                    <a:pt x="189" y="106"/>
                  </a:cubicBezTo>
                  <a:cubicBezTo>
                    <a:pt x="192" y="110"/>
                    <a:pt x="197" y="111"/>
                    <a:pt x="200" y="108"/>
                  </a:cubicBezTo>
                  <a:close/>
                  <a:moveTo>
                    <a:pt x="170" y="133"/>
                  </a:moveTo>
                  <a:cubicBezTo>
                    <a:pt x="170" y="133"/>
                    <a:pt x="170" y="133"/>
                    <a:pt x="170" y="133"/>
                  </a:cubicBezTo>
                  <a:cubicBezTo>
                    <a:pt x="173" y="130"/>
                    <a:pt x="174" y="125"/>
                    <a:pt x="171" y="121"/>
                  </a:cubicBezTo>
                  <a:cubicBezTo>
                    <a:pt x="168" y="118"/>
                    <a:pt x="163" y="118"/>
                    <a:pt x="159" y="121"/>
                  </a:cubicBezTo>
                  <a:cubicBezTo>
                    <a:pt x="159" y="121"/>
                    <a:pt x="159" y="121"/>
                    <a:pt x="159" y="121"/>
                  </a:cubicBezTo>
                  <a:cubicBezTo>
                    <a:pt x="156" y="124"/>
                    <a:pt x="156" y="129"/>
                    <a:pt x="159" y="132"/>
                  </a:cubicBezTo>
                  <a:cubicBezTo>
                    <a:pt x="162" y="135"/>
                    <a:pt x="167" y="135"/>
                    <a:pt x="170" y="133"/>
                  </a:cubicBezTo>
                  <a:close/>
                  <a:moveTo>
                    <a:pt x="142" y="160"/>
                  </a:moveTo>
                  <a:cubicBezTo>
                    <a:pt x="142" y="160"/>
                    <a:pt x="142" y="160"/>
                    <a:pt x="142" y="160"/>
                  </a:cubicBezTo>
                  <a:cubicBezTo>
                    <a:pt x="145" y="157"/>
                    <a:pt x="145" y="151"/>
                    <a:pt x="142" y="148"/>
                  </a:cubicBezTo>
                  <a:cubicBezTo>
                    <a:pt x="139" y="145"/>
                    <a:pt x="134" y="145"/>
                    <a:pt x="130" y="149"/>
                  </a:cubicBezTo>
                  <a:cubicBezTo>
                    <a:pt x="127" y="152"/>
                    <a:pt x="128" y="157"/>
                    <a:pt x="131" y="160"/>
                  </a:cubicBezTo>
                  <a:cubicBezTo>
                    <a:pt x="134" y="163"/>
                    <a:pt x="139" y="163"/>
                    <a:pt x="142" y="160"/>
                  </a:cubicBezTo>
                  <a:close/>
                  <a:moveTo>
                    <a:pt x="116" y="189"/>
                  </a:moveTo>
                  <a:cubicBezTo>
                    <a:pt x="116" y="189"/>
                    <a:pt x="116" y="189"/>
                    <a:pt x="116" y="189"/>
                  </a:cubicBezTo>
                  <a:cubicBezTo>
                    <a:pt x="119" y="186"/>
                    <a:pt x="119" y="181"/>
                    <a:pt x="115" y="178"/>
                  </a:cubicBezTo>
                  <a:cubicBezTo>
                    <a:pt x="112" y="175"/>
                    <a:pt x="107" y="176"/>
                    <a:pt x="104" y="179"/>
                  </a:cubicBezTo>
                  <a:cubicBezTo>
                    <a:pt x="104" y="179"/>
                    <a:pt x="104" y="179"/>
                    <a:pt x="104" y="179"/>
                  </a:cubicBezTo>
                  <a:cubicBezTo>
                    <a:pt x="101" y="183"/>
                    <a:pt x="102" y="188"/>
                    <a:pt x="105" y="190"/>
                  </a:cubicBezTo>
                  <a:cubicBezTo>
                    <a:pt x="109" y="193"/>
                    <a:pt x="114" y="193"/>
                    <a:pt x="116" y="189"/>
                  </a:cubicBezTo>
                  <a:close/>
                  <a:moveTo>
                    <a:pt x="93" y="221"/>
                  </a:moveTo>
                  <a:cubicBezTo>
                    <a:pt x="93" y="221"/>
                    <a:pt x="93" y="221"/>
                    <a:pt x="93" y="221"/>
                  </a:cubicBezTo>
                  <a:cubicBezTo>
                    <a:pt x="96" y="217"/>
                    <a:pt x="95" y="212"/>
                    <a:pt x="91" y="210"/>
                  </a:cubicBezTo>
                  <a:cubicBezTo>
                    <a:pt x="87" y="207"/>
                    <a:pt x="82" y="208"/>
                    <a:pt x="80" y="212"/>
                  </a:cubicBezTo>
                  <a:cubicBezTo>
                    <a:pt x="80" y="212"/>
                    <a:pt x="80" y="212"/>
                    <a:pt x="80" y="212"/>
                  </a:cubicBezTo>
                  <a:cubicBezTo>
                    <a:pt x="78" y="215"/>
                    <a:pt x="79" y="220"/>
                    <a:pt x="82" y="223"/>
                  </a:cubicBezTo>
                  <a:cubicBezTo>
                    <a:pt x="86" y="225"/>
                    <a:pt x="91" y="224"/>
                    <a:pt x="93" y="221"/>
                  </a:cubicBezTo>
                  <a:close/>
                  <a:moveTo>
                    <a:pt x="73" y="254"/>
                  </a:moveTo>
                  <a:cubicBezTo>
                    <a:pt x="73" y="254"/>
                    <a:pt x="73" y="254"/>
                    <a:pt x="73" y="254"/>
                  </a:cubicBezTo>
                  <a:cubicBezTo>
                    <a:pt x="75" y="250"/>
                    <a:pt x="74" y="245"/>
                    <a:pt x="70" y="243"/>
                  </a:cubicBezTo>
                  <a:cubicBezTo>
                    <a:pt x="66" y="241"/>
                    <a:pt x="61" y="242"/>
                    <a:pt x="59" y="246"/>
                  </a:cubicBezTo>
                  <a:cubicBezTo>
                    <a:pt x="59" y="246"/>
                    <a:pt x="59" y="246"/>
                    <a:pt x="59" y="246"/>
                  </a:cubicBezTo>
                  <a:cubicBezTo>
                    <a:pt x="57" y="250"/>
                    <a:pt x="58" y="255"/>
                    <a:pt x="62" y="257"/>
                  </a:cubicBezTo>
                  <a:cubicBezTo>
                    <a:pt x="66" y="259"/>
                    <a:pt x="71" y="258"/>
                    <a:pt x="73" y="254"/>
                  </a:cubicBezTo>
                  <a:close/>
                  <a:moveTo>
                    <a:pt x="56" y="289"/>
                  </a:moveTo>
                  <a:cubicBezTo>
                    <a:pt x="56" y="289"/>
                    <a:pt x="56" y="289"/>
                    <a:pt x="56" y="289"/>
                  </a:cubicBezTo>
                  <a:cubicBezTo>
                    <a:pt x="57" y="285"/>
                    <a:pt x="56" y="280"/>
                    <a:pt x="51" y="278"/>
                  </a:cubicBezTo>
                  <a:cubicBezTo>
                    <a:pt x="47" y="276"/>
                    <a:pt x="43" y="278"/>
                    <a:pt x="41" y="282"/>
                  </a:cubicBezTo>
                  <a:cubicBezTo>
                    <a:pt x="41" y="282"/>
                    <a:pt x="41" y="282"/>
                    <a:pt x="41" y="282"/>
                  </a:cubicBezTo>
                  <a:cubicBezTo>
                    <a:pt x="39" y="286"/>
                    <a:pt x="41" y="291"/>
                    <a:pt x="45" y="293"/>
                  </a:cubicBezTo>
                  <a:cubicBezTo>
                    <a:pt x="49" y="295"/>
                    <a:pt x="54" y="293"/>
                    <a:pt x="56" y="289"/>
                  </a:cubicBezTo>
                  <a:close/>
                  <a:moveTo>
                    <a:pt x="41" y="325"/>
                  </a:moveTo>
                  <a:cubicBezTo>
                    <a:pt x="41" y="325"/>
                    <a:pt x="41" y="325"/>
                    <a:pt x="41" y="325"/>
                  </a:cubicBezTo>
                  <a:cubicBezTo>
                    <a:pt x="43" y="321"/>
                    <a:pt x="40" y="316"/>
                    <a:pt x="36" y="315"/>
                  </a:cubicBezTo>
                  <a:cubicBezTo>
                    <a:pt x="32" y="314"/>
                    <a:pt x="27" y="316"/>
                    <a:pt x="26" y="320"/>
                  </a:cubicBezTo>
                  <a:cubicBezTo>
                    <a:pt x="26" y="320"/>
                    <a:pt x="26" y="320"/>
                    <a:pt x="26" y="320"/>
                  </a:cubicBezTo>
                  <a:cubicBezTo>
                    <a:pt x="25" y="324"/>
                    <a:pt x="27" y="329"/>
                    <a:pt x="31" y="330"/>
                  </a:cubicBezTo>
                  <a:cubicBezTo>
                    <a:pt x="35" y="332"/>
                    <a:pt x="40" y="329"/>
                    <a:pt x="41" y="325"/>
                  </a:cubicBezTo>
                  <a:close/>
                  <a:moveTo>
                    <a:pt x="30" y="363"/>
                  </a:moveTo>
                  <a:cubicBezTo>
                    <a:pt x="30" y="363"/>
                    <a:pt x="30" y="363"/>
                    <a:pt x="30" y="363"/>
                  </a:cubicBezTo>
                  <a:cubicBezTo>
                    <a:pt x="31" y="358"/>
                    <a:pt x="28" y="354"/>
                    <a:pt x="24" y="353"/>
                  </a:cubicBezTo>
                  <a:cubicBezTo>
                    <a:pt x="20" y="352"/>
                    <a:pt x="15" y="354"/>
                    <a:pt x="14" y="359"/>
                  </a:cubicBezTo>
                  <a:cubicBezTo>
                    <a:pt x="14" y="359"/>
                    <a:pt x="14" y="359"/>
                    <a:pt x="14" y="359"/>
                  </a:cubicBezTo>
                  <a:cubicBezTo>
                    <a:pt x="13" y="363"/>
                    <a:pt x="16" y="367"/>
                    <a:pt x="20" y="368"/>
                  </a:cubicBezTo>
                  <a:cubicBezTo>
                    <a:pt x="24" y="369"/>
                    <a:pt x="29" y="367"/>
                    <a:pt x="30" y="363"/>
                  </a:cubicBezTo>
                  <a:close/>
                  <a:moveTo>
                    <a:pt x="22" y="401"/>
                  </a:moveTo>
                  <a:cubicBezTo>
                    <a:pt x="22" y="401"/>
                    <a:pt x="22" y="401"/>
                    <a:pt x="22" y="401"/>
                  </a:cubicBezTo>
                  <a:cubicBezTo>
                    <a:pt x="23" y="396"/>
                    <a:pt x="20" y="392"/>
                    <a:pt x="15" y="392"/>
                  </a:cubicBezTo>
                  <a:cubicBezTo>
                    <a:pt x="11" y="391"/>
                    <a:pt x="7" y="394"/>
                    <a:pt x="6" y="398"/>
                  </a:cubicBezTo>
                  <a:cubicBezTo>
                    <a:pt x="5" y="402"/>
                    <a:pt x="8" y="407"/>
                    <a:pt x="13" y="407"/>
                  </a:cubicBezTo>
                  <a:cubicBezTo>
                    <a:pt x="17" y="408"/>
                    <a:pt x="21" y="405"/>
                    <a:pt x="22" y="401"/>
                  </a:cubicBezTo>
                  <a:close/>
                  <a:moveTo>
                    <a:pt x="17" y="439"/>
                  </a:moveTo>
                  <a:cubicBezTo>
                    <a:pt x="17" y="439"/>
                    <a:pt x="17" y="439"/>
                    <a:pt x="17" y="439"/>
                  </a:cubicBezTo>
                  <a:cubicBezTo>
                    <a:pt x="17" y="435"/>
                    <a:pt x="14" y="431"/>
                    <a:pt x="10" y="431"/>
                  </a:cubicBezTo>
                  <a:cubicBezTo>
                    <a:pt x="5" y="430"/>
                    <a:pt x="1" y="434"/>
                    <a:pt x="1" y="438"/>
                  </a:cubicBezTo>
                  <a:cubicBezTo>
                    <a:pt x="1" y="438"/>
                    <a:pt x="1" y="438"/>
                    <a:pt x="1" y="438"/>
                  </a:cubicBezTo>
                  <a:cubicBezTo>
                    <a:pt x="1" y="443"/>
                    <a:pt x="4" y="446"/>
                    <a:pt x="8" y="447"/>
                  </a:cubicBezTo>
                  <a:cubicBezTo>
                    <a:pt x="13" y="447"/>
                    <a:pt x="17" y="444"/>
                    <a:pt x="17" y="439"/>
                  </a:cubicBezTo>
                  <a:close/>
                  <a:moveTo>
                    <a:pt x="16" y="478"/>
                  </a:moveTo>
                  <a:cubicBezTo>
                    <a:pt x="16" y="478"/>
                    <a:pt x="16" y="478"/>
                    <a:pt x="16" y="478"/>
                  </a:cubicBezTo>
                  <a:cubicBezTo>
                    <a:pt x="16" y="474"/>
                    <a:pt x="12" y="470"/>
                    <a:pt x="8" y="470"/>
                  </a:cubicBezTo>
                  <a:cubicBezTo>
                    <a:pt x="3" y="470"/>
                    <a:pt x="0" y="474"/>
                    <a:pt x="0" y="479"/>
                  </a:cubicBezTo>
                  <a:cubicBezTo>
                    <a:pt x="0" y="479"/>
                    <a:pt x="0" y="479"/>
                    <a:pt x="0" y="479"/>
                  </a:cubicBezTo>
                  <a:cubicBezTo>
                    <a:pt x="0" y="483"/>
                    <a:pt x="3" y="486"/>
                    <a:pt x="8" y="486"/>
                  </a:cubicBezTo>
                  <a:cubicBezTo>
                    <a:pt x="12" y="486"/>
                    <a:pt x="16" y="483"/>
                    <a:pt x="16" y="478"/>
                  </a:cubicBezTo>
                  <a:close/>
                  <a:moveTo>
                    <a:pt x="17" y="517"/>
                  </a:moveTo>
                  <a:cubicBezTo>
                    <a:pt x="17" y="517"/>
                    <a:pt x="17" y="517"/>
                    <a:pt x="17" y="517"/>
                  </a:cubicBezTo>
                  <a:cubicBezTo>
                    <a:pt x="17" y="513"/>
                    <a:pt x="13" y="510"/>
                    <a:pt x="9" y="510"/>
                  </a:cubicBezTo>
                  <a:cubicBezTo>
                    <a:pt x="4" y="511"/>
                    <a:pt x="1" y="514"/>
                    <a:pt x="1" y="519"/>
                  </a:cubicBezTo>
                  <a:cubicBezTo>
                    <a:pt x="2" y="523"/>
                    <a:pt x="6" y="527"/>
                    <a:pt x="10" y="526"/>
                  </a:cubicBezTo>
                  <a:cubicBezTo>
                    <a:pt x="15" y="526"/>
                    <a:pt x="18" y="522"/>
                    <a:pt x="17" y="517"/>
                  </a:cubicBezTo>
                  <a:close/>
                  <a:moveTo>
                    <a:pt x="22" y="556"/>
                  </a:moveTo>
                  <a:cubicBezTo>
                    <a:pt x="22" y="556"/>
                    <a:pt x="22" y="556"/>
                    <a:pt x="22" y="556"/>
                  </a:cubicBezTo>
                  <a:cubicBezTo>
                    <a:pt x="22" y="552"/>
                    <a:pt x="18" y="549"/>
                    <a:pt x="13" y="550"/>
                  </a:cubicBezTo>
                  <a:cubicBezTo>
                    <a:pt x="9" y="550"/>
                    <a:pt x="6" y="555"/>
                    <a:pt x="7" y="559"/>
                  </a:cubicBezTo>
                  <a:cubicBezTo>
                    <a:pt x="7" y="563"/>
                    <a:pt x="12" y="566"/>
                    <a:pt x="16" y="565"/>
                  </a:cubicBezTo>
                  <a:cubicBezTo>
                    <a:pt x="20" y="565"/>
                    <a:pt x="23" y="561"/>
                    <a:pt x="22" y="556"/>
                  </a:cubicBezTo>
                  <a:close/>
                  <a:moveTo>
                    <a:pt x="31" y="594"/>
                  </a:moveTo>
                  <a:cubicBezTo>
                    <a:pt x="31" y="594"/>
                    <a:pt x="31" y="594"/>
                    <a:pt x="31" y="594"/>
                  </a:cubicBezTo>
                  <a:cubicBezTo>
                    <a:pt x="30" y="590"/>
                    <a:pt x="25" y="587"/>
                    <a:pt x="21" y="589"/>
                  </a:cubicBezTo>
                  <a:cubicBezTo>
                    <a:pt x="17" y="590"/>
                    <a:pt x="14" y="594"/>
                    <a:pt x="15" y="598"/>
                  </a:cubicBezTo>
                  <a:cubicBezTo>
                    <a:pt x="16" y="603"/>
                    <a:pt x="21" y="605"/>
                    <a:pt x="25" y="604"/>
                  </a:cubicBezTo>
                  <a:cubicBezTo>
                    <a:pt x="29" y="603"/>
                    <a:pt x="32" y="599"/>
                    <a:pt x="31" y="594"/>
                  </a:cubicBezTo>
                  <a:close/>
                  <a:moveTo>
                    <a:pt x="42" y="632"/>
                  </a:moveTo>
                  <a:cubicBezTo>
                    <a:pt x="42" y="632"/>
                    <a:pt x="42" y="632"/>
                    <a:pt x="42" y="632"/>
                  </a:cubicBezTo>
                  <a:cubicBezTo>
                    <a:pt x="41" y="627"/>
                    <a:pt x="36" y="625"/>
                    <a:pt x="32" y="627"/>
                  </a:cubicBezTo>
                  <a:cubicBezTo>
                    <a:pt x="28" y="628"/>
                    <a:pt x="26" y="633"/>
                    <a:pt x="27" y="637"/>
                  </a:cubicBezTo>
                  <a:cubicBezTo>
                    <a:pt x="27" y="637"/>
                    <a:pt x="27" y="637"/>
                    <a:pt x="27" y="637"/>
                  </a:cubicBezTo>
                  <a:cubicBezTo>
                    <a:pt x="29" y="641"/>
                    <a:pt x="33" y="643"/>
                    <a:pt x="37" y="642"/>
                  </a:cubicBezTo>
                  <a:cubicBezTo>
                    <a:pt x="42" y="640"/>
                    <a:pt x="44" y="636"/>
                    <a:pt x="42" y="632"/>
                  </a:cubicBezTo>
                  <a:close/>
                  <a:moveTo>
                    <a:pt x="57" y="668"/>
                  </a:moveTo>
                  <a:cubicBezTo>
                    <a:pt x="57" y="668"/>
                    <a:pt x="57" y="668"/>
                    <a:pt x="57" y="668"/>
                  </a:cubicBezTo>
                  <a:cubicBezTo>
                    <a:pt x="55" y="664"/>
                    <a:pt x="50" y="662"/>
                    <a:pt x="46" y="664"/>
                  </a:cubicBezTo>
                  <a:cubicBezTo>
                    <a:pt x="42" y="666"/>
                    <a:pt x="41" y="670"/>
                    <a:pt x="42" y="674"/>
                  </a:cubicBezTo>
                  <a:cubicBezTo>
                    <a:pt x="42" y="674"/>
                    <a:pt x="42" y="674"/>
                    <a:pt x="42" y="674"/>
                  </a:cubicBezTo>
                  <a:cubicBezTo>
                    <a:pt x="44" y="678"/>
                    <a:pt x="49" y="680"/>
                    <a:pt x="53" y="678"/>
                  </a:cubicBezTo>
                  <a:cubicBezTo>
                    <a:pt x="57" y="676"/>
                    <a:pt x="59" y="672"/>
                    <a:pt x="57" y="668"/>
                  </a:cubicBezTo>
                  <a:close/>
                  <a:moveTo>
                    <a:pt x="75" y="702"/>
                  </a:moveTo>
                  <a:cubicBezTo>
                    <a:pt x="75" y="702"/>
                    <a:pt x="75" y="702"/>
                    <a:pt x="75" y="702"/>
                  </a:cubicBezTo>
                  <a:cubicBezTo>
                    <a:pt x="73" y="699"/>
                    <a:pt x="68" y="697"/>
                    <a:pt x="64" y="699"/>
                  </a:cubicBezTo>
                  <a:cubicBezTo>
                    <a:pt x="60" y="702"/>
                    <a:pt x="59" y="706"/>
                    <a:pt x="61" y="710"/>
                  </a:cubicBezTo>
                  <a:cubicBezTo>
                    <a:pt x="63" y="714"/>
                    <a:pt x="68" y="716"/>
                    <a:pt x="72" y="713"/>
                  </a:cubicBezTo>
                  <a:cubicBezTo>
                    <a:pt x="75" y="711"/>
                    <a:pt x="77" y="706"/>
                    <a:pt x="75" y="702"/>
                  </a:cubicBezTo>
                  <a:close/>
                  <a:moveTo>
                    <a:pt x="95" y="736"/>
                  </a:moveTo>
                  <a:cubicBezTo>
                    <a:pt x="95" y="736"/>
                    <a:pt x="95" y="736"/>
                    <a:pt x="95" y="736"/>
                  </a:cubicBezTo>
                  <a:cubicBezTo>
                    <a:pt x="93" y="732"/>
                    <a:pt x="88" y="731"/>
                    <a:pt x="84" y="733"/>
                  </a:cubicBezTo>
                  <a:cubicBezTo>
                    <a:pt x="81" y="736"/>
                    <a:pt x="80" y="741"/>
                    <a:pt x="82" y="745"/>
                  </a:cubicBezTo>
                  <a:cubicBezTo>
                    <a:pt x="82" y="745"/>
                    <a:pt x="82" y="745"/>
                    <a:pt x="82" y="745"/>
                  </a:cubicBezTo>
                  <a:cubicBezTo>
                    <a:pt x="85" y="748"/>
                    <a:pt x="90" y="749"/>
                    <a:pt x="93" y="747"/>
                  </a:cubicBezTo>
                  <a:cubicBezTo>
                    <a:pt x="97" y="744"/>
                    <a:pt x="98" y="739"/>
                    <a:pt x="95" y="736"/>
                  </a:cubicBezTo>
                  <a:close/>
                  <a:moveTo>
                    <a:pt x="119" y="767"/>
                  </a:moveTo>
                  <a:cubicBezTo>
                    <a:pt x="119" y="767"/>
                    <a:pt x="119" y="767"/>
                    <a:pt x="119" y="767"/>
                  </a:cubicBezTo>
                  <a:cubicBezTo>
                    <a:pt x="116" y="763"/>
                    <a:pt x="111" y="763"/>
                    <a:pt x="107" y="766"/>
                  </a:cubicBezTo>
                  <a:cubicBezTo>
                    <a:pt x="104" y="769"/>
                    <a:pt x="103" y="774"/>
                    <a:pt x="106" y="777"/>
                  </a:cubicBezTo>
                  <a:cubicBezTo>
                    <a:pt x="106" y="777"/>
                    <a:pt x="106" y="777"/>
                    <a:pt x="106" y="777"/>
                  </a:cubicBezTo>
                  <a:cubicBezTo>
                    <a:pt x="109" y="780"/>
                    <a:pt x="114" y="781"/>
                    <a:pt x="117" y="778"/>
                  </a:cubicBezTo>
                  <a:cubicBezTo>
                    <a:pt x="121" y="775"/>
                    <a:pt x="121" y="770"/>
                    <a:pt x="119" y="767"/>
                  </a:cubicBezTo>
                  <a:close/>
                  <a:moveTo>
                    <a:pt x="144" y="796"/>
                  </a:moveTo>
                  <a:cubicBezTo>
                    <a:pt x="144" y="796"/>
                    <a:pt x="144" y="796"/>
                    <a:pt x="144" y="796"/>
                  </a:cubicBezTo>
                  <a:cubicBezTo>
                    <a:pt x="141" y="793"/>
                    <a:pt x="136" y="793"/>
                    <a:pt x="133" y="796"/>
                  </a:cubicBezTo>
                  <a:cubicBezTo>
                    <a:pt x="130" y="799"/>
                    <a:pt x="130" y="804"/>
                    <a:pt x="133" y="807"/>
                  </a:cubicBezTo>
                  <a:cubicBezTo>
                    <a:pt x="133" y="807"/>
                    <a:pt x="133" y="807"/>
                    <a:pt x="133" y="807"/>
                  </a:cubicBezTo>
                  <a:cubicBezTo>
                    <a:pt x="136" y="810"/>
                    <a:pt x="141" y="810"/>
                    <a:pt x="144" y="807"/>
                  </a:cubicBezTo>
                  <a:cubicBezTo>
                    <a:pt x="147" y="804"/>
                    <a:pt x="148" y="799"/>
                    <a:pt x="144" y="796"/>
                  </a:cubicBezTo>
                  <a:close/>
                  <a:moveTo>
                    <a:pt x="173" y="823"/>
                  </a:moveTo>
                  <a:cubicBezTo>
                    <a:pt x="173" y="823"/>
                    <a:pt x="173" y="823"/>
                    <a:pt x="173" y="823"/>
                  </a:cubicBezTo>
                  <a:cubicBezTo>
                    <a:pt x="169" y="820"/>
                    <a:pt x="164" y="820"/>
                    <a:pt x="161" y="824"/>
                  </a:cubicBezTo>
                  <a:cubicBezTo>
                    <a:pt x="159" y="827"/>
                    <a:pt x="159" y="832"/>
                    <a:pt x="162" y="835"/>
                  </a:cubicBezTo>
                  <a:cubicBezTo>
                    <a:pt x="162" y="835"/>
                    <a:pt x="162" y="835"/>
                    <a:pt x="162" y="835"/>
                  </a:cubicBezTo>
                  <a:cubicBezTo>
                    <a:pt x="166" y="838"/>
                    <a:pt x="171" y="838"/>
                    <a:pt x="173" y="834"/>
                  </a:cubicBezTo>
                  <a:cubicBezTo>
                    <a:pt x="176" y="831"/>
                    <a:pt x="176" y="826"/>
                    <a:pt x="173" y="823"/>
                  </a:cubicBezTo>
                  <a:close/>
                  <a:moveTo>
                    <a:pt x="203" y="848"/>
                  </a:moveTo>
                  <a:cubicBezTo>
                    <a:pt x="203" y="848"/>
                    <a:pt x="203" y="848"/>
                    <a:pt x="203" y="848"/>
                  </a:cubicBezTo>
                  <a:cubicBezTo>
                    <a:pt x="200" y="845"/>
                    <a:pt x="195" y="846"/>
                    <a:pt x="192" y="849"/>
                  </a:cubicBezTo>
                  <a:cubicBezTo>
                    <a:pt x="189" y="853"/>
                    <a:pt x="190" y="858"/>
                    <a:pt x="194" y="860"/>
                  </a:cubicBezTo>
                  <a:cubicBezTo>
                    <a:pt x="197" y="863"/>
                    <a:pt x="202" y="862"/>
                    <a:pt x="205" y="859"/>
                  </a:cubicBezTo>
                  <a:cubicBezTo>
                    <a:pt x="207" y="855"/>
                    <a:pt x="207" y="850"/>
                    <a:pt x="203" y="848"/>
                  </a:cubicBezTo>
                  <a:close/>
                </a:path>
              </a:pathLst>
            </a:custGeom>
            <a:solidFill>
              <a:srgbClr val="B4EA5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25" name="Freeform 7">
              <a:extLst>
                <a:ext uri="{FF2B5EF4-FFF2-40B4-BE49-F238E27FC236}">
                  <a16:creationId xmlns:a16="http://schemas.microsoft.com/office/drawing/2014/main" id="{CBF84F04-16A0-065A-5D5B-6E675DA699A2}"/>
                </a:ext>
              </a:extLst>
            </p:cNvPr>
            <p:cNvSpPr>
              <a:spLocks/>
            </p:cNvSpPr>
            <p:nvPr/>
          </p:nvSpPr>
          <p:spPr bwMode="auto">
            <a:xfrm>
              <a:off x="6665913" y="5213350"/>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2 w 16"/>
                <a:gd name="T11" fmla="*/ 2 h 16"/>
                <a:gd name="T12" fmla="*/ 0 w 16"/>
                <a:gd name="T13" fmla="*/ 8 h 16"/>
                <a:gd name="T14" fmla="*/ 2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2" y="15"/>
                    <a:pt x="14" y="14"/>
                  </a:cubicBezTo>
                  <a:cubicBezTo>
                    <a:pt x="15" y="12"/>
                    <a:pt x="16" y="10"/>
                    <a:pt x="16" y="8"/>
                  </a:cubicBezTo>
                  <a:cubicBezTo>
                    <a:pt x="16" y="6"/>
                    <a:pt x="15" y="4"/>
                    <a:pt x="14" y="2"/>
                  </a:cubicBezTo>
                  <a:cubicBezTo>
                    <a:pt x="12" y="1"/>
                    <a:pt x="10" y="0"/>
                    <a:pt x="8" y="0"/>
                  </a:cubicBezTo>
                  <a:cubicBezTo>
                    <a:pt x="6" y="0"/>
                    <a:pt x="4" y="1"/>
                    <a:pt x="2" y="2"/>
                  </a:cubicBezTo>
                  <a:cubicBezTo>
                    <a:pt x="1" y="4"/>
                    <a:pt x="0" y="6"/>
                    <a:pt x="0" y="8"/>
                  </a:cubicBezTo>
                  <a:cubicBezTo>
                    <a:pt x="0" y="10"/>
                    <a:pt x="1" y="12"/>
                    <a:pt x="2"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27" name="Freeform 8">
            <a:extLst>
              <a:ext uri="{FF2B5EF4-FFF2-40B4-BE49-F238E27FC236}">
                <a16:creationId xmlns:a16="http://schemas.microsoft.com/office/drawing/2014/main" id="{1DD944C8-2BBD-01BD-2F69-78215249B9E7}"/>
              </a:ext>
            </a:extLst>
          </p:cNvPr>
          <p:cNvSpPr>
            <a:spLocks/>
          </p:cNvSpPr>
          <p:nvPr/>
        </p:nvSpPr>
        <p:spPr bwMode="auto">
          <a:xfrm>
            <a:off x="5087541" y="2758679"/>
            <a:ext cx="463154" cy="1619250"/>
          </a:xfrm>
          <a:custGeom>
            <a:avLst/>
            <a:gdLst>
              <a:gd name="T0" fmla="*/ 135 w 164"/>
              <a:gd name="T1" fmla="*/ 546 h 574"/>
              <a:gd name="T2" fmla="*/ 73 w 164"/>
              <a:gd name="T3" fmla="*/ 429 h 574"/>
              <a:gd name="T4" fmla="*/ 73 w 164"/>
              <a:gd name="T5" fmla="*/ 429 h 574"/>
              <a:gd name="T6" fmla="*/ 34 w 164"/>
              <a:gd name="T7" fmla="*/ 278 h 574"/>
              <a:gd name="T8" fmla="*/ 34 w 164"/>
              <a:gd name="T9" fmla="*/ 275 h 574"/>
              <a:gd name="T10" fmla="*/ 67 w 164"/>
              <a:gd name="T11" fmla="*/ 138 h 574"/>
              <a:gd name="T12" fmla="*/ 155 w 164"/>
              <a:gd name="T13" fmla="*/ 33 h 574"/>
              <a:gd name="T14" fmla="*/ 158 w 164"/>
              <a:gd name="T15" fmla="*/ 9 h 574"/>
              <a:gd name="T16" fmla="*/ 134 w 164"/>
              <a:gd name="T17" fmla="*/ 6 h 574"/>
              <a:gd name="T18" fmla="*/ 37 w 164"/>
              <a:gd name="T19" fmla="*/ 123 h 574"/>
              <a:gd name="T20" fmla="*/ 0 w 164"/>
              <a:gd name="T21" fmla="*/ 274 h 574"/>
              <a:gd name="T22" fmla="*/ 0 w 164"/>
              <a:gd name="T23" fmla="*/ 278 h 574"/>
              <a:gd name="T24" fmla="*/ 43 w 164"/>
              <a:gd name="T25" fmla="*/ 445 h 574"/>
              <a:gd name="T26" fmla="*/ 58 w 164"/>
              <a:gd name="T27" fmla="*/ 437 h 574"/>
              <a:gd name="T28" fmla="*/ 43 w 164"/>
              <a:gd name="T29" fmla="*/ 445 h 574"/>
              <a:gd name="T30" fmla="*/ 105 w 164"/>
              <a:gd name="T31" fmla="*/ 562 h 574"/>
              <a:gd name="T32" fmla="*/ 128 w 164"/>
              <a:gd name="T33" fmla="*/ 569 h 574"/>
              <a:gd name="T34" fmla="*/ 135 w 164"/>
              <a:gd name="T35" fmla="*/ 54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74">
                <a:moveTo>
                  <a:pt x="135" y="546"/>
                </a:moveTo>
                <a:cubicBezTo>
                  <a:pt x="73" y="429"/>
                  <a:pt x="73" y="429"/>
                  <a:pt x="73" y="429"/>
                </a:cubicBezTo>
                <a:cubicBezTo>
                  <a:pt x="73" y="429"/>
                  <a:pt x="73" y="429"/>
                  <a:pt x="73" y="429"/>
                </a:cubicBezTo>
                <a:cubicBezTo>
                  <a:pt x="48" y="384"/>
                  <a:pt x="34" y="333"/>
                  <a:pt x="34" y="278"/>
                </a:cubicBezTo>
                <a:cubicBezTo>
                  <a:pt x="34" y="277"/>
                  <a:pt x="34" y="276"/>
                  <a:pt x="34" y="275"/>
                </a:cubicBezTo>
                <a:cubicBezTo>
                  <a:pt x="34" y="226"/>
                  <a:pt x="46" y="179"/>
                  <a:pt x="67" y="138"/>
                </a:cubicBezTo>
                <a:cubicBezTo>
                  <a:pt x="88" y="97"/>
                  <a:pt x="118" y="61"/>
                  <a:pt x="155" y="33"/>
                </a:cubicBezTo>
                <a:cubicBezTo>
                  <a:pt x="162" y="27"/>
                  <a:pt x="164" y="16"/>
                  <a:pt x="158" y="9"/>
                </a:cubicBezTo>
                <a:cubicBezTo>
                  <a:pt x="152" y="1"/>
                  <a:pt x="141" y="0"/>
                  <a:pt x="134" y="6"/>
                </a:cubicBezTo>
                <a:cubicBezTo>
                  <a:pt x="94" y="37"/>
                  <a:pt x="60" y="77"/>
                  <a:pt x="37" y="123"/>
                </a:cubicBezTo>
                <a:cubicBezTo>
                  <a:pt x="14" y="168"/>
                  <a:pt x="0" y="220"/>
                  <a:pt x="0" y="274"/>
                </a:cubicBezTo>
                <a:cubicBezTo>
                  <a:pt x="0" y="276"/>
                  <a:pt x="0" y="277"/>
                  <a:pt x="0" y="278"/>
                </a:cubicBezTo>
                <a:cubicBezTo>
                  <a:pt x="0" y="339"/>
                  <a:pt x="16" y="396"/>
                  <a:pt x="43" y="445"/>
                </a:cubicBezTo>
                <a:cubicBezTo>
                  <a:pt x="58" y="437"/>
                  <a:pt x="58" y="437"/>
                  <a:pt x="58" y="437"/>
                </a:cubicBezTo>
                <a:cubicBezTo>
                  <a:pt x="43" y="445"/>
                  <a:pt x="43" y="445"/>
                  <a:pt x="43" y="445"/>
                </a:cubicBezTo>
                <a:cubicBezTo>
                  <a:pt x="105" y="562"/>
                  <a:pt x="105" y="562"/>
                  <a:pt x="105" y="562"/>
                </a:cubicBezTo>
                <a:cubicBezTo>
                  <a:pt x="109" y="570"/>
                  <a:pt x="120" y="574"/>
                  <a:pt x="128" y="569"/>
                </a:cubicBezTo>
                <a:cubicBezTo>
                  <a:pt x="136" y="565"/>
                  <a:pt x="139" y="554"/>
                  <a:pt x="135" y="54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29" name="Freeform 9">
            <a:extLst>
              <a:ext uri="{FF2B5EF4-FFF2-40B4-BE49-F238E27FC236}">
                <a16:creationId xmlns:a16="http://schemas.microsoft.com/office/drawing/2014/main" id="{E5B74F0B-98A3-A5C6-91BD-A1C355841DAA}"/>
              </a:ext>
            </a:extLst>
          </p:cNvPr>
          <p:cNvSpPr>
            <a:spLocks/>
          </p:cNvSpPr>
          <p:nvPr/>
        </p:nvSpPr>
        <p:spPr bwMode="auto">
          <a:xfrm>
            <a:off x="5460208" y="2572942"/>
            <a:ext cx="1497806" cy="657225"/>
          </a:xfrm>
          <a:custGeom>
            <a:avLst/>
            <a:gdLst>
              <a:gd name="T0" fmla="*/ 30 w 531"/>
              <a:gd name="T1" fmla="*/ 93 h 233"/>
              <a:gd name="T2" fmla="*/ 207 w 531"/>
              <a:gd name="T3" fmla="*/ 34 h 233"/>
              <a:gd name="T4" fmla="*/ 212 w 531"/>
              <a:gd name="T5" fmla="*/ 34 h 233"/>
              <a:gd name="T6" fmla="*/ 384 w 531"/>
              <a:gd name="T7" fmla="*/ 86 h 233"/>
              <a:gd name="T8" fmla="*/ 496 w 531"/>
              <a:gd name="T9" fmla="*/ 220 h 233"/>
              <a:gd name="T10" fmla="*/ 518 w 531"/>
              <a:gd name="T11" fmla="*/ 229 h 233"/>
              <a:gd name="T12" fmla="*/ 527 w 531"/>
              <a:gd name="T13" fmla="*/ 207 h 233"/>
              <a:gd name="T14" fmla="*/ 403 w 531"/>
              <a:gd name="T15" fmla="*/ 58 h 233"/>
              <a:gd name="T16" fmla="*/ 212 w 531"/>
              <a:gd name="T17" fmla="*/ 0 h 233"/>
              <a:gd name="T18" fmla="*/ 207 w 531"/>
              <a:gd name="T19" fmla="*/ 0 h 233"/>
              <a:gd name="T20" fmla="*/ 10 w 531"/>
              <a:gd name="T21" fmla="*/ 66 h 233"/>
              <a:gd name="T22" fmla="*/ 6 w 531"/>
              <a:gd name="T23" fmla="*/ 90 h 233"/>
              <a:gd name="T24" fmla="*/ 30 w 531"/>
              <a:gd name="T25"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1" h="233">
                <a:moveTo>
                  <a:pt x="30" y="93"/>
                </a:moveTo>
                <a:cubicBezTo>
                  <a:pt x="80" y="57"/>
                  <a:pt x="141" y="35"/>
                  <a:pt x="207" y="34"/>
                </a:cubicBezTo>
                <a:cubicBezTo>
                  <a:pt x="209" y="34"/>
                  <a:pt x="210" y="34"/>
                  <a:pt x="212" y="34"/>
                </a:cubicBezTo>
                <a:cubicBezTo>
                  <a:pt x="275" y="34"/>
                  <a:pt x="334" y="53"/>
                  <a:pt x="384" y="86"/>
                </a:cubicBezTo>
                <a:cubicBezTo>
                  <a:pt x="433" y="119"/>
                  <a:pt x="472" y="166"/>
                  <a:pt x="496" y="220"/>
                </a:cubicBezTo>
                <a:cubicBezTo>
                  <a:pt x="500" y="229"/>
                  <a:pt x="510" y="233"/>
                  <a:pt x="518" y="229"/>
                </a:cubicBezTo>
                <a:cubicBezTo>
                  <a:pt x="527" y="225"/>
                  <a:pt x="531" y="216"/>
                  <a:pt x="527" y="207"/>
                </a:cubicBezTo>
                <a:cubicBezTo>
                  <a:pt x="501" y="146"/>
                  <a:pt x="457" y="94"/>
                  <a:pt x="403" y="58"/>
                </a:cubicBezTo>
                <a:cubicBezTo>
                  <a:pt x="348" y="21"/>
                  <a:pt x="282" y="0"/>
                  <a:pt x="212" y="0"/>
                </a:cubicBezTo>
                <a:cubicBezTo>
                  <a:pt x="210" y="0"/>
                  <a:pt x="208" y="0"/>
                  <a:pt x="207" y="0"/>
                </a:cubicBezTo>
                <a:cubicBezTo>
                  <a:pt x="133" y="1"/>
                  <a:pt x="65" y="25"/>
                  <a:pt x="10" y="66"/>
                </a:cubicBezTo>
                <a:cubicBezTo>
                  <a:pt x="2" y="72"/>
                  <a:pt x="0" y="82"/>
                  <a:pt x="6" y="90"/>
                </a:cubicBezTo>
                <a:cubicBezTo>
                  <a:pt x="12" y="97"/>
                  <a:pt x="22" y="99"/>
                  <a:pt x="30" y="93"/>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1" name="Freeform 11">
            <a:extLst>
              <a:ext uri="{FF2B5EF4-FFF2-40B4-BE49-F238E27FC236}">
                <a16:creationId xmlns:a16="http://schemas.microsoft.com/office/drawing/2014/main" id="{08623FDF-0B78-BE41-FFF4-6D81B745B593}"/>
              </a:ext>
            </a:extLst>
          </p:cNvPr>
          <p:cNvSpPr>
            <a:spLocks/>
          </p:cNvSpPr>
          <p:nvPr/>
        </p:nvSpPr>
        <p:spPr bwMode="auto">
          <a:xfrm>
            <a:off x="5470923" y="4417220"/>
            <a:ext cx="1188244" cy="992981"/>
          </a:xfrm>
          <a:custGeom>
            <a:avLst/>
            <a:gdLst>
              <a:gd name="T0" fmla="*/ 387 w 421"/>
              <a:gd name="T1" fmla="*/ 17 h 352"/>
              <a:gd name="T2" fmla="*/ 387 w 421"/>
              <a:gd name="T3" fmla="*/ 47 h 352"/>
              <a:gd name="T4" fmla="*/ 383 w 421"/>
              <a:gd name="T5" fmla="*/ 58 h 352"/>
              <a:gd name="T6" fmla="*/ 373 w 421"/>
              <a:gd name="T7" fmla="*/ 62 h 352"/>
              <a:gd name="T8" fmla="*/ 59 w 421"/>
              <a:gd name="T9" fmla="*/ 62 h 352"/>
              <a:gd name="T10" fmla="*/ 17 w 421"/>
              <a:gd name="T11" fmla="*/ 79 h 352"/>
              <a:gd name="T12" fmla="*/ 0 w 421"/>
              <a:gd name="T13" fmla="*/ 122 h 352"/>
              <a:gd name="T14" fmla="*/ 17 w 421"/>
              <a:gd name="T15" fmla="*/ 164 h 352"/>
              <a:gd name="T16" fmla="*/ 59 w 421"/>
              <a:gd name="T17" fmla="*/ 181 h 352"/>
              <a:gd name="T18" fmla="*/ 319 w 421"/>
              <a:gd name="T19" fmla="*/ 181 h 352"/>
              <a:gd name="T20" fmla="*/ 336 w 421"/>
              <a:gd name="T21" fmla="*/ 188 h 352"/>
              <a:gd name="T22" fmla="*/ 343 w 421"/>
              <a:gd name="T23" fmla="*/ 205 h 352"/>
              <a:gd name="T24" fmla="*/ 336 w 421"/>
              <a:gd name="T25" fmla="*/ 222 h 352"/>
              <a:gd name="T26" fmla="*/ 319 w 421"/>
              <a:gd name="T27" fmla="*/ 229 h 352"/>
              <a:gd name="T28" fmla="*/ 115 w 421"/>
              <a:gd name="T29" fmla="*/ 229 h 352"/>
              <a:gd name="T30" fmla="*/ 71 w 421"/>
              <a:gd name="T31" fmla="*/ 247 h 352"/>
              <a:gd name="T32" fmla="*/ 53 w 421"/>
              <a:gd name="T33" fmla="*/ 290 h 352"/>
              <a:gd name="T34" fmla="*/ 71 w 421"/>
              <a:gd name="T35" fmla="*/ 334 h 352"/>
              <a:gd name="T36" fmla="*/ 115 w 421"/>
              <a:gd name="T37" fmla="*/ 352 h 352"/>
              <a:gd name="T38" fmla="*/ 209 w 421"/>
              <a:gd name="T39" fmla="*/ 352 h 352"/>
              <a:gd name="T40" fmla="*/ 257 w 421"/>
              <a:gd name="T41" fmla="*/ 352 h 352"/>
              <a:gd name="T42" fmla="*/ 274 w 421"/>
              <a:gd name="T43" fmla="*/ 335 h 352"/>
              <a:gd name="T44" fmla="*/ 257 w 421"/>
              <a:gd name="T45" fmla="*/ 318 h 352"/>
              <a:gd name="T46" fmla="*/ 209 w 421"/>
              <a:gd name="T47" fmla="*/ 318 h 352"/>
              <a:gd name="T48" fmla="*/ 115 w 421"/>
              <a:gd name="T49" fmla="*/ 318 h 352"/>
              <a:gd name="T50" fmla="*/ 95 w 421"/>
              <a:gd name="T51" fmla="*/ 310 h 352"/>
              <a:gd name="T52" fmla="*/ 87 w 421"/>
              <a:gd name="T53" fmla="*/ 290 h 352"/>
              <a:gd name="T54" fmla="*/ 95 w 421"/>
              <a:gd name="T55" fmla="*/ 271 h 352"/>
              <a:gd name="T56" fmla="*/ 115 w 421"/>
              <a:gd name="T57" fmla="*/ 262 h 352"/>
              <a:gd name="T58" fmla="*/ 319 w 421"/>
              <a:gd name="T59" fmla="*/ 262 h 352"/>
              <a:gd name="T60" fmla="*/ 360 w 421"/>
              <a:gd name="T61" fmla="*/ 246 h 352"/>
              <a:gd name="T62" fmla="*/ 377 w 421"/>
              <a:gd name="T63" fmla="*/ 205 h 352"/>
              <a:gd name="T64" fmla="*/ 360 w 421"/>
              <a:gd name="T65" fmla="*/ 164 h 352"/>
              <a:gd name="T66" fmla="*/ 319 w 421"/>
              <a:gd name="T67" fmla="*/ 147 h 352"/>
              <a:gd name="T68" fmla="*/ 59 w 421"/>
              <a:gd name="T69" fmla="*/ 147 h 352"/>
              <a:gd name="T70" fmla="*/ 41 w 421"/>
              <a:gd name="T71" fmla="*/ 140 h 352"/>
              <a:gd name="T72" fmla="*/ 34 w 421"/>
              <a:gd name="T73" fmla="*/ 122 h 352"/>
              <a:gd name="T74" fmla="*/ 41 w 421"/>
              <a:gd name="T75" fmla="*/ 103 h 352"/>
              <a:gd name="T76" fmla="*/ 59 w 421"/>
              <a:gd name="T77" fmla="*/ 96 h 352"/>
              <a:gd name="T78" fmla="*/ 373 w 421"/>
              <a:gd name="T79" fmla="*/ 96 h 352"/>
              <a:gd name="T80" fmla="*/ 407 w 421"/>
              <a:gd name="T81" fmla="*/ 82 h 352"/>
              <a:gd name="T82" fmla="*/ 421 w 421"/>
              <a:gd name="T83" fmla="*/ 47 h 352"/>
              <a:gd name="T84" fmla="*/ 421 w 421"/>
              <a:gd name="T85" fmla="*/ 17 h 352"/>
              <a:gd name="T86" fmla="*/ 404 w 421"/>
              <a:gd name="T87" fmla="*/ 0 h 352"/>
              <a:gd name="T88" fmla="*/ 387 w 421"/>
              <a:gd name="T89" fmla="*/ 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352">
                <a:moveTo>
                  <a:pt x="387" y="17"/>
                </a:moveTo>
                <a:cubicBezTo>
                  <a:pt x="387" y="47"/>
                  <a:pt x="387" y="47"/>
                  <a:pt x="387" y="47"/>
                </a:cubicBezTo>
                <a:cubicBezTo>
                  <a:pt x="387" y="51"/>
                  <a:pt x="386" y="55"/>
                  <a:pt x="383" y="58"/>
                </a:cubicBezTo>
                <a:cubicBezTo>
                  <a:pt x="380" y="60"/>
                  <a:pt x="377" y="62"/>
                  <a:pt x="373" y="62"/>
                </a:cubicBezTo>
                <a:cubicBezTo>
                  <a:pt x="59" y="62"/>
                  <a:pt x="59" y="62"/>
                  <a:pt x="59" y="62"/>
                </a:cubicBezTo>
                <a:cubicBezTo>
                  <a:pt x="43" y="62"/>
                  <a:pt x="28" y="69"/>
                  <a:pt x="17" y="79"/>
                </a:cubicBezTo>
                <a:cubicBezTo>
                  <a:pt x="7" y="90"/>
                  <a:pt x="0" y="105"/>
                  <a:pt x="0" y="122"/>
                </a:cubicBezTo>
                <a:cubicBezTo>
                  <a:pt x="0" y="138"/>
                  <a:pt x="7" y="153"/>
                  <a:pt x="17" y="164"/>
                </a:cubicBezTo>
                <a:cubicBezTo>
                  <a:pt x="28" y="174"/>
                  <a:pt x="43" y="181"/>
                  <a:pt x="59" y="181"/>
                </a:cubicBezTo>
                <a:cubicBezTo>
                  <a:pt x="319" y="181"/>
                  <a:pt x="319" y="181"/>
                  <a:pt x="319" y="181"/>
                </a:cubicBezTo>
                <a:cubicBezTo>
                  <a:pt x="326" y="181"/>
                  <a:pt x="332" y="184"/>
                  <a:pt x="336" y="188"/>
                </a:cubicBezTo>
                <a:cubicBezTo>
                  <a:pt x="341" y="192"/>
                  <a:pt x="343" y="198"/>
                  <a:pt x="343" y="205"/>
                </a:cubicBezTo>
                <a:cubicBezTo>
                  <a:pt x="343" y="211"/>
                  <a:pt x="341" y="217"/>
                  <a:pt x="336" y="222"/>
                </a:cubicBezTo>
                <a:cubicBezTo>
                  <a:pt x="332" y="226"/>
                  <a:pt x="326" y="229"/>
                  <a:pt x="319" y="229"/>
                </a:cubicBezTo>
                <a:cubicBezTo>
                  <a:pt x="115" y="229"/>
                  <a:pt x="115" y="229"/>
                  <a:pt x="115" y="229"/>
                </a:cubicBezTo>
                <a:cubicBezTo>
                  <a:pt x="98" y="229"/>
                  <a:pt x="82" y="236"/>
                  <a:pt x="71" y="247"/>
                </a:cubicBezTo>
                <a:cubicBezTo>
                  <a:pt x="60" y="258"/>
                  <a:pt x="53" y="273"/>
                  <a:pt x="53" y="290"/>
                </a:cubicBezTo>
                <a:cubicBezTo>
                  <a:pt x="53" y="307"/>
                  <a:pt x="60" y="323"/>
                  <a:pt x="71" y="334"/>
                </a:cubicBezTo>
                <a:cubicBezTo>
                  <a:pt x="82" y="345"/>
                  <a:pt x="98" y="352"/>
                  <a:pt x="115" y="352"/>
                </a:cubicBezTo>
                <a:cubicBezTo>
                  <a:pt x="209" y="352"/>
                  <a:pt x="209" y="352"/>
                  <a:pt x="209" y="352"/>
                </a:cubicBezTo>
                <a:cubicBezTo>
                  <a:pt x="257" y="352"/>
                  <a:pt x="257" y="352"/>
                  <a:pt x="257" y="352"/>
                </a:cubicBezTo>
                <a:cubicBezTo>
                  <a:pt x="267" y="352"/>
                  <a:pt x="274" y="345"/>
                  <a:pt x="274" y="335"/>
                </a:cubicBezTo>
                <a:cubicBezTo>
                  <a:pt x="274" y="326"/>
                  <a:pt x="267" y="318"/>
                  <a:pt x="257" y="318"/>
                </a:cubicBezTo>
                <a:cubicBezTo>
                  <a:pt x="209" y="318"/>
                  <a:pt x="209" y="318"/>
                  <a:pt x="209" y="318"/>
                </a:cubicBezTo>
                <a:cubicBezTo>
                  <a:pt x="115" y="318"/>
                  <a:pt x="115" y="318"/>
                  <a:pt x="115" y="318"/>
                </a:cubicBezTo>
                <a:cubicBezTo>
                  <a:pt x="107" y="318"/>
                  <a:pt x="100" y="315"/>
                  <a:pt x="95" y="310"/>
                </a:cubicBezTo>
                <a:cubicBezTo>
                  <a:pt x="90" y="305"/>
                  <a:pt x="87" y="298"/>
                  <a:pt x="87" y="290"/>
                </a:cubicBezTo>
                <a:cubicBezTo>
                  <a:pt x="87" y="283"/>
                  <a:pt x="90" y="276"/>
                  <a:pt x="95" y="271"/>
                </a:cubicBezTo>
                <a:cubicBezTo>
                  <a:pt x="100" y="266"/>
                  <a:pt x="107" y="262"/>
                  <a:pt x="115" y="262"/>
                </a:cubicBezTo>
                <a:cubicBezTo>
                  <a:pt x="319" y="262"/>
                  <a:pt x="319" y="262"/>
                  <a:pt x="319" y="262"/>
                </a:cubicBezTo>
                <a:cubicBezTo>
                  <a:pt x="335" y="262"/>
                  <a:pt x="350" y="256"/>
                  <a:pt x="360" y="246"/>
                </a:cubicBezTo>
                <a:cubicBezTo>
                  <a:pt x="371" y="235"/>
                  <a:pt x="377" y="221"/>
                  <a:pt x="377" y="205"/>
                </a:cubicBezTo>
                <a:cubicBezTo>
                  <a:pt x="377" y="189"/>
                  <a:pt x="371" y="174"/>
                  <a:pt x="360" y="164"/>
                </a:cubicBezTo>
                <a:cubicBezTo>
                  <a:pt x="350" y="154"/>
                  <a:pt x="335" y="147"/>
                  <a:pt x="319" y="147"/>
                </a:cubicBezTo>
                <a:cubicBezTo>
                  <a:pt x="59" y="147"/>
                  <a:pt x="59" y="147"/>
                  <a:pt x="59" y="147"/>
                </a:cubicBezTo>
                <a:cubicBezTo>
                  <a:pt x="52" y="147"/>
                  <a:pt x="46" y="144"/>
                  <a:pt x="41" y="140"/>
                </a:cubicBezTo>
                <a:cubicBezTo>
                  <a:pt x="37" y="135"/>
                  <a:pt x="34" y="129"/>
                  <a:pt x="34" y="122"/>
                </a:cubicBezTo>
                <a:cubicBezTo>
                  <a:pt x="34" y="114"/>
                  <a:pt x="37" y="108"/>
                  <a:pt x="41" y="103"/>
                </a:cubicBezTo>
                <a:cubicBezTo>
                  <a:pt x="46" y="99"/>
                  <a:pt x="52" y="96"/>
                  <a:pt x="59" y="96"/>
                </a:cubicBezTo>
                <a:cubicBezTo>
                  <a:pt x="373" y="96"/>
                  <a:pt x="373" y="96"/>
                  <a:pt x="373" y="96"/>
                </a:cubicBezTo>
                <a:cubicBezTo>
                  <a:pt x="386" y="96"/>
                  <a:pt x="398" y="90"/>
                  <a:pt x="407" y="82"/>
                </a:cubicBezTo>
                <a:cubicBezTo>
                  <a:pt x="416" y="73"/>
                  <a:pt x="421" y="61"/>
                  <a:pt x="421" y="47"/>
                </a:cubicBezTo>
                <a:cubicBezTo>
                  <a:pt x="421" y="17"/>
                  <a:pt x="421" y="17"/>
                  <a:pt x="421" y="17"/>
                </a:cubicBezTo>
                <a:cubicBezTo>
                  <a:pt x="421" y="7"/>
                  <a:pt x="414" y="0"/>
                  <a:pt x="404" y="0"/>
                </a:cubicBezTo>
                <a:cubicBezTo>
                  <a:pt x="395" y="0"/>
                  <a:pt x="387" y="7"/>
                  <a:pt x="387" y="17"/>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2" name="Freeform 12">
            <a:extLst>
              <a:ext uri="{FF2B5EF4-FFF2-40B4-BE49-F238E27FC236}">
                <a16:creationId xmlns:a16="http://schemas.microsoft.com/office/drawing/2014/main" id="{7877E22D-9CDC-8E90-05B9-323A25888077}"/>
              </a:ext>
            </a:extLst>
          </p:cNvPr>
          <p:cNvSpPr>
            <a:spLocks/>
          </p:cNvSpPr>
          <p:nvPr/>
        </p:nvSpPr>
        <p:spPr bwMode="auto">
          <a:xfrm>
            <a:off x="5414964" y="4200525"/>
            <a:ext cx="55960" cy="103584"/>
          </a:xfrm>
          <a:custGeom>
            <a:avLst/>
            <a:gdLst>
              <a:gd name="T0" fmla="*/ 0 w 20"/>
              <a:gd name="T1" fmla="*/ 0 h 37"/>
              <a:gd name="T2" fmla="*/ 19 w 20"/>
              <a:gd name="T3" fmla="*/ 35 h 37"/>
              <a:gd name="T4" fmla="*/ 20 w 20"/>
              <a:gd name="T5" fmla="*/ 37 h 37"/>
              <a:gd name="T6" fmla="*/ 19 w 20"/>
              <a:gd name="T7" fmla="*/ 35 h 37"/>
              <a:gd name="T8" fmla="*/ 0 w 20"/>
              <a:gd name="T9" fmla="*/ 0 h 37"/>
            </a:gdLst>
            <a:ahLst/>
            <a:cxnLst>
              <a:cxn ang="0">
                <a:pos x="T0" y="T1"/>
              </a:cxn>
              <a:cxn ang="0">
                <a:pos x="T2" y="T3"/>
              </a:cxn>
              <a:cxn ang="0">
                <a:pos x="T4" y="T5"/>
              </a:cxn>
              <a:cxn ang="0">
                <a:pos x="T6" y="T7"/>
              </a:cxn>
              <a:cxn ang="0">
                <a:pos x="T8" y="T9"/>
              </a:cxn>
            </a:cxnLst>
            <a:rect l="0" t="0" r="r" b="b"/>
            <a:pathLst>
              <a:path w="20" h="37">
                <a:moveTo>
                  <a:pt x="0" y="0"/>
                </a:moveTo>
                <a:cubicBezTo>
                  <a:pt x="19" y="35"/>
                  <a:pt x="19" y="35"/>
                  <a:pt x="19" y="35"/>
                </a:cubicBezTo>
                <a:cubicBezTo>
                  <a:pt x="19" y="36"/>
                  <a:pt x="20" y="37"/>
                  <a:pt x="20" y="37"/>
                </a:cubicBezTo>
                <a:cubicBezTo>
                  <a:pt x="20" y="37"/>
                  <a:pt x="19" y="36"/>
                  <a:pt x="19" y="35"/>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3" name="Freeform 13">
            <a:extLst>
              <a:ext uri="{FF2B5EF4-FFF2-40B4-BE49-F238E27FC236}">
                <a16:creationId xmlns:a16="http://schemas.microsoft.com/office/drawing/2014/main" id="{0CC249A4-08D2-DADF-F5C7-14C14316F984}"/>
              </a:ext>
            </a:extLst>
          </p:cNvPr>
          <p:cNvSpPr>
            <a:spLocks/>
          </p:cNvSpPr>
          <p:nvPr/>
        </p:nvSpPr>
        <p:spPr bwMode="auto">
          <a:xfrm>
            <a:off x="5305426" y="4140994"/>
            <a:ext cx="171450" cy="228600"/>
          </a:xfrm>
          <a:custGeom>
            <a:avLst/>
            <a:gdLst>
              <a:gd name="T0" fmla="*/ 28 w 61"/>
              <a:gd name="T1" fmla="*/ 0 h 81"/>
              <a:gd name="T2" fmla="*/ 0 w 61"/>
              <a:gd name="T3" fmla="*/ 20 h 81"/>
              <a:gd name="T4" fmla="*/ 28 w 61"/>
              <a:gd name="T5" fmla="*/ 72 h 81"/>
              <a:gd name="T6" fmla="*/ 40 w 61"/>
              <a:gd name="T7" fmla="*/ 81 h 81"/>
              <a:gd name="T8" fmla="*/ 55 w 61"/>
              <a:gd name="T9" fmla="*/ 76 h 81"/>
              <a:gd name="T10" fmla="*/ 59 w 61"/>
              <a:gd name="T11" fmla="*/ 58 h 81"/>
              <a:gd name="T12" fmla="*/ 58 w 61"/>
              <a:gd name="T13" fmla="*/ 56 h 81"/>
              <a:gd name="T14" fmla="*/ 39 w 61"/>
              <a:gd name="T15" fmla="*/ 21 h 81"/>
              <a:gd name="T16" fmla="*/ 28 w 6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28" y="0"/>
                </a:moveTo>
                <a:cubicBezTo>
                  <a:pt x="16" y="2"/>
                  <a:pt x="6" y="10"/>
                  <a:pt x="0" y="20"/>
                </a:cubicBezTo>
                <a:cubicBezTo>
                  <a:pt x="28" y="72"/>
                  <a:pt x="28" y="72"/>
                  <a:pt x="28" y="72"/>
                </a:cubicBezTo>
                <a:cubicBezTo>
                  <a:pt x="31" y="77"/>
                  <a:pt x="35" y="80"/>
                  <a:pt x="40" y="81"/>
                </a:cubicBezTo>
                <a:cubicBezTo>
                  <a:pt x="46" y="80"/>
                  <a:pt x="51" y="78"/>
                  <a:pt x="55" y="76"/>
                </a:cubicBezTo>
                <a:cubicBezTo>
                  <a:pt x="60" y="71"/>
                  <a:pt x="61" y="64"/>
                  <a:pt x="59" y="58"/>
                </a:cubicBezTo>
                <a:cubicBezTo>
                  <a:pt x="59" y="58"/>
                  <a:pt x="58" y="57"/>
                  <a:pt x="58" y="56"/>
                </a:cubicBezTo>
                <a:cubicBezTo>
                  <a:pt x="39" y="21"/>
                  <a:pt x="39" y="21"/>
                  <a:pt x="39" y="21"/>
                </a:cubicBezTo>
                <a:cubicBezTo>
                  <a:pt x="28" y="0"/>
                  <a:pt x="28" y="0"/>
                  <a:pt x="2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4" name="Oval 33">
            <a:extLst>
              <a:ext uri="{FF2B5EF4-FFF2-40B4-BE49-F238E27FC236}">
                <a16:creationId xmlns:a16="http://schemas.microsoft.com/office/drawing/2014/main" id="{362FAD2B-7F14-29FC-B902-E836811B982F}"/>
              </a:ext>
            </a:extLst>
          </p:cNvPr>
          <p:cNvSpPr>
            <a:spLocks noChangeArrowheads="1"/>
          </p:cNvSpPr>
          <p:nvPr/>
        </p:nvSpPr>
        <p:spPr bwMode="auto">
          <a:xfrm>
            <a:off x="5310189" y="4202906"/>
            <a:ext cx="232172"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5" name="Freeform 15">
            <a:extLst>
              <a:ext uri="{FF2B5EF4-FFF2-40B4-BE49-F238E27FC236}">
                <a16:creationId xmlns:a16="http://schemas.microsoft.com/office/drawing/2014/main" id="{47D6C25D-7F37-FD76-4646-0EE900983B41}"/>
              </a:ext>
            </a:extLst>
          </p:cNvPr>
          <p:cNvSpPr>
            <a:spLocks/>
          </p:cNvSpPr>
          <p:nvPr/>
        </p:nvSpPr>
        <p:spPr bwMode="auto">
          <a:xfrm>
            <a:off x="5344716" y="2767013"/>
            <a:ext cx="132160" cy="119063"/>
          </a:xfrm>
          <a:custGeom>
            <a:avLst/>
            <a:gdLst>
              <a:gd name="T0" fmla="*/ 47 w 47"/>
              <a:gd name="T1" fmla="*/ 0 h 42"/>
              <a:gd name="T2" fmla="*/ 43 w 47"/>
              <a:gd name="T3" fmla="*/ 3 h 42"/>
              <a:gd name="T4" fmla="*/ 0 w 47"/>
              <a:gd name="T5" fmla="*/ 42 h 42"/>
              <a:gd name="T6" fmla="*/ 0 w 47"/>
              <a:gd name="T7" fmla="*/ 42 h 42"/>
              <a:gd name="T8" fmla="*/ 43 w 47"/>
              <a:gd name="T9" fmla="*/ 3 h 42"/>
              <a:gd name="T10" fmla="*/ 47 w 47"/>
              <a:gd name="T11" fmla="*/ 0 h 42"/>
              <a:gd name="T12" fmla="*/ 47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7" y="0"/>
                </a:moveTo>
                <a:cubicBezTo>
                  <a:pt x="46" y="1"/>
                  <a:pt x="44" y="2"/>
                  <a:pt x="43" y="3"/>
                </a:cubicBezTo>
                <a:cubicBezTo>
                  <a:pt x="27" y="15"/>
                  <a:pt x="13" y="28"/>
                  <a:pt x="0" y="42"/>
                </a:cubicBezTo>
                <a:cubicBezTo>
                  <a:pt x="0" y="42"/>
                  <a:pt x="0" y="42"/>
                  <a:pt x="0" y="42"/>
                </a:cubicBezTo>
                <a:cubicBezTo>
                  <a:pt x="13" y="28"/>
                  <a:pt x="28" y="15"/>
                  <a:pt x="43" y="3"/>
                </a:cubicBezTo>
                <a:cubicBezTo>
                  <a:pt x="44" y="2"/>
                  <a:pt x="46" y="1"/>
                  <a:pt x="47" y="0"/>
                </a:cubicBezTo>
                <a:cubicBezTo>
                  <a:pt x="47" y="0"/>
                  <a:pt x="47" y="0"/>
                  <a:pt x="4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6" name="Freeform 16">
            <a:extLst>
              <a:ext uri="{FF2B5EF4-FFF2-40B4-BE49-F238E27FC236}">
                <a16:creationId xmlns:a16="http://schemas.microsoft.com/office/drawing/2014/main" id="{3F31D620-613C-4561-AAA9-E543948EE0E5}"/>
              </a:ext>
            </a:extLst>
          </p:cNvPr>
          <p:cNvSpPr>
            <a:spLocks/>
          </p:cNvSpPr>
          <p:nvPr/>
        </p:nvSpPr>
        <p:spPr bwMode="auto">
          <a:xfrm>
            <a:off x="5344717" y="2767014"/>
            <a:ext cx="188119" cy="180975"/>
          </a:xfrm>
          <a:custGeom>
            <a:avLst/>
            <a:gdLst>
              <a:gd name="T0" fmla="*/ 47 w 67"/>
              <a:gd name="T1" fmla="*/ 0 h 64"/>
              <a:gd name="T2" fmla="*/ 43 w 67"/>
              <a:gd name="T3" fmla="*/ 3 h 64"/>
              <a:gd name="T4" fmla="*/ 0 w 67"/>
              <a:gd name="T5" fmla="*/ 42 h 64"/>
              <a:gd name="T6" fmla="*/ 26 w 67"/>
              <a:gd name="T7" fmla="*/ 64 h 64"/>
              <a:gd name="T8" fmla="*/ 64 w 67"/>
              <a:gd name="T9" fmla="*/ 30 h 64"/>
              <a:gd name="T10" fmla="*/ 67 w 67"/>
              <a:gd name="T11" fmla="*/ 26 h 64"/>
              <a:gd name="T12" fmla="*/ 66 w 67"/>
              <a:gd name="T13" fmla="*/ 27 h 64"/>
              <a:gd name="T14" fmla="*/ 61 w 67"/>
              <a:gd name="T15" fmla="*/ 28 h 64"/>
              <a:gd name="T16" fmla="*/ 53 w 67"/>
              <a:gd name="T17" fmla="*/ 26 h 64"/>
              <a:gd name="T18" fmla="*/ 47 w 67"/>
              <a:gd name="T19" fmla="*/ 21 h 64"/>
              <a:gd name="T20" fmla="*/ 47 w 67"/>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4">
                <a:moveTo>
                  <a:pt x="47" y="0"/>
                </a:moveTo>
                <a:cubicBezTo>
                  <a:pt x="46" y="1"/>
                  <a:pt x="44" y="2"/>
                  <a:pt x="43" y="3"/>
                </a:cubicBezTo>
                <a:cubicBezTo>
                  <a:pt x="28" y="15"/>
                  <a:pt x="13" y="28"/>
                  <a:pt x="0" y="42"/>
                </a:cubicBezTo>
                <a:cubicBezTo>
                  <a:pt x="5" y="53"/>
                  <a:pt x="14" y="61"/>
                  <a:pt x="26" y="64"/>
                </a:cubicBezTo>
                <a:cubicBezTo>
                  <a:pt x="37" y="52"/>
                  <a:pt x="50" y="40"/>
                  <a:pt x="64" y="30"/>
                </a:cubicBezTo>
                <a:cubicBezTo>
                  <a:pt x="65" y="29"/>
                  <a:pt x="66" y="28"/>
                  <a:pt x="67" y="26"/>
                </a:cubicBezTo>
                <a:cubicBezTo>
                  <a:pt x="67" y="27"/>
                  <a:pt x="67" y="27"/>
                  <a:pt x="66" y="27"/>
                </a:cubicBezTo>
                <a:cubicBezTo>
                  <a:pt x="65" y="27"/>
                  <a:pt x="63" y="28"/>
                  <a:pt x="61" y="28"/>
                </a:cubicBezTo>
                <a:cubicBezTo>
                  <a:pt x="58" y="28"/>
                  <a:pt x="56" y="27"/>
                  <a:pt x="53" y="26"/>
                </a:cubicBezTo>
                <a:cubicBezTo>
                  <a:pt x="51" y="25"/>
                  <a:pt x="49" y="23"/>
                  <a:pt x="47" y="21"/>
                </a:cubicBezTo>
                <a:cubicBezTo>
                  <a:pt x="42" y="14"/>
                  <a:pt x="43" y="6"/>
                  <a:pt x="47"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7" name="Freeform 17">
            <a:extLst>
              <a:ext uri="{FF2B5EF4-FFF2-40B4-BE49-F238E27FC236}">
                <a16:creationId xmlns:a16="http://schemas.microsoft.com/office/drawing/2014/main" id="{12FB946A-8D42-1724-73CD-BEB743A6164D}"/>
              </a:ext>
            </a:extLst>
          </p:cNvPr>
          <p:cNvSpPr>
            <a:spLocks noEditPoints="1"/>
          </p:cNvSpPr>
          <p:nvPr/>
        </p:nvSpPr>
        <p:spPr bwMode="auto">
          <a:xfrm>
            <a:off x="5462590" y="2767013"/>
            <a:ext cx="70247" cy="76200"/>
          </a:xfrm>
          <a:custGeom>
            <a:avLst/>
            <a:gdLst>
              <a:gd name="T0" fmla="*/ 25 w 25"/>
              <a:gd name="T1" fmla="*/ 26 h 27"/>
              <a:gd name="T2" fmla="*/ 24 w 25"/>
              <a:gd name="T3" fmla="*/ 27 h 27"/>
              <a:gd name="T4" fmla="*/ 25 w 25"/>
              <a:gd name="T5" fmla="*/ 26 h 27"/>
              <a:gd name="T6" fmla="*/ 25 w 25"/>
              <a:gd name="T7" fmla="*/ 26 h 27"/>
              <a:gd name="T8" fmla="*/ 5 w 25"/>
              <a:gd name="T9" fmla="*/ 0 h 27"/>
              <a:gd name="T10" fmla="*/ 5 w 25"/>
              <a:gd name="T11" fmla="*/ 0 h 27"/>
              <a:gd name="T12" fmla="*/ 5 w 25"/>
              <a:gd name="T13" fmla="*/ 0 h 27"/>
              <a:gd name="T14" fmla="*/ 5 w 25"/>
              <a:gd name="T15" fmla="*/ 21 h 27"/>
              <a:gd name="T16" fmla="*/ 11 w 25"/>
              <a:gd name="T17" fmla="*/ 26 h 27"/>
              <a:gd name="T18" fmla="*/ 5 w 25"/>
              <a:gd name="T19" fmla="*/ 21 h 27"/>
              <a:gd name="T20" fmla="*/ 5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5" y="26"/>
                </a:moveTo>
                <a:cubicBezTo>
                  <a:pt x="25" y="27"/>
                  <a:pt x="25" y="27"/>
                  <a:pt x="24" y="27"/>
                </a:cubicBezTo>
                <a:cubicBezTo>
                  <a:pt x="25" y="27"/>
                  <a:pt x="25" y="27"/>
                  <a:pt x="25" y="26"/>
                </a:cubicBezTo>
                <a:cubicBezTo>
                  <a:pt x="25" y="26"/>
                  <a:pt x="25" y="26"/>
                  <a:pt x="25" y="26"/>
                </a:cubicBezTo>
                <a:moveTo>
                  <a:pt x="5" y="0"/>
                </a:moveTo>
                <a:cubicBezTo>
                  <a:pt x="5" y="0"/>
                  <a:pt x="5" y="0"/>
                  <a:pt x="5" y="0"/>
                </a:cubicBezTo>
                <a:cubicBezTo>
                  <a:pt x="5" y="0"/>
                  <a:pt x="5" y="0"/>
                  <a:pt x="5" y="0"/>
                </a:cubicBezTo>
                <a:cubicBezTo>
                  <a:pt x="1" y="6"/>
                  <a:pt x="0" y="14"/>
                  <a:pt x="5" y="21"/>
                </a:cubicBezTo>
                <a:cubicBezTo>
                  <a:pt x="7" y="23"/>
                  <a:pt x="9" y="25"/>
                  <a:pt x="11" y="26"/>
                </a:cubicBezTo>
                <a:cubicBezTo>
                  <a:pt x="9" y="25"/>
                  <a:pt x="7" y="23"/>
                  <a:pt x="5" y="21"/>
                </a:cubicBezTo>
                <a:cubicBezTo>
                  <a:pt x="0" y="14"/>
                  <a:pt x="1" y="6"/>
                  <a:pt x="5" y="0"/>
                </a:cubicBezTo>
              </a:path>
            </a:pathLst>
          </a:custGeom>
          <a:solidFill>
            <a:srgbClr val="C09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8" name="Freeform 18">
            <a:extLst>
              <a:ext uri="{FF2B5EF4-FFF2-40B4-BE49-F238E27FC236}">
                <a16:creationId xmlns:a16="http://schemas.microsoft.com/office/drawing/2014/main" id="{38DA611D-8F6F-3827-08AC-C62ADF668E9E}"/>
              </a:ext>
            </a:extLst>
          </p:cNvPr>
          <p:cNvSpPr>
            <a:spLocks/>
          </p:cNvSpPr>
          <p:nvPr/>
        </p:nvSpPr>
        <p:spPr bwMode="auto">
          <a:xfrm>
            <a:off x="5586414" y="2682479"/>
            <a:ext cx="26194" cy="11906"/>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3"/>
                  <a:pt x="0" y="4"/>
                </a:cubicBezTo>
                <a:cubicBezTo>
                  <a:pt x="3" y="3"/>
                  <a:pt x="6" y="1"/>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39" name="Freeform 19">
            <a:extLst>
              <a:ext uri="{FF2B5EF4-FFF2-40B4-BE49-F238E27FC236}">
                <a16:creationId xmlns:a16="http://schemas.microsoft.com/office/drawing/2014/main" id="{960468AA-8756-CFBE-E9A0-BE7F1B621243}"/>
              </a:ext>
            </a:extLst>
          </p:cNvPr>
          <p:cNvSpPr>
            <a:spLocks/>
          </p:cNvSpPr>
          <p:nvPr/>
        </p:nvSpPr>
        <p:spPr bwMode="auto">
          <a:xfrm>
            <a:off x="5476877" y="2682480"/>
            <a:ext cx="180975" cy="158353"/>
          </a:xfrm>
          <a:custGeom>
            <a:avLst/>
            <a:gdLst>
              <a:gd name="T0" fmla="*/ 48 w 64"/>
              <a:gd name="T1" fmla="*/ 0 h 56"/>
              <a:gd name="T2" fmla="*/ 39 w 64"/>
              <a:gd name="T3" fmla="*/ 4 h 56"/>
              <a:gd name="T4" fmla="*/ 4 w 64"/>
              <a:gd name="T5" fmla="*/ 27 h 56"/>
              <a:gd name="T6" fmla="*/ 0 w 64"/>
              <a:gd name="T7" fmla="*/ 30 h 56"/>
              <a:gd name="T8" fmla="*/ 6 w 64"/>
              <a:gd name="T9" fmla="*/ 29 h 56"/>
              <a:gd name="T10" fmla="*/ 20 w 64"/>
              <a:gd name="T11" fmla="*/ 36 h 56"/>
              <a:gd name="T12" fmla="*/ 20 w 64"/>
              <a:gd name="T13" fmla="*/ 56 h 56"/>
              <a:gd name="T14" fmla="*/ 24 w 64"/>
              <a:gd name="T15" fmla="*/ 54 h 56"/>
              <a:gd name="T16" fmla="*/ 64 w 64"/>
              <a:gd name="T17" fmla="*/ 29 h 56"/>
              <a:gd name="T18" fmla="*/ 48 w 6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6">
                <a:moveTo>
                  <a:pt x="48" y="0"/>
                </a:moveTo>
                <a:cubicBezTo>
                  <a:pt x="45" y="1"/>
                  <a:pt x="42" y="3"/>
                  <a:pt x="39" y="4"/>
                </a:cubicBezTo>
                <a:cubicBezTo>
                  <a:pt x="27" y="11"/>
                  <a:pt x="15" y="19"/>
                  <a:pt x="4" y="27"/>
                </a:cubicBezTo>
                <a:cubicBezTo>
                  <a:pt x="2" y="28"/>
                  <a:pt x="1" y="29"/>
                  <a:pt x="0" y="30"/>
                </a:cubicBezTo>
                <a:cubicBezTo>
                  <a:pt x="2" y="30"/>
                  <a:pt x="4" y="29"/>
                  <a:pt x="6" y="29"/>
                </a:cubicBezTo>
                <a:cubicBezTo>
                  <a:pt x="11" y="29"/>
                  <a:pt x="16" y="31"/>
                  <a:pt x="20" y="36"/>
                </a:cubicBezTo>
                <a:cubicBezTo>
                  <a:pt x="25" y="42"/>
                  <a:pt x="24" y="51"/>
                  <a:pt x="20" y="56"/>
                </a:cubicBezTo>
                <a:cubicBezTo>
                  <a:pt x="21" y="56"/>
                  <a:pt x="22" y="55"/>
                  <a:pt x="24" y="54"/>
                </a:cubicBezTo>
                <a:cubicBezTo>
                  <a:pt x="37" y="45"/>
                  <a:pt x="50" y="37"/>
                  <a:pt x="64" y="29"/>
                </a:cubicBezTo>
                <a:cubicBezTo>
                  <a:pt x="63" y="17"/>
                  <a:pt x="57" y="7"/>
                  <a:pt x="4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0" name="Freeform 20">
            <a:extLst>
              <a:ext uri="{FF2B5EF4-FFF2-40B4-BE49-F238E27FC236}">
                <a16:creationId xmlns:a16="http://schemas.microsoft.com/office/drawing/2014/main" id="{B0269033-4320-BE1B-5E1C-0A560AD0F3D8}"/>
              </a:ext>
            </a:extLst>
          </p:cNvPr>
          <p:cNvSpPr>
            <a:spLocks/>
          </p:cNvSpPr>
          <p:nvPr/>
        </p:nvSpPr>
        <p:spPr bwMode="auto">
          <a:xfrm>
            <a:off x="5493545" y="2840833"/>
            <a:ext cx="36910" cy="5953"/>
          </a:xfrm>
          <a:custGeom>
            <a:avLst/>
            <a:gdLst>
              <a:gd name="T0" fmla="*/ 0 w 13"/>
              <a:gd name="T1" fmla="*/ 0 h 2"/>
              <a:gd name="T2" fmla="*/ 8 w 13"/>
              <a:gd name="T3" fmla="*/ 2 h 2"/>
              <a:gd name="T4" fmla="*/ 13 w 13"/>
              <a:gd name="T5" fmla="*/ 1 h 2"/>
              <a:gd name="T6" fmla="*/ 8 w 13"/>
              <a:gd name="T7" fmla="*/ 2 h 2"/>
              <a:gd name="T8" fmla="*/ 0 w 13"/>
              <a:gd name="T9" fmla="*/ 0 h 2"/>
            </a:gdLst>
            <a:ahLst/>
            <a:cxnLst>
              <a:cxn ang="0">
                <a:pos x="T0" y="T1"/>
              </a:cxn>
              <a:cxn ang="0">
                <a:pos x="T2" y="T3"/>
              </a:cxn>
              <a:cxn ang="0">
                <a:pos x="T4" y="T5"/>
              </a:cxn>
              <a:cxn ang="0">
                <a:pos x="T6" y="T7"/>
              </a:cxn>
              <a:cxn ang="0">
                <a:pos x="T8" y="T9"/>
              </a:cxn>
            </a:cxnLst>
            <a:rect l="0" t="0" r="r" b="b"/>
            <a:pathLst>
              <a:path w="13" h="2">
                <a:moveTo>
                  <a:pt x="0" y="0"/>
                </a:moveTo>
                <a:cubicBezTo>
                  <a:pt x="3" y="1"/>
                  <a:pt x="5" y="2"/>
                  <a:pt x="8" y="2"/>
                </a:cubicBezTo>
                <a:cubicBezTo>
                  <a:pt x="10" y="2"/>
                  <a:pt x="12" y="1"/>
                  <a:pt x="13" y="1"/>
                </a:cubicBezTo>
                <a:cubicBezTo>
                  <a:pt x="12" y="1"/>
                  <a:pt x="10" y="2"/>
                  <a:pt x="8" y="2"/>
                </a:cubicBezTo>
                <a:cubicBezTo>
                  <a:pt x="5" y="2"/>
                  <a:pt x="3" y="1"/>
                  <a:pt x="0" y="0"/>
                </a:cubicBezTo>
              </a:path>
            </a:pathLst>
          </a:custGeom>
          <a:solidFill>
            <a:srgbClr val="A73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1" name="Freeform 21">
            <a:extLst>
              <a:ext uri="{FF2B5EF4-FFF2-40B4-BE49-F238E27FC236}">
                <a16:creationId xmlns:a16="http://schemas.microsoft.com/office/drawing/2014/main" id="{E16B4CD7-D2DA-951B-D5AE-1CF1CE58458D}"/>
              </a:ext>
            </a:extLst>
          </p:cNvPr>
          <p:cNvSpPr>
            <a:spLocks/>
          </p:cNvSpPr>
          <p:nvPr/>
        </p:nvSpPr>
        <p:spPr bwMode="auto">
          <a:xfrm>
            <a:off x="5462590" y="2764633"/>
            <a:ext cx="84535" cy="82153"/>
          </a:xfrm>
          <a:custGeom>
            <a:avLst/>
            <a:gdLst>
              <a:gd name="T0" fmla="*/ 11 w 30"/>
              <a:gd name="T1" fmla="*/ 0 h 29"/>
              <a:gd name="T2" fmla="*/ 5 w 30"/>
              <a:gd name="T3" fmla="*/ 1 h 29"/>
              <a:gd name="T4" fmla="*/ 5 w 30"/>
              <a:gd name="T5" fmla="*/ 22 h 29"/>
              <a:gd name="T6" fmla="*/ 11 w 30"/>
              <a:gd name="T7" fmla="*/ 27 h 29"/>
              <a:gd name="T8" fmla="*/ 19 w 30"/>
              <a:gd name="T9" fmla="*/ 29 h 29"/>
              <a:gd name="T10" fmla="*/ 24 w 30"/>
              <a:gd name="T11" fmla="*/ 28 h 29"/>
              <a:gd name="T12" fmla="*/ 25 w 30"/>
              <a:gd name="T13" fmla="*/ 27 h 29"/>
              <a:gd name="T14" fmla="*/ 25 w 30"/>
              <a:gd name="T15" fmla="*/ 7 h 29"/>
              <a:gd name="T16" fmla="*/ 11 w 3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1" y="0"/>
                </a:moveTo>
                <a:cubicBezTo>
                  <a:pt x="9" y="0"/>
                  <a:pt x="7" y="1"/>
                  <a:pt x="5" y="1"/>
                </a:cubicBezTo>
                <a:cubicBezTo>
                  <a:pt x="1" y="7"/>
                  <a:pt x="0" y="15"/>
                  <a:pt x="5" y="22"/>
                </a:cubicBezTo>
                <a:cubicBezTo>
                  <a:pt x="7" y="24"/>
                  <a:pt x="9" y="26"/>
                  <a:pt x="11" y="27"/>
                </a:cubicBezTo>
                <a:cubicBezTo>
                  <a:pt x="14" y="28"/>
                  <a:pt x="16" y="29"/>
                  <a:pt x="19" y="29"/>
                </a:cubicBezTo>
                <a:cubicBezTo>
                  <a:pt x="21" y="29"/>
                  <a:pt x="23" y="28"/>
                  <a:pt x="24" y="28"/>
                </a:cubicBezTo>
                <a:cubicBezTo>
                  <a:pt x="25" y="28"/>
                  <a:pt x="25" y="28"/>
                  <a:pt x="25" y="27"/>
                </a:cubicBezTo>
                <a:cubicBezTo>
                  <a:pt x="29" y="22"/>
                  <a:pt x="30" y="13"/>
                  <a:pt x="25" y="7"/>
                </a:cubicBezTo>
                <a:cubicBezTo>
                  <a:pt x="21" y="2"/>
                  <a:pt x="16" y="0"/>
                  <a:pt x="11" y="0"/>
                </a:cubicBezTo>
              </a:path>
            </a:pathLst>
          </a:custGeom>
          <a:solidFill>
            <a:srgbClr val="AC8D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2" name="Freeform 22">
            <a:extLst>
              <a:ext uri="{FF2B5EF4-FFF2-40B4-BE49-F238E27FC236}">
                <a16:creationId xmlns:a16="http://schemas.microsoft.com/office/drawing/2014/main" id="{FCA369EE-2C56-1046-D63E-AEF049499716}"/>
              </a:ext>
            </a:extLst>
          </p:cNvPr>
          <p:cNvSpPr>
            <a:spLocks noEditPoints="1"/>
          </p:cNvSpPr>
          <p:nvPr/>
        </p:nvSpPr>
        <p:spPr bwMode="auto">
          <a:xfrm>
            <a:off x="6838952" y="2993232"/>
            <a:ext cx="104775" cy="200025"/>
          </a:xfrm>
          <a:custGeom>
            <a:avLst/>
            <a:gdLst>
              <a:gd name="T0" fmla="*/ 0 w 37"/>
              <a:gd name="T1" fmla="*/ 56 h 71"/>
              <a:gd name="T2" fmla="*/ 7 w 37"/>
              <a:gd name="T3" fmla="*/ 71 h 71"/>
              <a:gd name="T4" fmla="*/ 7 w 37"/>
              <a:gd name="T5" fmla="*/ 71 h 71"/>
              <a:gd name="T6" fmla="*/ 0 w 37"/>
              <a:gd name="T7" fmla="*/ 56 h 71"/>
              <a:gd name="T8" fmla="*/ 0 w 37"/>
              <a:gd name="T9" fmla="*/ 56 h 71"/>
              <a:gd name="T10" fmla="*/ 0 w 37"/>
              <a:gd name="T11" fmla="*/ 56 h 71"/>
              <a:gd name="T12" fmla="*/ 0 w 37"/>
              <a:gd name="T13" fmla="*/ 56 h 71"/>
              <a:gd name="T14" fmla="*/ 0 w 37"/>
              <a:gd name="T15" fmla="*/ 56 h 71"/>
              <a:gd name="T16" fmla="*/ 0 w 37"/>
              <a:gd name="T17" fmla="*/ 56 h 71"/>
              <a:gd name="T18" fmla="*/ 0 w 37"/>
              <a:gd name="T19" fmla="*/ 56 h 71"/>
              <a:gd name="T20" fmla="*/ 0 w 37"/>
              <a:gd name="T21" fmla="*/ 56 h 71"/>
              <a:gd name="T22" fmla="*/ 0 w 37"/>
              <a:gd name="T23" fmla="*/ 56 h 71"/>
              <a:gd name="T24" fmla="*/ 0 w 37"/>
              <a:gd name="T25" fmla="*/ 56 h 71"/>
              <a:gd name="T26" fmla="*/ 6 w 37"/>
              <a:gd name="T27" fmla="*/ 0 h 71"/>
              <a:gd name="T28" fmla="*/ 6 w 37"/>
              <a:gd name="T29" fmla="*/ 0 h 71"/>
              <a:gd name="T30" fmla="*/ 37 w 37"/>
              <a:gd name="T31" fmla="*/ 56 h 71"/>
              <a:gd name="T32" fmla="*/ 6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0" y="56"/>
                </a:moveTo>
                <a:cubicBezTo>
                  <a:pt x="2" y="61"/>
                  <a:pt x="5" y="66"/>
                  <a:pt x="7" y="71"/>
                </a:cubicBezTo>
                <a:cubicBezTo>
                  <a:pt x="7" y="71"/>
                  <a:pt x="7" y="71"/>
                  <a:pt x="7" y="71"/>
                </a:cubicBezTo>
                <a:cubicBezTo>
                  <a:pt x="5" y="66"/>
                  <a:pt x="2" y="61"/>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6" y="0"/>
                </a:moveTo>
                <a:cubicBezTo>
                  <a:pt x="6" y="0"/>
                  <a:pt x="6" y="0"/>
                  <a:pt x="6" y="0"/>
                </a:cubicBezTo>
                <a:cubicBezTo>
                  <a:pt x="18" y="18"/>
                  <a:pt x="29" y="36"/>
                  <a:pt x="37" y="56"/>
                </a:cubicBezTo>
                <a:cubicBezTo>
                  <a:pt x="29" y="36"/>
                  <a:pt x="18" y="18"/>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3" name="Freeform 23">
            <a:extLst>
              <a:ext uri="{FF2B5EF4-FFF2-40B4-BE49-F238E27FC236}">
                <a16:creationId xmlns:a16="http://schemas.microsoft.com/office/drawing/2014/main" id="{865FF65A-8493-18BA-1A25-1923884212AB}"/>
              </a:ext>
            </a:extLst>
          </p:cNvPr>
          <p:cNvSpPr>
            <a:spLocks/>
          </p:cNvSpPr>
          <p:nvPr/>
        </p:nvSpPr>
        <p:spPr bwMode="auto">
          <a:xfrm>
            <a:off x="6771085" y="2993232"/>
            <a:ext cx="175022" cy="200025"/>
          </a:xfrm>
          <a:custGeom>
            <a:avLst/>
            <a:gdLst>
              <a:gd name="T0" fmla="*/ 30 w 62"/>
              <a:gd name="T1" fmla="*/ 0 h 71"/>
              <a:gd name="T2" fmla="*/ 0 w 62"/>
              <a:gd name="T3" fmla="*/ 17 h 71"/>
              <a:gd name="T4" fmla="*/ 24 w 62"/>
              <a:gd name="T5" fmla="*/ 56 h 71"/>
              <a:gd name="T6" fmla="*/ 24 w 62"/>
              <a:gd name="T7" fmla="*/ 56 h 71"/>
              <a:gd name="T8" fmla="*/ 24 w 62"/>
              <a:gd name="T9" fmla="*/ 56 h 71"/>
              <a:gd name="T10" fmla="*/ 24 w 62"/>
              <a:gd name="T11" fmla="*/ 56 h 71"/>
              <a:gd name="T12" fmla="*/ 24 w 62"/>
              <a:gd name="T13" fmla="*/ 56 h 71"/>
              <a:gd name="T14" fmla="*/ 24 w 62"/>
              <a:gd name="T15" fmla="*/ 56 h 71"/>
              <a:gd name="T16" fmla="*/ 24 w 62"/>
              <a:gd name="T17" fmla="*/ 56 h 71"/>
              <a:gd name="T18" fmla="*/ 31 w 62"/>
              <a:gd name="T19" fmla="*/ 71 h 71"/>
              <a:gd name="T20" fmla="*/ 40 w 62"/>
              <a:gd name="T21" fmla="*/ 49 h 71"/>
              <a:gd name="T22" fmla="*/ 41 w 62"/>
              <a:gd name="T23" fmla="*/ 49 h 71"/>
              <a:gd name="T24" fmla="*/ 47 w 62"/>
              <a:gd name="T25" fmla="*/ 48 h 71"/>
              <a:gd name="T26" fmla="*/ 56 w 62"/>
              <a:gd name="T27" fmla="*/ 50 h 71"/>
              <a:gd name="T28" fmla="*/ 62 w 62"/>
              <a:gd name="T29" fmla="*/ 58 h 71"/>
              <a:gd name="T30" fmla="*/ 61 w 62"/>
              <a:gd name="T31" fmla="*/ 56 h 71"/>
              <a:gd name="T32" fmla="*/ 30 w 62"/>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30" y="0"/>
                </a:moveTo>
                <a:cubicBezTo>
                  <a:pt x="18" y="1"/>
                  <a:pt x="7" y="7"/>
                  <a:pt x="0" y="17"/>
                </a:cubicBezTo>
                <a:cubicBezTo>
                  <a:pt x="9" y="29"/>
                  <a:pt x="17" y="42"/>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6" y="61"/>
                  <a:pt x="29" y="66"/>
                  <a:pt x="31" y="71"/>
                </a:cubicBezTo>
                <a:cubicBezTo>
                  <a:pt x="27" y="63"/>
                  <a:pt x="31" y="53"/>
                  <a:pt x="40" y="49"/>
                </a:cubicBezTo>
                <a:cubicBezTo>
                  <a:pt x="40" y="49"/>
                  <a:pt x="41" y="49"/>
                  <a:pt x="41" y="49"/>
                </a:cubicBezTo>
                <a:cubicBezTo>
                  <a:pt x="43" y="48"/>
                  <a:pt x="45" y="48"/>
                  <a:pt x="47" y="48"/>
                </a:cubicBezTo>
                <a:cubicBezTo>
                  <a:pt x="50" y="48"/>
                  <a:pt x="53" y="49"/>
                  <a:pt x="56" y="50"/>
                </a:cubicBezTo>
                <a:cubicBezTo>
                  <a:pt x="58" y="52"/>
                  <a:pt x="61" y="55"/>
                  <a:pt x="62" y="58"/>
                </a:cubicBezTo>
                <a:cubicBezTo>
                  <a:pt x="62" y="57"/>
                  <a:pt x="62" y="57"/>
                  <a:pt x="61" y="56"/>
                </a:cubicBezTo>
                <a:cubicBezTo>
                  <a:pt x="53" y="36"/>
                  <a:pt x="42" y="18"/>
                  <a:pt x="30"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4" name="Freeform 24">
            <a:extLst>
              <a:ext uri="{FF2B5EF4-FFF2-40B4-BE49-F238E27FC236}">
                <a16:creationId xmlns:a16="http://schemas.microsoft.com/office/drawing/2014/main" id="{FEF2BD19-4F2E-FB30-79F9-BB5B027BB7EA}"/>
              </a:ext>
            </a:extLst>
          </p:cNvPr>
          <p:cNvSpPr>
            <a:spLocks/>
          </p:cNvSpPr>
          <p:nvPr/>
        </p:nvSpPr>
        <p:spPr bwMode="auto">
          <a:xfrm>
            <a:off x="6886577" y="3128963"/>
            <a:ext cx="42863" cy="4763"/>
          </a:xfrm>
          <a:custGeom>
            <a:avLst/>
            <a:gdLst>
              <a:gd name="T0" fmla="*/ 6 w 15"/>
              <a:gd name="T1" fmla="*/ 0 h 2"/>
              <a:gd name="T2" fmla="*/ 0 w 15"/>
              <a:gd name="T3" fmla="*/ 1 h 2"/>
              <a:gd name="T4" fmla="*/ 6 w 15"/>
              <a:gd name="T5" fmla="*/ 0 h 2"/>
              <a:gd name="T6" fmla="*/ 15 w 15"/>
              <a:gd name="T7" fmla="*/ 2 h 2"/>
              <a:gd name="T8" fmla="*/ 6 w 15"/>
              <a:gd name="T9" fmla="*/ 0 h 2"/>
            </a:gdLst>
            <a:ahLst/>
            <a:cxnLst>
              <a:cxn ang="0">
                <a:pos x="T0" y="T1"/>
              </a:cxn>
              <a:cxn ang="0">
                <a:pos x="T2" y="T3"/>
              </a:cxn>
              <a:cxn ang="0">
                <a:pos x="T4" y="T5"/>
              </a:cxn>
              <a:cxn ang="0">
                <a:pos x="T6" y="T7"/>
              </a:cxn>
              <a:cxn ang="0">
                <a:pos x="T8" y="T9"/>
              </a:cxn>
            </a:cxnLst>
            <a:rect l="0" t="0" r="r" b="b"/>
            <a:pathLst>
              <a:path w="15" h="2">
                <a:moveTo>
                  <a:pt x="6" y="0"/>
                </a:moveTo>
                <a:cubicBezTo>
                  <a:pt x="4" y="0"/>
                  <a:pt x="2" y="0"/>
                  <a:pt x="0" y="1"/>
                </a:cubicBezTo>
                <a:cubicBezTo>
                  <a:pt x="2" y="0"/>
                  <a:pt x="4" y="0"/>
                  <a:pt x="6" y="0"/>
                </a:cubicBezTo>
                <a:cubicBezTo>
                  <a:pt x="9" y="0"/>
                  <a:pt x="12" y="1"/>
                  <a:pt x="15" y="2"/>
                </a:cubicBezTo>
                <a:cubicBezTo>
                  <a:pt x="12" y="1"/>
                  <a:pt x="9" y="0"/>
                  <a:pt x="6"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5" name="Freeform 25">
            <a:extLst>
              <a:ext uri="{FF2B5EF4-FFF2-40B4-BE49-F238E27FC236}">
                <a16:creationId xmlns:a16="http://schemas.microsoft.com/office/drawing/2014/main" id="{C59342B7-56B7-06CC-DD89-D58BF3FBCA01}"/>
              </a:ext>
            </a:extLst>
          </p:cNvPr>
          <p:cNvSpPr>
            <a:spLocks noEditPoints="1"/>
          </p:cNvSpPr>
          <p:nvPr/>
        </p:nvSpPr>
        <p:spPr bwMode="auto">
          <a:xfrm>
            <a:off x="6859192" y="3156349"/>
            <a:ext cx="92869" cy="169069"/>
          </a:xfrm>
          <a:custGeom>
            <a:avLst/>
            <a:gdLst>
              <a:gd name="T0" fmla="*/ 0 w 33"/>
              <a:gd name="T1" fmla="*/ 13 h 60"/>
              <a:gd name="T2" fmla="*/ 0 w 33"/>
              <a:gd name="T3" fmla="*/ 13 h 60"/>
              <a:gd name="T4" fmla="*/ 16 w 33"/>
              <a:gd name="T5" fmla="*/ 60 h 60"/>
              <a:gd name="T6" fmla="*/ 16 w 33"/>
              <a:gd name="T7" fmla="*/ 60 h 60"/>
              <a:gd name="T8" fmla="*/ 0 w 33"/>
              <a:gd name="T9" fmla="*/ 13 h 60"/>
              <a:gd name="T10" fmla="*/ 0 w 33"/>
              <a:gd name="T11" fmla="*/ 13 h 60"/>
              <a:gd name="T12" fmla="*/ 0 w 33"/>
              <a:gd name="T13" fmla="*/ 13 h 60"/>
              <a:gd name="T14" fmla="*/ 33 w 33"/>
              <a:gd name="T15" fmla="*/ 4 h 60"/>
              <a:gd name="T16" fmla="*/ 33 w 33"/>
              <a:gd name="T17" fmla="*/ 4 h 60"/>
              <a:gd name="T18" fmla="*/ 33 w 33"/>
              <a:gd name="T19" fmla="*/ 4 h 60"/>
              <a:gd name="T20" fmla="*/ 31 w 33"/>
              <a:gd name="T21" fmla="*/ 0 h 60"/>
              <a:gd name="T22" fmla="*/ 31 w 33"/>
              <a:gd name="T23" fmla="*/ 0 h 60"/>
              <a:gd name="T24" fmla="*/ 31 w 33"/>
              <a:gd name="T25" fmla="*/ 0 h 60"/>
              <a:gd name="T26" fmla="*/ 33 w 33"/>
              <a:gd name="T27" fmla="*/ 4 h 60"/>
              <a:gd name="T28" fmla="*/ 31 w 33"/>
              <a:gd name="T29" fmla="*/ 0 h 60"/>
              <a:gd name="T30" fmla="*/ 31 w 3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3"/>
                </a:moveTo>
                <a:cubicBezTo>
                  <a:pt x="0" y="13"/>
                  <a:pt x="0" y="13"/>
                  <a:pt x="0" y="13"/>
                </a:cubicBezTo>
                <a:cubicBezTo>
                  <a:pt x="7" y="28"/>
                  <a:pt x="12" y="44"/>
                  <a:pt x="16" y="60"/>
                </a:cubicBezTo>
                <a:cubicBezTo>
                  <a:pt x="16" y="60"/>
                  <a:pt x="16" y="60"/>
                  <a:pt x="16" y="60"/>
                </a:cubicBezTo>
                <a:cubicBezTo>
                  <a:pt x="12" y="44"/>
                  <a:pt x="7" y="28"/>
                  <a:pt x="0" y="13"/>
                </a:cubicBezTo>
                <a:cubicBezTo>
                  <a:pt x="0" y="13"/>
                  <a:pt x="0" y="13"/>
                  <a:pt x="0" y="13"/>
                </a:cubicBezTo>
                <a:cubicBezTo>
                  <a:pt x="0" y="13"/>
                  <a:pt x="0" y="13"/>
                  <a:pt x="0" y="13"/>
                </a:cubicBezTo>
                <a:moveTo>
                  <a:pt x="33" y="4"/>
                </a:moveTo>
                <a:cubicBezTo>
                  <a:pt x="33" y="4"/>
                  <a:pt x="33" y="4"/>
                  <a:pt x="33" y="4"/>
                </a:cubicBezTo>
                <a:cubicBezTo>
                  <a:pt x="33" y="4"/>
                  <a:pt x="33" y="4"/>
                  <a:pt x="33" y="4"/>
                </a:cubicBezTo>
                <a:moveTo>
                  <a:pt x="31" y="0"/>
                </a:moveTo>
                <a:cubicBezTo>
                  <a:pt x="31" y="0"/>
                  <a:pt x="31" y="0"/>
                  <a:pt x="31" y="0"/>
                </a:cubicBezTo>
                <a:cubicBezTo>
                  <a:pt x="31" y="0"/>
                  <a:pt x="31" y="0"/>
                  <a:pt x="31" y="0"/>
                </a:cubicBezTo>
                <a:cubicBezTo>
                  <a:pt x="32" y="1"/>
                  <a:pt x="32" y="3"/>
                  <a:pt x="33" y="4"/>
                </a:cubicBezTo>
                <a:cubicBezTo>
                  <a:pt x="32" y="3"/>
                  <a:pt x="32" y="1"/>
                  <a:pt x="31" y="0"/>
                </a:cubicBezTo>
                <a:cubicBezTo>
                  <a:pt x="31" y="0"/>
                  <a:pt x="31" y="0"/>
                  <a:pt x="3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6" name="Oval 45">
            <a:extLst>
              <a:ext uri="{FF2B5EF4-FFF2-40B4-BE49-F238E27FC236}">
                <a16:creationId xmlns:a16="http://schemas.microsoft.com/office/drawing/2014/main" id="{840FC95C-C05D-ED43-3D71-D54E6C59C658}"/>
              </a:ext>
            </a:extLst>
          </p:cNvPr>
          <p:cNvSpPr>
            <a:spLocks noChangeArrowheads="1"/>
          </p:cNvSpPr>
          <p:nvPr/>
        </p:nvSpPr>
        <p:spPr bwMode="auto">
          <a:xfrm>
            <a:off x="6946108" y="3156348"/>
            <a:ext cx="1191" cy="1190"/>
          </a:xfrm>
          <a:prstGeom prst="ellipse">
            <a:avLst/>
          </a:prstGeom>
          <a:solidFill>
            <a:srgbClr val="D8B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7" name="Freeform 27">
            <a:extLst>
              <a:ext uri="{FF2B5EF4-FFF2-40B4-BE49-F238E27FC236}">
                <a16:creationId xmlns:a16="http://schemas.microsoft.com/office/drawing/2014/main" id="{69BD9E5A-2662-F5DF-9A8C-24908574124C}"/>
              </a:ext>
            </a:extLst>
          </p:cNvPr>
          <p:cNvSpPr>
            <a:spLocks/>
          </p:cNvSpPr>
          <p:nvPr/>
        </p:nvSpPr>
        <p:spPr bwMode="auto">
          <a:xfrm>
            <a:off x="6859192" y="3156349"/>
            <a:ext cx="138113" cy="169069"/>
          </a:xfrm>
          <a:custGeom>
            <a:avLst/>
            <a:gdLst>
              <a:gd name="T0" fmla="*/ 31 w 49"/>
              <a:gd name="T1" fmla="*/ 0 h 60"/>
              <a:gd name="T2" fmla="*/ 31 w 49"/>
              <a:gd name="T3" fmla="*/ 0 h 60"/>
              <a:gd name="T4" fmla="*/ 32 w 49"/>
              <a:gd name="T5" fmla="*/ 10 h 60"/>
              <a:gd name="T6" fmla="*/ 10 w 49"/>
              <a:gd name="T7" fmla="*/ 23 h 60"/>
              <a:gd name="T8" fmla="*/ 0 w 49"/>
              <a:gd name="T9" fmla="*/ 13 h 60"/>
              <a:gd name="T10" fmla="*/ 16 w 49"/>
              <a:gd name="T11" fmla="*/ 60 h 60"/>
              <a:gd name="T12" fmla="*/ 23 w 49"/>
              <a:gd name="T13" fmla="*/ 60 h 60"/>
              <a:gd name="T14" fmla="*/ 49 w 49"/>
              <a:gd name="T15" fmla="*/ 51 h 60"/>
              <a:gd name="T16" fmla="*/ 33 w 49"/>
              <a:gd name="T17" fmla="*/ 4 h 60"/>
              <a:gd name="T18" fmla="*/ 33 w 49"/>
              <a:gd name="T19" fmla="*/ 4 h 60"/>
              <a:gd name="T20" fmla="*/ 33 w 49"/>
              <a:gd name="T21" fmla="*/ 4 h 60"/>
              <a:gd name="T22" fmla="*/ 31 w 49"/>
              <a:gd name="T23" fmla="*/ 0 h 60"/>
              <a:gd name="T24" fmla="*/ 31 w 49"/>
              <a:gd name="T25" fmla="*/ 0 h 60"/>
              <a:gd name="T26" fmla="*/ 31 w 49"/>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0">
                <a:moveTo>
                  <a:pt x="31" y="0"/>
                </a:moveTo>
                <a:cubicBezTo>
                  <a:pt x="31" y="0"/>
                  <a:pt x="31" y="0"/>
                  <a:pt x="31" y="0"/>
                </a:cubicBezTo>
                <a:cubicBezTo>
                  <a:pt x="33" y="3"/>
                  <a:pt x="33" y="7"/>
                  <a:pt x="32" y="10"/>
                </a:cubicBezTo>
                <a:cubicBezTo>
                  <a:pt x="27" y="16"/>
                  <a:pt x="19" y="21"/>
                  <a:pt x="10" y="23"/>
                </a:cubicBezTo>
                <a:cubicBezTo>
                  <a:pt x="6" y="21"/>
                  <a:pt x="2" y="18"/>
                  <a:pt x="0" y="13"/>
                </a:cubicBezTo>
                <a:cubicBezTo>
                  <a:pt x="7" y="28"/>
                  <a:pt x="12" y="44"/>
                  <a:pt x="16" y="60"/>
                </a:cubicBezTo>
                <a:cubicBezTo>
                  <a:pt x="18" y="60"/>
                  <a:pt x="21" y="60"/>
                  <a:pt x="23" y="60"/>
                </a:cubicBezTo>
                <a:cubicBezTo>
                  <a:pt x="33" y="60"/>
                  <a:pt x="42" y="57"/>
                  <a:pt x="49" y="51"/>
                </a:cubicBezTo>
                <a:cubicBezTo>
                  <a:pt x="45" y="35"/>
                  <a:pt x="39" y="20"/>
                  <a:pt x="33" y="4"/>
                </a:cubicBezTo>
                <a:cubicBezTo>
                  <a:pt x="33" y="4"/>
                  <a:pt x="33" y="4"/>
                  <a:pt x="33" y="4"/>
                </a:cubicBezTo>
                <a:cubicBezTo>
                  <a:pt x="33" y="4"/>
                  <a:pt x="33" y="4"/>
                  <a:pt x="33" y="4"/>
                </a:cubicBezTo>
                <a:cubicBezTo>
                  <a:pt x="32" y="3"/>
                  <a:pt x="32" y="1"/>
                  <a:pt x="31" y="0"/>
                </a:cubicBezTo>
                <a:cubicBezTo>
                  <a:pt x="31" y="0"/>
                  <a:pt x="31" y="0"/>
                  <a:pt x="31" y="0"/>
                </a:cubicBezTo>
                <a:cubicBezTo>
                  <a:pt x="31" y="0"/>
                  <a:pt x="31"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8" name="Freeform 28">
            <a:extLst>
              <a:ext uri="{FF2B5EF4-FFF2-40B4-BE49-F238E27FC236}">
                <a16:creationId xmlns:a16="http://schemas.microsoft.com/office/drawing/2014/main" id="{CCE1C762-1BCA-305D-F4E2-C4CA56C3BAD0}"/>
              </a:ext>
            </a:extLst>
          </p:cNvPr>
          <p:cNvSpPr>
            <a:spLocks/>
          </p:cNvSpPr>
          <p:nvPr/>
        </p:nvSpPr>
        <p:spPr bwMode="auto">
          <a:xfrm>
            <a:off x="6859191" y="319325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49" name="Freeform 29">
            <a:extLst>
              <a:ext uri="{FF2B5EF4-FFF2-40B4-BE49-F238E27FC236}">
                <a16:creationId xmlns:a16="http://schemas.microsoft.com/office/drawing/2014/main" id="{B99E86C3-1BE4-51B9-18A0-1E96AB194F45}"/>
              </a:ext>
            </a:extLst>
          </p:cNvPr>
          <p:cNvSpPr>
            <a:spLocks noEditPoints="1"/>
          </p:cNvSpPr>
          <p:nvPr/>
        </p:nvSpPr>
        <p:spPr bwMode="auto">
          <a:xfrm>
            <a:off x="6847285" y="3131345"/>
            <a:ext cx="98822" cy="61913"/>
          </a:xfrm>
          <a:custGeom>
            <a:avLst/>
            <a:gdLst>
              <a:gd name="T0" fmla="*/ 29 w 35"/>
              <a:gd name="T1" fmla="*/ 1 h 22"/>
              <a:gd name="T2" fmla="*/ 35 w 35"/>
              <a:gd name="T3" fmla="*/ 9 h 22"/>
              <a:gd name="T4" fmla="*/ 35 w 35"/>
              <a:gd name="T5" fmla="*/ 9 h 22"/>
              <a:gd name="T6" fmla="*/ 29 w 35"/>
              <a:gd name="T7" fmla="*/ 1 h 22"/>
              <a:gd name="T8" fmla="*/ 14 w 35"/>
              <a:gd name="T9" fmla="*/ 0 h 22"/>
              <a:gd name="T10" fmla="*/ 13 w 35"/>
              <a:gd name="T11" fmla="*/ 0 h 22"/>
              <a:gd name="T12" fmla="*/ 4 w 35"/>
              <a:gd name="T13" fmla="*/ 22 h 22"/>
              <a:gd name="T14" fmla="*/ 4 w 35"/>
              <a:gd name="T15" fmla="*/ 22 h 22"/>
              <a:gd name="T16" fmla="*/ 4 w 35"/>
              <a:gd name="T17" fmla="*/ 22 h 22"/>
              <a:gd name="T18" fmla="*/ 4 w 35"/>
              <a:gd name="T19" fmla="*/ 22 h 22"/>
              <a:gd name="T20" fmla="*/ 13 w 35"/>
              <a:gd name="T21" fmla="*/ 0 h 22"/>
              <a:gd name="T22" fmla="*/ 14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29" y="1"/>
                </a:moveTo>
                <a:cubicBezTo>
                  <a:pt x="31" y="3"/>
                  <a:pt x="34" y="6"/>
                  <a:pt x="35" y="9"/>
                </a:cubicBezTo>
                <a:cubicBezTo>
                  <a:pt x="35" y="9"/>
                  <a:pt x="35" y="9"/>
                  <a:pt x="35" y="9"/>
                </a:cubicBezTo>
                <a:cubicBezTo>
                  <a:pt x="34" y="6"/>
                  <a:pt x="31" y="3"/>
                  <a:pt x="29" y="1"/>
                </a:cubicBezTo>
                <a:moveTo>
                  <a:pt x="14" y="0"/>
                </a:moveTo>
                <a:cubicBezTo>
                  <a:pt x="14" y="0"/>
                  <a:pt x="13" y="0"/>
                  <a:pt x="13" y="0"/>
                </a:cubicBezTo>
                <a:cubicBezTo>
                  <a:pt x="4" y="4"/>
                  <a:pt x="0" y="14"/>
                  <a:pt x="4" y="22"/>
                </a:cubicBezTo>
                <a:cubicBezTo>
                  <a:pt x="4" y="22"/>
                  <a:pt x="4" y="22"/>
                  <a:pt x="4" y="22"/>
                </a:cubicBezTo>
                <a:cubicBezTo>
                  <a:pt x="4" y="22"/>
                  <a:pt x="4" y="22"/>
                  <a:pt x="4" y="22"/>
                </a:cubicBezTo>
                <a:cubicBezTo>
                  <a:pt x="4" y="22"/>
                  <a:pt x="4" y="22"/>
                  <a:pt x="4" y="22"/>
                </a:cubicBezTo>
                <a:cubicBezTo>
                  <a:pt x="0" y="14"/>
                  <a:pt x="4" y="4"/>
                  <a:pt x="13" y="0"/>
                </a:cubicBezTo>
                <a:cubicBezTo>
                  <a:pt x="13" y="0"/>
                  <a:pt x="14" y="0"/>
                  <a:pt x="14" y="0"/>
                </a:cubicBezTo>
              </a:path>
            </a:pathLst>
          </a:custGeom>
          <a:solidFill>
            <a:srgbClr val="C29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0" name="Freeform 30">
            <a:extLst>
              <a:ext uri="{FF2B5EF4-FFF2-40B4-BE49-F238E27FC236}">
                <a16:creationId xmlns:a16="http://schemas.microsoft.com/office/drawing/2014/main" id="{465CE792-FD18-AA4B-88CD-704F4AF2FAC3}"/>
              </a:ext>
            </a:extLst>
          </p:cNvPr>
          <p:cNvSpPr>
            <a:spLocks/>
          </p:cNvSpPr>
          <p:nvPr/>
        </p:nvSpPr>
        <p:spPr bwMode="auto">
          <a:xfrm>
            <a:off x="6847286" y="3128964"/>
            <a:ext cx="104775" cy="92869"/>
          </a:xfrm>
          <a:custGeom>
            <a:avLst/>
            <a:gdLst>
              <a:gd name="T0" fmla="*/ 20 w 37"/>
              <a:gd name="T1" fmla="*/ 0 h 33"/>
              <a:gd name="T2" fmla="*/ 14 w 37"/>
              <a:gd name="T3" fmla="*/ 1 h 33"/>
              <a:gd name="T4" fmla="*/ 13 w 37"/>
              <a:gd name="T5" fmla="*/ 1 h 33"/>
              <a:gd name="T6" fmla="*/ 4 w 37"/>
              <a:gd name="T7" fmla="*/ 23 h 33"/>
              <a:gd name="T8" fmla="*/ 4 w 37"/>
              <a:gd name="T9" fmla="*/ 23 h 33"/>
              <a:gd name="T10" fmla="*/ 4 w 37"/>
              <a:gd name="T11" fmla="*/ 23 h 33"/>
              <a:gd name="T12" fmla="*/ 14 w 37"/>
              <a:gd name="T13" fmla="*/ 33 h 33"/>
              <a:gd name="T14" fmla="*/ 36 w 37"/>
              <a:gd name="T15" fmla="*/ 20 h 33"/>
              <a:gd name="T16" fmla="*/ 35 w 37"/>
              <a:gd name="T17" fmla="*/ 10 h 33"/>
              <a:gd name="T18" fmla="*/ 35 w 37"/>
              <a:gd name="T19" fmla="*/ 10 h 33"/>
              <a:gd name="T20" fmla="*/ 29 w 37"/>
              <a:gd name="T21" fmla="*/ 2 h 33"/>
              <a:gd name="T22" fmla="*/ 20 w 3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0" y="0"/>
                </a:moveTo>
                <a:cubicBezTo>
                  <a:pt x="18" y="0"/>
                  <a:pt x="16" y="0"/>
                  <a:pt x="14" y="1"/>
                </a:cubicBezTo>
                <a:cubicBezTo>
                  <a:pt x="14" y="1"/>
                  <a:pt x="13" y="1"/>
                  <a:pt x="13" y="1"/>
                </a:cubicBezTo>
                <a:cubicBezTo>
                  <a:pt x="4" y="5"/>
                  <a:pt x="0" y="15"/>
                  <a:pt x="4" y="23"/>
                </a:cubicBezTo>
                <a:cubicBezTo>
                  <a:pt x="4" y="23"/>
                  <a:pt x="4" y="23"/>
                  <a:pt x="4" y="23"/>
                </a:cubicBezTo>
                <a:cubicBezTo>
                  <a:pt x="4" y="23"/>
                  <a:pt x="4" y="23"/>
                  <a:pt x="4" y="23"/>
                </a:cubicBezTo>
                <a:cubicBezTo>
                  <a:pt x="6" y="28"/>
                  <a:pt x="10" y="31"/>
                  <a:pt x="14" y="33"/>
                </a:cubicBezTo>
                <a:cubicBezTo>
                  <a:pt x="23" y="31"/>
                  <a:pt x="31" y="26"/>
                  <a:pt x="36" y="20"/>
                </a:cubicBezTo>
                <a:cubicBezTo>
                  <a:pt x="37" y="17"/>
                  <a:pt x="37" y="13"/>
                  <a:pt x="35" y="10"/>
                </a:cubicBezTo>
                <a:cubicBezTo>
                  <a:pt x="35" y="10"/>
                  <a:pt x="35" y="10"/>
                  <a:pt x="35" y="10"/>
                </a:cubicBezTo>
                <a:cubicBezTo>
                  <a:pt x="34" y="7"/>
                  <a:pt x="31" y="4"/>
                  <a:pt x="29" y="2"/>
                </a:cubicBezTo>
                <a:cubicBezTo>
                  <a:pt x="26" y="1"/>
                  <a:pt x="23" y="0"/>
                  <a:pt x="20"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1" name="Freeform 31">
            <a:extLst>
              <a:ext uri="{FF2B5EF4-FFF2-40B4-BE49-F238E27FC236}">
                <a16:creationId xmlns:a16="http://schemas.microsoft.com/office/drawing/2014/main" id="{8BAA9FE5-78FD-B8B5-0B52-1EACE311FCCB}"/>
              </a:ext>
            </a:extLst>
          </p:cNvPr>
          <p:cNvSpPr>
            <a:spLocks noEditPoints="1"/>
          </p:cNvSpPr>
          <p:nvPr/>
        </p:nvSpPr>
        <p:spPr bwMode="auto">
          <a:xfrm>
            <a:off x="6529389" y="4442224"/>
            <a:ext cx="41672" cy="150019"/>
          </a:xfrm>
          <a:custGeom>
            <a:avLst/>
            <a:gdLst>
              <a:gd name="T0" fmla="*/ 12 w 15"/>
              <a:gd name="T1" fmla="*/ 39 h 53"/>
              <a:gd name="T2" fmla="*/ 0 w 15"/>
              <a:gd name="T3" fmla="*/ 53 h 53"/>
              <a:gd name="T4" fmla="*/ 8 w 15"/>
              <a:gd name="T5" fmla="*/ 49 h 53"/>
              <a:gd name="T6" fmla="*/ 12 w 15"/>
              <a:gd name="T7" fmla="*/ 39 h 53"/>
              <a:gd name="T8" fmla="*/ 12 w 15"/>
              <a:gd name="T9" fmla="*/ 39 h 53"/>
              <a:gd name="T10" fmla="*/ 12 w 15"/>
              <a:gd name="T11" fmla="*/ 39 h 53"/>
              <a:gd name="T12" fmla="*/ 12 w 15"/>
              <a:gd name="T13" fmla="*/ 39 h 53"/>
              <a:gd name="T14" fmla="*/ 12 w 15"/>
              <a:gd name="T15" fmla="*/ 8 h 53"/>
              <a:gd name="T16" fmla="*/ 12 w 15"/>
              <a:gd name="T17" fmla="*/ 38 h 53"/>
              <a:gd name="T18" fmla="*/ 12 w 15"/>
              <a:gd name="T19" fmla="*/ 39 h 53"/>
              <a:gd name="T20" fmla="*/ 12 w 15"/>
              <a:gd name="T21" fmla="*/ 38 h 53"/>
              <a:gd name="T22" fmla="*/ 12 w 15"/>
              <a:gd name="T23" fmla="*/ 8 h 53"/>
              <a:gd name="T24" fmla="*/ 12 w 15"/>
              <a:gd name="T25" fmla="*/ 8 h 53"/>
              <a:gd name="T26" fmla="*/ 15 w 15"/>
              <a:gd name="T27" fmla="*/ 0 h 53"/>
              <a:gd name="T28" fmla="*/ 13 w 15"/>
              <a:gd name="T29" fmla="*/ 4 h 53"/>
              <a:gd name="T30" fmla="*/ 13 w 15"/>
              <a:gd name="T31" fmla="*/ 4 h 53"/>
              <a:gd name="T32" fmla="*/ 13 w 15"/>
              <a:gd name="T33" fmla="*/ 4 h 53"/>
              <a:gd name="T34" fmla="*/ 13 w 15"/>
              <a:gd name="T35" fmla="*/ 4 h 53"/>
              <a:gd name="T36" fmla="*/ 15 w 15"/>
              <a:gd name="T37" fmla="*/ 0 h 53"/>
              <a:gd name="T38" fmla="*/ 15 w 15"/>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3">
                <a:moveTo>
                  <a:pt x="12" y="39"/>
                </a:moveTo>
                <a:cubicBezTo>
                  <a:pt x="12" y="46"/>
                  <a:pt x="7" y="52"/>
                  <a:pt x="0" y="53"/>
                </a:cubicBezTo>
                <a:cubicBezTo>
                  <a:pt x="3" y="52"/>
                  <a:pt x="6" y="51"/>
                  <a:pt x="8" y="49"/>
                </a:cubicBezTo>
                <a:cubicBezTo>
                  <a:pt x="11" y="46"/>
                  <a:pt x="12" y="43"/>
                  <a:pt x="12" y="39"/>
                </a:cubicBezTo>
                <a:moveTo>
                  <a:pt x="12" y="39"/>
                </a:moveTo>
                <a:cubicBezTo>
                  <a:pt x="12" y="39"/>
                  <a:pt x="12" y="39"/>
                  <a:pt x="12" y="39"/>
                </a:cubicBezTo>
                <a:cubicBezTo>
                  <a:pt x="12" y="39"/>
                  <a:pt x="12" y="39"/>
                  <a:pt x="12" y="39"/>
                </a:cubicBezTo>
                <a:moveTo>
                  <a:pt x="12" y="8"/>
                </a:moveTo>
                <a:cubicBezTo>
                  <a:pt x="12" y="38"/>
                  <a:pt x="12" y="38"/>
                  <a:pt x="12" y="38"/>
                </a:cubicBezTo>
                <a:cubicBezTo>
                  <a:pt x="12" y="39"/>
                  <a:pt x="12" y="39"/>
                  <a:pt x="12" y="39"/>
                </a:cubicBezTo>
                <a:cubicBezTo>
                  <a:pt x="12" y="39"/>
                  <a:pt x="12" y="39"/>
                  <a:pt x="12" y="38"/>
                </a:cubicBezTo>
                <a:cubicBezTo>
                  <a:pt x="12" y="8"/>
                  <a:pt x="12" y="8"/>
                  <a:pt x="12" y="8"/>
                </a:cubicBezTo>
                <a:cubicBezTo>
                  <a:pt x="12" y="8"/>
                  <a:pt x="12" y="8"/>
                  <a:pt x="12" y="8"/>
                </a:cubicBezTo>
                <a:moveTo>
                  <a:pt x="15" y="0"/>
                </a:moveTo>
                <a:cubicBezTo>
                  <a:pt x="14" y="1"/>
                  <a:pt x="13" y="2"/>
                  <a:pt x="13" y="4"/>
                </a:cubicBezTo>
                <a:cubicBezTo>
                  <a:pt x="13" y="4"/>
                  <a:pt x="13" y="4"/>
                  <a:pt x="13" y="4"/>
                </a:cubicBezTo>
                <a:cubicBezTo>
                  <a:pt x="13" y="4"/>
                  <a:pt x="13" y="4"/>
                  <a:pt x="13" y="4"/>
                </a:cubicBezTo>
                <a:cubicBezTo>
                  <a:pt x="13" y="4"/>
                  <a:pt x="13" y="4"/>
                  <a:pt x="13" y="4"/>
                </a:cubicBezTo>
                <a:cubicBezTo>
                  <a:pt x="13" y="2"/>
                  <a:pt x="14" y="1"/>
                  <a:pt x="15" y="0"/>
                </a:cubicBezTo>
                <a:cubicBezTo>
                  <a:pt x="15" y="0"/>
                  <a:pt x="15"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2" name="Freeform 32">
            <a:extLst>
              <a:ext uri="{FF2B5EF4-FFF2-40B4-BE49-F238E27FC236}">
                <a16:creationId xmlns:a16="http://schemas.microsoft.com/office/drawing/2014/main" id="{7D9A7401-8B4B-EEF8-A0D0-6DCE7889C235}"/>
              </a:ext>
            </a:extLst>
          </p:cNvPr>
          <p:cNvSpPr>
            <a:spLocks noEditPoints="1"/>
          </p:cNvSpPr>
          <p:nvPr/>
        </p:nvSpPr>
        <p:spPr bwMode="auto">
          <a:xfrm>
            <a:off x="6562727" y="4454130"/>
            <a:ext cx="2381" cy="10715"/>
          </a:xfrm>
          <a:custGeom>
            <a:avLst/>
            <a:gdLst>
              <a:gd name="T0" fmla="*/ 1 w 1"/>
              <a:gd name="T1" fmla="*/ 0 h 4"/>
              <a:gd name="T2" fmla="*/ 1 w 1"/>
              <a:gd name="T3" fmla="*/ 0 h 4"/>
              <a:gd name="T4" fmla="*/ 0 w 1"/>
              <a:gd name="T5" fmla="*/ 4 h 4"/>
              <a:gd name="T6" fmla="*/ 0 w 1"/>
              <a:gd name="T7" fmla="*/ 4 h 4"/>
              <a:gd name="T8" fmla="*/ 0 w 1"/>
              <a:gd name="T9" fmla="*/ 4 h 4"/>
              <a:gd name="T10" fmla="*/ 0 w 1"/>
              <a:gd name="T11" fmla="*/ 4 h 4"/>
              <a:gd name="T12" fmla="*/ 1 w 1"/>
              <a:gd name="T13" fmla="*/ 0 h 4"/>
              <a:gd name="T14" fmla="*/ 1 w 1"/>
              <a:gd name="T15" fmla="*/ 0 h 4"/>
              <a:gd name="T16" fmla="*/ 1 w 1"/>
              <a:gd name="T17" fmla="*/ 0 h 4"/>
              <a:gd name="T18" fmla="*/ 1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0"/>
                </a:moveTo>
                <a:cubicBezTo>
                  <a:pt x="1" y="0"/>
                  <a:pt x="1" y="0"/>
                  <a:pt x="1" y="0"/>
                </a:cubicBezTo>
                <a:cubicBezTo>
                  <a:pt x="1" y="1"/>
                  <a:pt x="0" y="3"/>
                  <a:pt x="0" y="4"/>
                </a:cubicBezTo>
                <a:cubicBezTo>
                  <a:pt x="0" y="4"/>
                  <a:pt x="0" y="4"/>
                  <a:pt x="0" y="4"/>
                </a:cubicBezTo>
                <a:cubicBezTo>
                  <a:pt x="0" y="4"/>
                  <a:pt x="0" y="4"/>
                  <a:pt x="0" y="4"/>
                </a:cubicBezTo>
                <a:cubicBezTo>
                  <a:pt x="0" y="4"/>
                  <a:pt x="0" y="4"/>
                  <a:pt x="0" y="4"/>
                </a:cubicBezTo>
                <a:cubicBezTo>
                  <a:pt x="0" y="2"/>
                  <a:pt x="1" y="1"/>
                  <a:pt x="1" y="0"/>
                </a:cubicBezTo>
                <a:moveTo>
                  <a:pt x="1" y="0"/>
                </a:moveTo>
                <a:cubicBezTo>
                  <a:pt x="1" y="0"/>
                  <a:pt x="1" y="0"/>
                  <a:pt x="1" y="0"/>
                </a:cubicBezTo>
                <a:cubicBezTo>
                  <a:pt x="1" y="0"/>
                  <a:pt x="1" y="0"/>
                  <a:pt x="1"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3" name="Freeform 33">
            <a:extLst>
              <a:ext uri="{FF2B5EF4-FFF2-40B4-BE49-F238E27FC236}">
                <a16:creationId xmlns:a16="http://schemas.microsoft.com/office/drawing/2014/main" id="{358E626E-F166-FD96-174A-CB906A1E4529}"/>
              </a:ext>
            </a:extLst>
          </p:cNvPr>
          <p:cNvSpPr>
            <a:spLocks/>
          </p:cNvSpPr>
          <p:nvPr/>
        </p:nvSpPr>
        <p:spPr bwMode="auto">
          <a:xfrm>
            <a:off x="6521054" y="4442223"/>
            <a:ext cx="138113" cy="195263"/>
          </a:xfrm>
          <a:custGeom>
            <a:avLst/>
            <a:gdLst>
              <a:gd name="T0" fmla="*/ 18 w 49"/>
              <a:gd name="T1" fmla="*/ 0 h 69"/>
              <a:gd name="T2" fmla="*/ 16 w 49"/>
              <a:gd name="T3" fmla="*/ 4 h 69"/>
              <a:gd name="T4" fmla="*/ 16 w 49"/>
              <a:gd name="T5" fmla="*/ 4 h 69"/>
              <a:gd name="T6" fmla="*/ 16 w 49"/>
              <a:gd name="T7" fmla="*/ 4 h 69"/>
              <a:gd name="T8" fmla="*/ 15 w 49"/>
              <a:gd name="T9" fmla="*/ 8 h 69"/>
              <a:gd name="T10" fmla="*/ 15 w 49"/>
              <a:gd name="T11" fmla="*/ 8 h 69"/>
              <a:gd name="T12" fmla="*/ 15 w 49"/>
              <a:gd name="T13" fmla="*/ 38 h 69"/>
              <a:gd name="T14" fmla="*/ 15 w 49"/>
              <a:gd name="T15" fmla="*/ 39 h 69"/>
              <a:gd name="T16" fmla="*/ 15 w 49"/>
              <a:gd name="T17" fmla="*/ 39 h 69"/>
              <a:gd name="T18" fmla="*/ 15 w 49"/>
              <a:gd name="T19" fmla="*/ 39 h 69"/>
              <a:gd name="T20" fmla="*/ 15 w 49"/>
              <a:gd name="T21" fmla="*/ 39 h 69"/>
              <a:gd name="T22" fmla="*/ 11 w 49"/>
              <a:gd name="T23" fmla="*/ 49 h 69"/>
              <a:gd name="T24" fmla="*/ 3 w 49"/>
              <a:gd name="T25" fmla="*/ 53 h 69"/>
              <a:gd name="T26" fmla="*/ 1 w 49"/>
              <a:gd name="T27" fmla="*/ 53 h 69"/>
              <a:gd name="T28" fmla="*/ 0 w 49"/>
              <a:gd name="T29" fmla="*/ 53 h 69"/>
              <a:gd name="T30" fmla="*/ 32 w 49"/>
              <a:gd name="T31" fmla="*/ 69 h 69"/>
              <a:gd name="T32" fmla="*/ 39 w 49"/>
              <a:gd name="T33" fmla="*/ 69 h 69"/>
              <a:gd name="T34" fmla="*/ 49 w 49"/>
              <a:gd name="T35" fmla="*/ 38 h 69"/>
              <a:gd name="T36" fmla="*/ 49 w 49"/>
              <a:gd name="T37" fmla="*/ 12 h 69"/>
              <a:gd name="T38" fmla="*/ 47 w 49"/>
              <a:gd name="T39" fmla="*/ 16 h 69"/>
              <a:gd name="T40" fmla="*/ 32 w 49"/>
              <a:gd name="T41" fmla="*/ 25 h 69"/>
              <a:gd name="T42" fmla="*/ 16 w 49"/>
              <a:gd name="T43" fmla="*/ 11 h 69"/>
              <a:gd name="T44" fmla="*/ 17 w 49"/>
              <a:gd name="T45" fmla="*/ 0 h 69"/>
              <a:gd name="T46" fmla="*/ 18 w 49"/>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69">
                <a:moveTo>
                  <a:pt x="18" y="0"/>
                </a:moveTo>
                <a:cubicBezTo>
                  <a:pt x="17" y="1"/>
                  <a:pt x="16" y="2"/>
                  <a:pt x="16" y="4"/>
                </a:cubicBezTo>
                <a:cubicBezTo>
                  <a:pt x="16" y="4"/>
                  <a:pt x="16" y="4"/>
                  <a:pt x="16" y="4"/>
                </a:cubicBezTo>
                <a:cubicBezTo>
                  <a:pt x="16" y="4"/>
                  <a:pt x="16" y="4"/>
                  <a:pt x="16" y="4"/>
                </a:cubicBezTo>
                <a:cubicBezTo>
                  <a:pt x="16" y="5"/>
                  <a:pt x="15" y="6"/>
                  <a:pt x="15" y="8"/>
                </a:cubicBezTo>
                <a:cubicBezTo>
                  <a:pt x="15" y="8"/>
                  <a:pt x="15" y="8"/>
                  <a:pt x="15" y="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3"/>
                  <a:pt x="14" y="46"/>
                  <a:pt x="11" y="49"/>
                </a:cubicBezTo>
                <a:cubicBezTo>
                  <a:pt x="9" y="51"/>
                  <a:pt x="6" y="52"/>
                  <a:pt x="3" y="53"/>
                </a:cubicBezTo>
                <a:cubicBezTo>
                  <a:pt x="2" y="53"/>
                  <a:pt x="1" y="53"/>
                  <a:pt x="1" y="53"/>
                </a:cubicBezTo>
                <a:cubicBezTo>
                  <a:pt x="0" y="53"/>
                  <a:pt x="0" y="53"/>
                  <a:pt x="0" y="53"/>
                </a:cubicBezTo>
                <a:cubicBezTo>
                  <a:pt x="7" y="63"/>
                  <a:pt x="19" y="69"/>
                  <a:pt x="32" y="69"/>
                </a:cubicBezTo>
                <a:cubicBezTo>
                  <a:pt x="35" y="69"/>
                  <a:pt x="37" y="69"/>
                  <a:pt x="39" y="69"/>
                </a:cubicBezTo>
                <a:cubicBezTo>
                  <a:pt x="45" y="60"/>
                  <a:pt x="49" y="50"/>
                  <a:pt x="49" y="38"/>
                </a:cubicBezTo>
                <a:cubicBezTo>
                  <a:pt x="49" y="12"/>
                  <a:pt x="49" y="12"/>
                  <a:pt x="49" y="12"/>
                </a:cubicBezTo>
                <a:cubicBezTo>
                  <a:pt x="47" y="16"/>
                  <a:pt x="47" y="16"/>
                  <a:pt x="47" y="16"/>
                </a:cubicBezTo>
                <a:cubicBezTo>
                  <a:pt x="44" y="21"/>
                  <a:pt x="38" y="25"/>
                  <a:pt x="32" y="25"/>
                </a:cubicBezTo>
                <a:cubicBezTo>
                  <a:pt x="26" y="22"/>
                  <a:pt x="20" y="17"/>
                  <a:pt x="16" y="11"/>
                </a:cubicBezTo>
                <a:cubicBezTo>
                  <a:pt x="15" y="7"/>
                  <a:pt x="16" y="3"/>
                  <a:pt x="17" y="0"/>
                </a:cubicBezTo>
                <a:cubicBezTo>
                  <a:pt x="18" y="0"/>
                  <a:pt x="18" y="0"/>
                  <a:pt x="1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4" name="Freeform 34">
            <a:extLst>
              <a:ext uri="{FF2B5EF4-FFF2-40B4-BE49-F238E27FC236}">
                <a16:creationId xmlns:a16="http://schemas.microsoft.com/office/drawing/2014/main" id="{700615EA-C825-55DC-EE7A-4EEAC69B9329}"/>
              </a:ext>
            </a:extLst>
          </p:cNvPr>
          <p:cNvSpPr>
            <a:spLocks/>
          </p:cNvSpPr>
          <p:nvPr/>
        </p:nvSpPr>
        <p:spPr bwMode="auto">
          <a:xfrm>
            <a:off x="6571060" y="4293394"/>
            <a:ext cx="76200" cy="148828"/>
          </a:xfrm>
          <a:custGeom>
            <a:avLst/>
            <a:gdLst>
              <a:gd name="T0" fmla="*/ 27 w 27"/>
              <a:gd name="T1" fmla="*/ 0 h 53"/>
              <a:gd name="T2" fmla="*/ 27 w 27"/>
              <a:gd name="T3" fmla="*/ 0 h 53"/>
              <a:gd name="T4" fmla="*/ 0 w 27"/>
              <a:gd name="T5" fmla="*/ 53 h 53"/>
              <a:gd name="T6" fmla="*/ 0 w 27"/>
              <a:gd name="T7" fmla="*/ 53 h 53"/>
              <a:gd name="T8" fmla="*/ 27 w 27"/>
              <a:gd name="T9" fmla="*/ 0 h 53"/>
            </a:gdLst>
            <a:ahLst/>
            <a:cxnLst>
              <a:cxn ang="0">
                <a:pos x="T0" y="T1"/>
              </a:cxn>
              <a:cxn ang="0">
                <a:pos x="T2" y="T3"/>
              </a:cxn>
              <a:cxn ang="0">
                <a:pos x="T4" y="T5"/>
              </a:cxn>
              <a:cxn ang="0">
                <a:pos x="T6" y="T7"/>
              </a:cxn>
              <a:cxn ang="0">
                <a:pos x="T8" y="T9"/>
              </a:cxn>
            </a:cxnLst>
            <a:rect l="0" t="0" r="r" b="b"/>
            <a:pathLst>
              <a:path w="27" h="53">
                <a:moveTo>
                  <a:pt x="27" y="0"/>
                </a:moveTo>
                <a:cubicBezTo>
                  <a:pt x="27" y="0"/>
                  <a:pt x="27" y="0"/>
                  <a:pt x="27" y="0"/>
                </a:cubicBezTo>
                <a:cubicBezTo>
                  <a:pt x="0" y="53"/>
                  <a:pt x="0" y="53"/>
                  <a:pt x="0" y="53"/>
                </a:cubicBezTo>
                <a:cubicBezTo>
                  <a:pt x="0" y="53"/>
                  <a:pt x="0" y="53"/>
                  <a:pt x="0" y="53"/>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5" name="Freeform 35">
            <a:extLst>
              <a:ext uri="{FF2B5EF4-FFF2-40B4-BE49-F238E27FC236}">
                <a16:creationId xmlns:a16="http://schemas.microsoft.com/office/drawing/2014/main" id="{94E65254-ADD8-C07A-3FC8-37FD14A9172D}"/>
              </a:ext>
            </a:extLst>
          </p:cNvPr>
          <p:cNvSpPr>
            <a:spLocks/>
          </p:cNvSpPr>
          <p:nvPr/>
        </p:nvSpPr>
        <p:spPr bwMode="auto">
          <a:xfrm>
            <a:off x="6571061" y="4293394"/>
            <a:ext cx="169069" cy="183356"/>
          </a:xfrm>
          <a:custGeom>
            <a:avLst/>
            <a:gdLst>
              <a:gd name="T0" fmla="*/ 31 w 60"/>
              <a:gd name="T1" fmla="*/ 0 h 65"/>
              <a:gd name="T2" fmla="*/ 27 w 60"/>
              <a:gd name="T3" fmla="*/ 0 h 65"/>
              <a:gd name="T4" fmla="*/ 0 w 60"/>
              <a:gd name="T5" fmla="*/ 53 h 65"/>
              <a:gd name="T6" fmla="*/ 2 w 60"/>
              <a:gd name="T7" fmla="*/ 49 h 65"/>
              <a:gd name="T8" fmla="*/ 14 w 60"/>
              <a:gd name="T9" fmla="*/ 44 h 65"/>
              <a:gd name="T10" fmla="*/ 31 w 60"/>
              <a:gd name="T11" fmla="*/ 61 h 65"/>
              <a:gd name="T12" fmla="*/ 31 w 60"/>
              <a:gd name="T13" fmla="*/ 65 h 65"/>
              <a:gd name="T14" fmla="*/ 60 w 60"/>
              <a:gd name="T15" fmla="*/ 12 h 65"/>
              <a:gd name="T16" fmla="*/ 31 w 6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5">
                <a:moveTo>
                  <a:pt x="31" y="0"/>
                </a:moveTo>
                <a:cubicBezTo>
                  <a:pt x="30" y="0"/>
                  <a:pt x="29" y="0"/>
                  <a:pt x="27" y="0"/>
                </a:cubicBezTo>
                <a:cubicBezTo>
                  <a:pt x="0" y="53"/>
                  <a:pt x="0" y="53"/>
                  <a:pt x="0" y="53"/>
                </a:cubicBezTo>
                <a:cubicBezTo>
                  <a:pt x="0" y="51"/>
                  <a:pt x="1" y="50"/>
                  <a:pt x="2" y="49"/>
                </a:cubicBezTo>
                <a:cubicBezTo>
                  <a:pt x="5" y="46"/>
                  <a:pt x="10" y="44"/>
                  <a:pt x="14" y="44"/>
                </a:cubicBezTo>
                <a:cubicBezTo>
                  <a:pt x="24" y="44"/>
                  <a:pt x="31" y="51"/>
                  <a:pt x="31" y="61"/>
                </a:cubicBezTo>
                <a:cubicBezTo>
                  <a:pt x="31" y="65"/>
                  <a:pt x="31" y="65"/>
                  <a:pt x="31" y="65"/>
                </a:cubicBezTo>
                <a:cubicBezTo>
                  <a:pt x="60" y="12"/>
                  <a:pt x="60" y="12"/>
                  <a:pt x="60" y="12"/>
                </a:cubicBezTo>
                <a:cubicBezTo>
                  <a:pt x="52" y="5"/>
                  <a:pt x="42"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6" name="Freeform 36">
            <a:extLst>
              <a:ext uri="{FF2B5EF4-FFF2-40B4-BE49-F238E27FC236}">
                <a16:creationId xmlns:a16="http://schemas.microsoft.com/office/drawing/2014/main" id="{DF6F2417-8887-529B-78ED-F631826A0AC4}"/>
              </a:ext>
            </a:extLst>
          </p:cNvPr>
          <p:cNvSpPr>
            <a:spLocks/>
          </p:cNvSpPr>
          <p:nvPr/>
        </p:nvSpPr>
        <p:spPr bwMode="auto">
          <a:xfrm>
            <a:off x="6577013" y="4417220"/>
            <a:ext cx="82154" cy="59531"/>
          </a:xfrm>
          <a:custGeom>
            <a:avLst/>
            <a:gdLst>
              <a:gd name="T0" fmla="*/ 12 w 29"/>
              <a:gd name="T1" fmla="*/ 0 h 21"/>
              <a:gd name="T2" fmla="*/ 0 w 29"/>
              <a:gd name="T3" fmla="*/ 5 h 21"/>
              <a:gd name="T4" fmla="*/ 12 w 29"/>
              <a:gd name="T5" fmla="*/ 0 h 21"/>
              <a:gd name="T6" fmla="*/ 29 w 29"/>
              <a:gd name="T7" fmla="*/ 17 h 21"/>
              <a:gd name="T8" fmla="*/ 29 w 29"/>
              <a:gd name="T9" fmla="*/ 21 h 21"/>
              <a:gd name="T10" fmla="*/ 29 w 29"/>
              <a:gd name="T11" fmla="*/ 21 h 21"/>
              <a:gd name="T12" fmla="*/ 29 w 29"/>
              <a:gd name="T13" fmla="*/ 17 h 21"/>
              <a:gd name="T14" fmla="*/ 12 w 2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2" y="0"/>
                </a:moveTo>
                <a:cubicBezTo>
                  <a:pt x="8" y="0"/>
                  <a:pt x="3" y="2"/>
                  <a:pt x="0" y="5"/>
                </a:cubicBezTo>
                <a:cubicBezTo>
                  <a:pt x="3" y="2"/>
                  <a:pt x="8" y="0"/>
                  <a:pt x="12" y="0"/>
                </a:cubicBezTo>
                <a:cubicBezTo>
                  <a:pt x="22" y="0"/>
                  <a:pt x="29" y="7"/>
                  <a:pt x="29" y="17"/>
                </a:cubicBezTo>
                <a:cubicBezTo>
                  <a:pt x="29" y="21"/>
                  <a:pt x="29" y="21"/>
                  <a:pt x="29" y="21"/>
                </a:cubicBezTo>
                <a:cubicBezTo>
                  <a:pt x="29" y="21"/>
                  <a:pt x="29" y="21"/>
                  <a:pt x="29" y="21"/>
                </a:cubicBezTo>
                <a:cubicBezTo>
                  <a:pt x="29" y="17"/>
                  <a:pt x="29" y="17"/>
                  <a:pt x="29" y="17"/>
                </a:cubicBezTo>
                <a:cubicBezTo>
                  <a:pt x="29" y="7"/>
                  <a:pt x="22" y="0"/>
                  <a:pt x="12" y="0"/>
                </a:cubicBezTo>
              </a:path>
            </a:pathLst>
          </a:custGeom>
          <a:solidFill>
            <a:srgbClr val="93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7" name="Oval 56">
            <a:extLst>
              <a:ext uri="{FF2B5EF4-FFF2-40B4-BE49-F238E27FC236}">
                <a16:creationId xmlns:a16="http://schemas.microsoft.com/office/drawing/2014/main" id="{6DE1039F-CC03-3073-6A5C-E3961C908ACA}"/>
              </a:ext>
            </a:extLst>
          </p:cNvPr>
          <p:cNvSpPr>
            <a:spLocks noChangeArrowheads="1"/>
          </p:cNvSpPr>
          <p:nvPr/>
        </p:nvSpPr>
        <p:spPr bwMode="auto">
          <a:xfrm>
            <a:off x="6571061" y="4442223"/>
            <a:ext cx="1191" cy="1190"/>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8" name="Freeform 38">
            <a:extLst>
              <a:ext uri="{FF2B5EF4-FFF2-40B4-BE49-F238E27FC236}">
                <a16:creationId xmlns:a16="http://schemas.microsoft.com/office/drawing/2014/main" id="{DC7E5ED1-49E7-A034-6B3F-9BAFFF9E988B}"/>
              </a:ext>
            </a:extLst>
          </p:cNvPr>
          <p:cNvSpPr>
            <a:spLocks/>
          </p:cNvSpPr>
          <p:nvPr/>
        </p:nvSpPr>
        <p:spPr bwMode="auto">
          <a:xfrm>
            <a:off x="6571060" y="4431508"/>
            <a:ext cx="5954" cy="10715"/>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0" y="4"/>
                  <a:pt x="0" y="4"/>
                  <a:pt x="0" y="4"/>
                </a:cubicBezTo>
                <a:cubicBezTo>
                  <a:pt x="0" y="2"/>
                  <a:pt x="1" y="1"/>
                  <a:pt x="2"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59" name="Freeform 39">
            <a:extLst>
              <a:ext uri="{FF2B5EF4-FFF2-40B4-BE49-F238E27FC236}">
                <a16:creationId xmlns:a16="http://schemas.microsoft.com/office/drawing/2014/main" id="{43787FD4-2DDF-382D-D2FC-A7A42D881253}"/>
              </a:ext>
            </a:extLst>
          </p:cNvPr>
          <p:cNvSpPr>
            <a:spLocks/>
          </p:cNvSpPr>
          <p:nvPr/>
        </p:nvSpPr>
        <p:spPr bwMode="auto">
          <a:xfrm>
            <a:off x="6562727" y="4417219"/>
            <a:ext cx="96441" cy="96440"/>
          </a:xfrm>
          <a:custGeom>
            <a:avLst/>
            <a:gdLst>
              <a:gd name="T0" fmla="*/ 17 w 34"/>
              <a:gd name="T1" fmla="*/ 0 h 34"/>
              <a:gd name="T2" fmla="*/ 5 w 34"/>
              <a:gd name="T3" fmla="*/ 5 h 34"/>
              <a:gd name="T4" fmla="*/ 3 w 34"/>
              <a:gd name="T5" fmla="*/ 9 h 34"/>
              <a:gd name="T6" fmla="*/ 3 w 34"/>
              <a:gd name="T7" fmla="*/ 9 h 34"/>
              <a:gd name="T8" fmla="*/ 2 w 34"/>
              <a:gd name="T9" fmla="*/ 9 h 34"/>
              <a:gd name="T10" fmla="*/ 1 w 34"/>
              <a:gd name="T11" fmla="*/ 20 h 34"/>
              <a:gd name="T12" fmla="*/ 17 w 34"/>
              <a:gd name="T13" fmla="*/ 34 h 34"/>
              <a:gd name="T14" fmla="*/ 32 w 34"/>
              <a:gd name="T15" fmla="*/ 25 h 34"/>
              <a:gd name="T16" fmla="*/ 34 w 34"/>
              <a:gd name="T17" fmla="*/ 21 h 34"/>
              <a:gd name="T18" fmla="*/ 34 w 34"/>
              <a:gd name="T19" fmla="*/ 17 h 34"/>
              <a:gd name="T20" fmla="*/ 17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17" y="0"/>
                </a:moveTo>
                <a:cubicBezTo>
                  <a:pt x="13" y="0"/>
                  <a:pt x="8" y="2"/>
                  <a:pt x="5" y="5"/>
                </a:cubicBezTo>
                <a:cubicBezTo>
                  <a:pt x="4" y="6"/>
                  <a:pt x="3" y="7"/>
                  <a:pt x="3" y="9"/>
                </a:cubicBezTo>
                <a:cubicBezTo>
                  <a:pt x="3" y="9"/>
                  <a:pt x="3" y="9"/>
                  <a:pt x="3" y="9"/>
                </a:cubicBezTo>
                <a:cubicBezTo>
                  <a:pt x="2" y="9"/>
                  <a:pt x="2" y="9"/>
                  <a:pt x="2" y="9"/>
                </a:cubicBezTo>
                <a:cubicBezTo>
                  <a:pt x="1" y="12"/>
                  <a:pt x="0" y="16"/>
                  <a:pt x="1" y="20"/>
                </a:cubicBezTo>
                <a:cubicBezTo>
                  <a:pt x="5" y="26"/>
                  <a:pt x="11" y="31"/>
                  <a:pt x="17" y="34"/>
                </a:cubicBezTo>
                <a:cubicBezTo>
                  <a:pt x="23" y="34"/>
                  <a:pt x="29" y="30"/>
                  <a:pt x="32" y="25"/>
                </a:cubicBezTo>
                <a:cubicBezTo>
                  <a:pt x="34" y="21"/>
                  <a:pt x="34" y="21"/>
                  <a:pt x="34" y="21"/>
                </a:cubicBezTo>
                <a:cubicBezTo>
                  <a:pt x="34" y="17"/>
                  <a:pt x="34" y="17"/>
                  <a:pt x="34" y="17"/>
                </a:cubicBezTo>
                <a:cubicBezTo>
                  <a:pt x="34" y="7"/>
                  <a:pt x="27" y="0"/>
                  <a:pt x="17" y="0"/>
                </a:cubicBezTo>
              </a:path>
            </a:pathLst>
          </a:custGeom>
          <a:solidFill>
            <a:srgbClr val="84A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0" name="Freeform 40">
            <a:extLst>
              <a:ext uri="{FF2B5EF4-FFF2-40B4-BE49-F238E27FC236}">
                <a16:creationId xmlns:a16="http://schemas.microsoft.com/office/drawing/2014/main" id="{8C338917-F549-12B3-7E10-F3F54659F52F}"/>
              </a:ext>
            </a:extLst>
          </p:cNvPr>
          <p:cNvSpPr>
            <a:spLocks/>
          </p:cNvSpPr>
          <p:nvPr/>
        </p:nvSpPr>
        <p:spPr bwMode="auto">
          <a:xfrm>
            <a:off x="6018611" y="5313760"/>
            <a:ext cx="225029" cy="96440"/>
          </a:xfrm>
          <a:custGeom>
            <a:avLst/>
            <a:gdLst>
              <a:gd name="T0" fmla="*/ 63 w 80"/>
              <a:gd name="T1" fmla="*/ 0 h 34"/>
              <a:gd name="T2" fmla="*/ 4 w 80"/>
              <a:gd name="T3" fmla="*/ 0 h 34"/>
              <a:gd name="T4" fmla="*/ 0 w 80"/>
              <a:gd name="T5" fmla="*/ 17 h 34"/>
              <a:gd name="T6" fmla="*/ 4 w 80"/>
              <a:gd name="T7" fmla="*/ 34 h 34"/>
              <a:gd name="T8" fmla="*/ 63 w 80"/>
              <a:gd name="T9" fmla="*/ 34 h 34"/>
              <a:gd name="T10" fmla="*/ 80 w 80"/>
              <a:gd name="T11" fmla="*/ 17 h 34"/>
              <a:gd name="T12" fmla="*/ 63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63" y="0"/>
                </a:moveTo>
                <a:cubicBezTo>
                  <a:pt x="4" y="0"/>
                  <a:pt x="4" y="0"/>
                  <a:pt x="4" y="0"/>
                </a:cubicBezTo>
                <a:cubicBezTo>
                  <a:pt x="2" y="6"/>
                  <a:pt x="0" y="11"/>
                  <a:pt x="0" y="17"/>
                </a:cubicBezTo>
                <a:cubicBezTo>
                  <a:pt x="0" y="23"/>
                  <a:pt x="2" y="29"/>
                  <a:pt x="4" y="34"/>
                </a:cubicBezTo>
                <a:cubicBezTo>
                  <a:pt x="63" y="34"/>
                  <a:pt x="63" y="34"/>
                  <a:pt x="63" y="34"/>
                </a:cubicBezTo>
                <a:cubicBezTo>
                  <a:pt x="73" y="34"/>
                  <a:pt x="80" y="27"/>
                  <a:pt x="80" y="17"/>
                </a:cubicBezTo>
                <a:cubicBezTo>
                  <a:pt x="80" y="8"/>
                  <a:pt x="73" y="0"/>
                  <a:pt x="63"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1" name="Oval 60">
            <a:extLst>
              <a:ext uri="{FF2B5EF4-FFF2-40B4-BE49-F238E27FC236}">
                <a16:creationId xmlns:a16="http://schemas.microsoft.com/office/drawing/2014/main" id="{F4F5F950-389F-9E52-5A9A-12F7E9E06758}"/>
              </a:ext>
            </a:extLst>
          </p:cNvPr>
          <p:cNvSpPr>
            <a:spLocks noChangeArrowheads="1"/>
          </p:cNvSpPr>
          <p:nvPr/>
        </p:nvSpPr>
        <p:spPr bwMode="auto">
          <a:xfrm>
            <a:off x="6080522" y="5249466"/>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grpSp>
        <p:nvGrpSpPr>
          <p:cNvPr id="62" name="Group 61">
            <a:extLst>
              <a:ext uri="{FF2B5EF4-FFF2-40B4-BE49-F238E27FC236}">
                <a16:creationId xmlns:a16="http://schemas.microsoft.com/office/drawing/2014/main" id="{D90940DD-E45B-51F7-BA83-534F0EC9C335}"/>
              </a:ext>
            </a:extLst>
          </p:cNvPr>
          <p:cNvGrpSpPr/>
          <p:nvPr/>
        </p:nvGrpSpPr>
        <p:grpSpPr>
          <a:xfrm>
            <a:off x="5573321" y="3615930"/>
            <a:ext cx="966789" cy="787003"/>
            <a:chOff x="5399088" y="3678238"/>
            <a:chExt cx="1289051" cy="1049337"/>
          </a:xfrm>
          <a:solidFill>
            <a:srgbClr val="B4EA54"/>
          </a:solidFill>
        </p:grpSpPr>
        <p:sp>
          <p:nvSpPr>
            <p:cNvPr id="63" name="Freeform 42">
              <a:extLst>
                <a:ext uri="{FF2B5EF4-FFF2-40B4-BE49-F238E27FC236}">
                  <a16:creationId xmlns:a16="http://schemas.microsoft.com/office/drawing/2014/main" id="{9666A9A9-2F56-CE5C-1C44-73A88172AB36}"/>
                </a:ext>
              </a:extLst>
            </p:cNvPr>
            <p:cNvSpPr>
              <a:spLocks/>
            </p:cNvSpPr>
            <p:nvPr/>
          </p:nvSpPr>
          <p:spPr bwMode="auto">
            <a:xfrm>
              <a:off x="5399088" y="3678238"/>
              <a:ext cx="709613" cy="417512"/>
            </a:xfrm>
            <a:custGeom>
              <a:avLst/>
              <a:gdLst>
                <a:gd name="T0" fmla="*/ 155 w 189"/>
                <a:gd name="T1" fmla="*/ 17 h 111"/>
                <a:gd name="T2" fmla="*/ 137 w 189"/>
                <a:gd name="T3" fmla="*/ 60 h 111"/>
                <a:gd name="T4" fmla="*/ 94 w 189"/>
                <a:gd name="T5" fmla="*/ 77 h 111"/>
                <a:gd name="T6" fmla="*/ 52 w 189"/>
                <a:gd name="T7" fmla="*/ 60 h 111"/>
                <a:gd name="T8" fmla="*/ 34 w 189"/>
                <a:gd name="T9" fmla="*/ 17 h 111"/>
                <a:gd name="T10" fmla="*/ 17 w 189"/>
                <a:gd name="T11" fmla="*/ 0 h 111"/>
                <a:gd name="T12" fmla="*/ 0 w 189"/>
                <a:gd name="T13" fmla="*/ 17 h 111"/>
                <a:gd name="T14" fmla="*/ 28 w 189"/>
                <a:gd name="T15" fmla="*/ 84 h 111"/>
                <a:gd name="T16" fmla="*/ 94 w 189"/>
                <a:gd name="T17" fmla="*/ 111 h 111"/>
                <a:gd name="T18" fmla="*/ 161 w 189"/>
                <a:gd name="T19" fmla="*/ 84 h 111"/>
                <a:gd name="T20" fmla="*/ 189 w 189"/>
                <a:gd name="T21" fmla="*/ 17 h 111"/>
                <a:gd name="T22" fmla="*/ 172 w 189"/>
                <a:gd name="T23" fmla="*/ 0 h 111"/>
                <a:gd name="T24" fmla="*/ 155 w 189"/>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155" y="17"/>
                  </a:moveTo>
                  <a:cubicBezTo>
                    <a:pt x="155" y="34"/>
                    <a:pt x="148" y="49"/>
                    <a:pt x="137" y="60"/>
                  </a:cubicBezTo>
                  <a:cubicBezTo>
                    <a:pt x="126" y="71"/>
                    <a:pt x="111" y="77"/>
                    <a:pt x="94" y="77"/>
                  </a:cubicBezTo>
                  <a:cubicBezTo>
                    <a:pt x="78" y="77"/>
                    <a:pt x="63" y="71"/>
                    <a:pt x="52" y="60"/>
                  </a:cubicBezTo>
                  <a:cubicBezTo>
                    <a:pt x="41" y="49"/>
                    <a:pt x="34" y="34"/>
                    <a:pt x="34" y="17"/>
                  </a:cubicBezTo>
                  <a:cubicBezTo>
                    <a:pt x="34" y="8"/>
                    <a:pt x="26" y="0"/>
                    <a:pt x="17" y="0"/>
                  </a:cubicBezTo>
                  <a:cubicBezTo>
                    <a:pt x="8" y="0"/>
                    <a:pt x="0" y="8"/>
                    <a:pt x="0" y="17"/>
                  </a:cubicBezTo>
                  <a:cubicBezTo>
                    <a:pt x="0" y="43"/>
                    <a:pt x="11" y="67"/>
                    <a:pt x="28" y="84"/>
                  </a:cubicBezTo>
                  <a:cubicBezTo>
                    <a:pt x="45" y="101"/>
                    <a:pt x="68" y="111"/>
                    <a:pt x="94" y="111"/>
                  </a:cubicBezTo>
                  <a:cubicBezTo>
                    <a:pt x="120" y="111"/>
                    <a:pt x="144" y="101"/>
                    <a:pt x="161" y="84"/>
                  </a:cubicBezTo>
                  <a:cubicBezTo>
                    <a:pt x="178" y="67"/>
                    <a:pt x="189" y="43"/>
                    <a:pt x="189" y="17"/>
                  </a:cubicBezTo>
                  <a:cubicBezTo>
                    <a:pt x="189" y="8"/>
                    <a:pt x="181" y="0"/>
                    <a:pt x="172" y="0"/>
                  </a:cubicBezTo>
                  <a:cubicBezTo>
                    <a:pt x="162" y="0"/>
                    <a:pt x="155" y="8"/>
                    <a:pt x="155"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4" name="Freeform 43">
              <a:extLst>
                <a:ext uri="{FF2B5EF4-FFF2-40B4-BE49-F238E27FC236}">
                  <a16:creationId xmlns:a16="http://schemas.microsoft.com/office/drawing/2014/main" id="{37299933-E9FF-BFC3-4950-DEB04EE5640D}"/>
                </a:ext>
              </a:extLst>
            </p:cNvPr>
            <p:cNvSpPr>
              <a:spLocks/>
            </p:cNvSpPr>
            <p:nvPr/>
          </p:nvSpPr>
          <p:spPr bwMode="auto">
            <a:xfrm>
              <a:off x="5981701" y="3678238"/>
              <a:ext cx="706438" cy="417512"/>
            </a:xfrm>
            <a:custGeom>
              <a:avLst/>
              <a:gdLst>
                <a:gd name="T0" fmla="*/ 154 w 188"/>
                <a:gd name="T1" fmla="*/ 17 h 111"/>
                <a:gd name="T2" fmla="*/ 137 w 188"/>
                <a:gd name="T3" fmla="*/ 60 h 111"/>
                <a:gd name="T4" fmla="*/ 94 w 188"/>
                <a:gd name="T5" fmla="*/ 77 h 111"/>
                <a:gd name="T6" fmla="*/ 51 w 188"/>
                <a:gd name="T7" fmla="*/ 60 h 111"/>
                <a:gd name="T8" fmla="*/ 34 w 188"/>
                <a:gd name="T9" fmla="*/ 17 h 111"/>
                <a:gd name="T10" fmla="*/ 17 w 188"/>
                <a:gd name="T11" fmla="*/ 0 h 111"/>
                <a:gd name="T12" fmla="*/ 0 w 188"/>
                <a:gd name="T13" fmla="*/ 17 h 111"/>
                <a:gd name="T14" fmla="*/ 27 w 188"/>
                <a:gd name="T15" fmla="*/ 84 h 111"/>
                <a:gd name="T16" fmla="*/ 94 w 188"/>
                <a:gd name="T17" fmla="*/ 111 h 111"/>
                <a:gd name="T18" fmla="*/ 161 w 188"/>
                <a:gd name="T19" fmla="*/ 84 h 111"/>
                <a:gd name="T20" fmla="*/ 188 w 188"/>
                <a:gd name="T21" fmla="*/ 17 h 111"/>
                <a:gd name="T22" fmla="*/ 171 w 188"/>
                <a:gd name="T23" fmla="*/ 0 h 111"/>
                <a:gd name="T24" fmla="*/ 154 w 188"/>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154" y="17"/>
                  </a:moveTo>
                  <a:cubicBezTo>
                    <a:pt x="154" y="34"/>
                    <a:pt x="148" y="49"/>
                    <a:pt x="137" y="60"/>
                  </a:cubicBezTo>
                  <a:cubicBezTo>
                    <a:pt x="126" y="71"/>
                    <a:pt x="111" y="77"/>
                    <a:pt x="94" y="77"/>
                  </a:cubicBezTo>
                  <a:cubicBezTo>
                    <a:pt x="77" y="77"/>
                    <a:pt x="62" y="71"/>
                    <a:pt x="51" y="60"/>
                  </a:cubicBezTo>
                  <a:cubicBezTo>
                    <a:pt x="40" y="49"/>
                    <a:pt x="34" y="34"/>
                    <a:pt x="34" y="17"/>
                  </a:cubicBezTo>
                  <a:cubicBezTo>
                    <a:pt x="34" y="8"/>
                    <a:pt x="26" y="0"/>
                    <a:pt x="17" y="0"/>
                  </a:cubicBezTo>
                  <a:cubicBezTo>
                    <a:pt x="7" y="0"/>
                    <a:pt x="0" y="8"/>
                    <a:pt x="0" y="17"/>
                  </a:cubicBezTo>
                  <a:cubicBezTo>
                    <a:pt x="0" y="43"/>
                    <a:pt x="10" y="67"/>
                    <a:pt x="27" y="84"/>
                  </a:cubicBezTo>
                  <a:cubicBezTo>
                    <a:pt x="44" y="101"/>
                    <a:pt x="68" y="111"/>
                    <a:pt x="94" y="111"/>
                  </a:cubicBezTo>
                  <a:cubicBezTo>
                    <a:pt x="120" y="111"/>
                    <a:pt x="144" y="101"/>
                    <a:pt x="161" y="84"/>
                  </a:cubicBezTo>
                  <a:cubicBezTo>
                    <a:pt x="178" y="67"/>
                    <a:pt x="188" y="43"/>
                    <a:pt x="188" y="17"/>
                  </a:cubicBezTo>
                  <a:cubicBezTo>
                    <a:pt x="188" y="8"/>
                    <a:pt x="181" y="0"/>
                    <a:pt x="171" y="0"/>
                  </a:cubicBezTo>
                  <a:cubicBezTo>
                    <a:pt x="162" y="0"/>
                    <a:pt x="154" y="8"/>
                    <a:pt x="154"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5" name="Freeform 44">
              <a:extLst>
                <a:ext uri="{FF2B5EF4-FFF2-40B4-BE49-F238E27FC236}">
                  <a16:creationId xmlns:a16="http://schemas.microsoft.com/office/drawing/2014/main" id="{4AADA140-BF25-5A6E-C31C-54556566F0E9}"/>
                </a:ext>
              </a:extLst>
            </p:cNvPr>
            <p:cNvSpPr>
              <a:spLocks/>
            </p:cNvSpPr>
            <p:nvPr/>
          </p:nvSpPr>
          <p:spPr bwMode="auto">
            <a:xfrm>
              <a:off x="5413376" y="3787775"/>
              <a:ext cx="439738" cy="939800"/>
            </a:xfrm>
            <a:custGeom>
              <a:avLst/>
              <a:gdLst>
                <a:gd name="T0" fmla="*/ 114 w 117"/>
                <a:gd name="T1" fmla="*/ 225 h 250"/>
                <a:gd name="T2" fmla="*/ 36 w 117"/>
                <a:gd name="T3" fmla="*/ 14 h 250"/>
                <a:gd name="T4" fmla="*/ 14 w 117"/>
                <a:gd name="T5" fmla="*/ 4 h 250"/>
                <a:gd name="T6" fmla="*/ 4 w 117"/>
                <a:gd name="T7" fmla="*/ 25 h 250"/>
                <a:gd name="T8" fmla="*/ 82 w 117"/>
                <a:gd name="T9" fmla="*/ 237 h 250"/>
                <a:gd name="T10" fmla="*/ 104 w 117"/>
                <a:gd name="T11" fmla="*/ 247 h 250"/>
                <a:gd name="T12" fmla="*/ 114 w 117"/>
                <a:gd name="T13" fmla="*/ 225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114" y="225"/>
                  </a:moveTo>
                  <a:cubicBezTo>
                    <a:pt x="36" y="14"/>
                    <a:pt x="36" y="14"/>
                    <a:pt x="36" y="14"/>
                  </a:cubicBezTo>
                  <a:cubicBezTo>
                    <a:pt x="32" y="5"/>
                    <a:pt x="23" y="0"/>
                    <a:pt x="14" y="4"/>
                  </a:cubicBezTo>
                  <a:cubicBezTo>
                    <a:pt x="5" y="7"/>
                    <a:pt x="0" y="17"/>
                    <a:pt x="4" y="25"/>
                  </a:cubicBezTo>
                  <a:cubicBezTo>
                    <a:pt x="82" y="237"/>
                    <a:pt x="82" y="237"/>
                    <a:pt x="82" y="237"/>
                  </a:cubicBezTo>
                  <a:cubicBezTo>
                    <a:pt x="86" y="246"/>
                    <a:pt x="95" y="250"/>
                    <a:pt x="104" y="247"/>
                  </a:cubicBezTo>
                  <a:cubicBezTo>
                    <a:pt x="113" y="244"/>
                    <a:pt x="117" y="234"/>
                    <a:pt x="114" y="225"/>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sp>
          <p:nvSpPr>
            <p:cNvPr id="66" name="Freeform 45">
              <a:extLst>
                <a:ext uri="{FF2B5EF4-FFF2-40B4-BE49-F238E27FC236}">
                  <a16:creationId xmlns:a16="http://schemas.microsoft.com/office/drawing/2014/main" id="{82BCCEA8-7860-4C43-AF8B-445587F18E4F}"/>
                </a:ext>
              </a:extLst>
            </p:cNvPr>
            <p:cNvSpPr>
              <a:spLocks/>
            </p:cNvSpPr>
            <p:nvPr/>
          </p:nvSpPr>
          <p:spPr bwMode="auto">
            <a:xfrm>
              <a:off x="6232526" y="3787775"/>
              <a:ext cx="441325" cy="939800"/>
            </a:xfrm>
            <a:custGeom>
              <a:avLst/>
              <a:gdLst>
                <a:gd name="T0" fmla="*/ 35 w 117"/>
                <a:gd name="T1" fmla="*/ 237 h 250"/>
                <a:gd name="T2" fmla="*/ 113 w 117"/>
                <a:gd name="T3" fmla="*/ 25 h 250"/>
                <a:gd name="T4" fmla="*/ 103 w 117"/>
                <a:gd name="T5" fmla="*/ 4 h 250"/>
                <a:gd name="T6" fmla="*/ 82 w 117"/>
                <a:gd name="T7" fmla="*/ 14 h 250"/>
                <a:gd name="T8" fmla="*/ 3 w 117"/>
                <a:gd name="T9" fmla="*/ 225 h 250"/>
                <a:gd name="T10" fmla="*/ 13 w 117"/>
                <a:gd name="T11" fmla="*/ 247 h 250"/>
                <a:gd name="T12" fmla="*/ 35 w 117"/>
                <a:gd name="T13" fmla="*/ 237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35" y="237"/>
                  </a:moveTo>
                  <a:cubicBezTo>
                    <a:pt x="113" y="25"/>
                    <a:pt x="113" y="25"/>
                    <a:pt x="113" y="25"/>
                  </a:cubicBezTo>
                  <a:cubicBezTo>
                    <a:pt x="117" y="17"/>
                    <a:pt x="112" y="7"/>
                    <a:pt x="103" y="4"/>
                  </a:cubicBezTo>
                  <a:cubicBezTo>
                    <a:pt x="95" y="0"/>
                    <a:pt x="85" y="5"/>
                    <a:pt x="82" y="14"/>
                  </a:cubicBezTo>
                  <a:cubicBezTo>
                    <a:pt x="3" y="225"/>
                    <a:pt x="3" y="225"/>
                    <a:pt x="3" y="225"/>
                  </a:cubicBezTo>
                  <a:cubicBezTo>
                    <a:pt x="0" y="234"/>
                    <a:pt x="4" y="244"/>
                    <a:pt x="13" y="247"/>
                  </a:cubicBezTo>
                  <a:cubicBezTo>
                    <a:pt x="22" y="250"/>
                    <a:pt x="32" y="246"/>
                    <a:pt x="35" y="237"/>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B4EA54"/>
                </a:solidFill>
                <a:effectLst/>
                <a:uLnTx/>
                <a:uFillTx/>
                <a:latin typeface="Lato"/>
                <a:ea typeface="+mn-ea"/>
                <a:cs typeface="+mn-cs"/>
              </a:endParaRPr>
            </a:p>
          </p:txBody>
        </p:sp>
      </p:grpSp>
      <p:sp>
        <p:nvSpPr>
          <p:cNvPr id="67" name="Freeform 46">
            <a:extLst>
              <a:ext uri="{FF2B5EF4-FFF2-40B4-BE49-F238E27FC236}">
                <a16:creationId xmlns:a16="http://schemas.microsoft.com/office/drawing/2014/main" id="{219E2768-B291-B29E-0F86-7CF1F8A94648}"/>
              </a:ext>
            </a:extLst>
          </p:cNvPr>
          <p:cNvSpPr>
            <a:spLocks/>
          </p:cNvSpPr>
          <p:nvPr/>
        </p:nvSpPr>
        <p:spPr bwMode="auto">
          <a:xfrm>
            <a:off x="4879183" y="4295775"/>
            <a:ext cx="575072" cy="228600"/>
          </a:xfrm>
          <a:custGeom>
            <a:avLst/>
            <a:gdLst>
              <a:gd name="T0" fmla="*/ 191 w 204"/>
              <a:gd name="T1" fmla="*/ 1 h 81"/>
              <a:gd name="T2" fmla="*/ 7 w 204"/>
              <a:gd name="T3" fmla="*/ 63 h 81"/>
              <a:gd name="T4" fmla="*/ 2 w 204"/>
              <a:gd name="T5" fmla="*/ 74 h 81"/>
              <a:gd name="T6" fmla="*/ 13 w 204"/>
              <a:gd name="T7" fmla="*/ 79 h 81"/>
              <a:gd name="T8" fmla="*/ 197 w 204"/>
              <a:gd name="T9" fmla="*/ 17 h 81"/>
              <a:gd name="T10" fmla="*/ 202 w 204"/>
              <a:gd name="T11" fmla="*/ 6 h 81"/>
              <a:gd name="T12" fmla="*/ 191 w 20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204" h="81">
                <a:moveTo>
                  <a:pt x="191" y="1"/>
                </a:moveTo>
                <a:cubicBezTo>
                  <a:pt x="7" y="63"/>
                  <a:pt x="7" y="63"/>
                  <a:pt x="7" y="63"/>
                </a:cubicBezTo>
                <a:cubicBezTo>
                  <a:pt x="3" y="65"/>
                  <a:pt x="0" y="69"/>
                  <a:pt x="2" y="74"/>
                </a:cubicBezTo>
                <a:cubicBezTo>
                  <a:pt x="3" y="78"/>
                  <a:pt x="8" y="81"/>
                  <a:pt x="13" y="79"/>
                </a:cubicBezTo>
                <a:cubicBezTo>
                  <a:pt x="197" y="17"/>
                  <a:pt x="197" y="17"/>
                  <a:pt x="197" y="17"/>
                </a:cubicBezTo>
                <a:cubicBezTo>
                  <a:pt x="201" y="16"/>
                  <a:pt x="204" y="11"/>
                  <a:pt x="202" y="6"/>
                </a:cubicBezTo>
                <a:cubicBezTo>
                  <a:pt x="201" y="2"/>
                  <a:pt x="196" y="0"/>
                  <a:pt x="191" y="1"/>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8" name="Freeform 47">
            <a:extLst>
              <a:ext uri="{FF2B5EF4-FFF2-40B4-BE49-F238E27FC236}">
                <a16:creationId xmlns:a16="http://schemas.microsoft.com/office/drawing/2014/main" id="{72A8FD1D-D78E-57EA-64BC-68032246C428}"/>
              </a:ext>
            </a:extLst>
          </p:cNvPr>
          <p:cNvSpPr>
            <a:spLocks/>
          </p:cNvSpPr>
          <p:nvPr/>
        </p:nvSpPr>
        <p:spPr bwMode="auto">
          <a:xfrm>
            <a:off x="5095876" y="2401491"/>
            <a:ext cx="426244" cy="422672"/>
          </a:xfrm>
          <a:custGeom>
            <a:avLst/>
            <a:gdLst>
              <a:gd name="T0" fmla="*/ 147 w 151"/>
              <a:gd name="T1" fmla="*/ 135 h 150"/>
              <a:gd name="T2" fmla="*/ 16 w 151"/>
              <a:gd name="T3" fmla="*/ 3 h 150"/>
              <a:gd name="T4" fmla="*/ 4 w 151"/>
              <a:gd name="T5" fmla="*/ 3 h 150"/>
              <a:gd name="T6" fmla="*/ 4 w 151"/>
              <a:gd name="T7" fmla="*/ 15 h 150"/>
              <a:gd name="T8" fmla="*/ 135 w 151"/>
              <a:gd name="T9" fmla="*/ 147 h 150"/>
              <a:gd name="T10" fmla="*/ 147 w 151"/>
              <a:gd name="T11" fmla="*/ 147 h 150"/>
              <a:gd name="T12" fmla="*/ 147 w 151"/>
              <a:gd name="T13" fmla="*/ 135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47" y="135"/>
                </a:moveTo>
                <a:cubicBezTo>
                  <a:pt x="16" y="3"/>
                  <a:pt x="16" y="3"/>
                  <a:pt x="16" y="3"/>
                </a:cubicBezTo>
                <a:cubicBezTo>
                  <a:pt x="12" y="0"/>
                  <a:pt x="7" y="0"/>
                  <a:pt x="4" y="3"/>
                </a:cubicBezTo>
                <a:cubicBezTo>
                  <a:pt x="0" y="6"/>
                  <a:pt x="0" y="12"/>
                  <a:pt x="4" y="15"/>
                </a:cubicBezTo>
                <a:cubicBezTo>
                  <a:pt x="135" y="147"/>
                  <a:pt x="135" y="147"/>
                  <a:pt x="135" y="147"/>
                </a:cubicBezTo>
                <a:cubicBezTo>
                  <a:pt x="139" y="150"/>
                  <a:pt x="144" y="150"/>
                  <a:pt x="147" y="147"/>
                </a:cubicBezTo>
                <a:cubicBezTo>
                  <a:pt x="151" y="143"/>
                  <a:pt x="151" y="138"/>
                  <a:pt x="147" y="135"/>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69" name="Freeform 48">
            <a:extLst>
              <a:ext uri="{FF2B5EF4-FFF2-40B4-BE49-F238E27FC236}">
                <a16:creationId xmlns:a16="http://schemas.microsoft.com/office/drawing/2014/main" id="{74B63C6A-E1AE-5318-420B-28B2F99F9507}"/>
              </a:ext>
            </a:extLst>
          </p:cNvPr>
          <p:cNvSpPr>
            <a:spLocks/>
          </p:cNvSpPr>
          <p:nvPr/>
        </p:nvSpPr>
        <p:spPr bwMode="auto">
          <a:xfrm>
            <a:off x="6875860" y="2832498"/>
            <a:ext cx="620316" cy="350044"/>
          </a:xfrm>
          <a:custGeom>
            <a:avLst/>
            <a:gdLst>
              <a:gd name="T0" fmla="*/ 13 w 220"/>
              <a:gd name="T1" fmla="*/ 122 h 124"/>
              <a:gd name="T2" fmla="*/ 214 w 220"/>
              <a:gd name="T3" fmla="*/ 17 h 124"/>
              <a:gd name="T4" fmla="*/ 217 w 220"/>
              <a:gd name="T5" fmla="*/ 6 h 124"/>
              <a:gd name="T6" fmla="*/ 206 w 220"/>
              <a:gd name="T7" fmla="*/ 2 h 124"/>
              <a:gd name="T8" fmla="*/ 6 w 220"/>
              <a:gd name="T9" fmla="*/ 107 h 124"/>
              <a:gd name="T10" fmla="*/ 2 w 220"/>
              <a:gd name="T11" fmla="*/ 118 h 124"/>
              <a:gd name="T12" fmla="*/ 13 w 220"/>
              <a:gd name="T13" fmla="*/ 122 h 124"/>
            </a:gdLst>
            <a:ahLst/>
            <a:cxnLst>
              <a:cxn ang="0">
                <a:pos x="T0" y="T1"/>
              </a:cxn>
              <a:cxn ang="0">
                <a:pos x="T2" y="T3"/>
              </a:cxn>
              <a:cxn ang="0">
                <a:pos x="T4" y="T5"/>
              </a:cxn>
              <a:cxn ang="0">
                <a:pos x="T6" y="T7"/>
              </a:cxn>
              <a:cxn ang="0">
                <a:pos x="T8" y="T9"/>
              </a:cxn>
              <a:cxn ang="0">
                <a:pos x="T10" y="T11"/>
              </a:cxn>
              <a:cxn ang="0">
                <a:pos x="T12" y="T13"/>
              </a:cxn>
            </a:cxnLst>
            <a:rect l="0" t="0" r="r" b="b"/>
            <a:pathLst>
              <a:path w="220" h="124">
                <a:moveTo>
                  <a:pt x="13" y="122"/>
                </a:moveTo>
                <a:cubicBezTo>
                  <a:pt x="214" y="17"/>
                  <a:pt x="214" y="17"/>
                  <a:pt x="214" y="17"/>
                </a:cubicBezTo>
                <a:cubicBezTo>
                  <a:pt x="218" y="15"/>
                  <a:pt x="220" y="10"/>
                  <a:pt x="217" y="6"/>
                </a:cubicBezTo>
                <a:cubicBezTo>
                  <a:pt x="215" y="2"/>
                  <a:pt x="210" y="0"/>
                  <a:pt x="206" y="2"/>
                </a:cubicBezTo>
                <a:cubicBezTo>
                  <a:pt x="6" y="107"/>
                  <a:pt x="6" y="107"/>
                  <a:pt x="6" y="107"/>
                </a:cubicBezTo>
                <a:cubicBezTo>
                  <a:pt x="2" y="109"/>
                  <a:pt x="0" y="114"/>
                  <a:pt x="2" y="118"/>
                </a:cubicBezTo>
                <a:cubicBezTo>
                  <a:pt x="4" y="122"/>
                  <a:pt x="9" y="124"/>
                  <a:pt x="13" y="122"/>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0" name="Freeform 49">
            <a:extLst>
              <a:ext uri="{FF2B5EF4-FFF2-40B4-BE49-F238E27FC236}">
                <a16:creationId xmlns:a16="http://schemas.microsoft.com/office/drawing/2014/main" id="{DF16E52C-EC98-42DE-CDBC-0F3B760CD81E}"/>
              </a:ext>
            </a:extLst>
          </p:cNvPr>
          <p:cNvSpPr>
            <a:spLocks/>
          </p:cNvSpPr>
          <p:nvPr/>
        </p:nvSpPr>
        <p:spPr bwMode="auto">
          <a:xfrm>
            <a:off x="6599635" y="4437461"/>
            <a:ext cx="445294" cy="284559"/>
          </a:xfrm>
          <a:custGeom>
            <a:avLst/>
            <a:gdLst>
              <a:gd name="T0" fmla="*/ 5 w 158"/>
              <a:gd name="T1" fmla="*/ 17 h 101"/>
              <a:gd name="T2" fmla="*/ 144 w 158"/>
              <a:gd name="T3" fmla="*/ 98 h 101"/>
              <a:gd name="T4" fmla="*/ 156 w 158"/>
              <a:gd name="T5" fmla="*/ 95 h 101"/>
              <a:gd name="T6" fmla="*/ 153 w 158"/>
              <a:gd name="T7" fmla="*/ 84 h 101"/>
              <a:gd name="T8" fmla="*/ 14 w 158"/>
              <a:gd name="T9" fmla="*/ 3 h 101"/>
              <a:gd name="T10" fmla="*/ 2 w 158"/>
              <a:gd name="T11" fmla="*/ 6 h 101"/>
              <a:gd name="T12" fmla="*/ 5 w 158"/>
              <a:gd name="T13" fmla="*/ 17 h 101"/>
            </a:gdLst>
            <a:ahLst/>
            <a:cxnLst>
              <a:cxn ang="0">
                <a:pos x="T0" y="T1"/>
              </a:cxn>
              <a:cxn ang="0">
                <a:pos x="T2" y="T3"/>
              </a:cxn>
              <a:cxn ang="0">
                <a:pos x="T4" y="T5"/>
              </a:cxn>
              <a:cxn ang="0">
                <a:pos x="T6" y="T7"/>
              </a:cxn>
              <a:cxn ang="0">
                <a:pos x="T8" y="T9"/>
              </a:cxn>
              <a:cxn ang="0">
                <a:pos x="T10" y="T11"/>
              </a:cxn>
              <a:cxn ang="0">
                <a:pos x="T12" y="T13"/>
              </a:cxn>
            </a:cxnLst>
            <a:rect l="0" t="0" r="r" b="b"/>
            <a:pathLst>
              <a:path w="158" h="101">
                <a:moveTo>
                  <a:pt x="5" y="17"/>
                </a:moveTo>
                <a:cubicBezTo>
                  <a:pt x="144" y="98"/>
                  <a:pt x="144" y="98"/>
                  <a:pt x="144" y="98"/>
                </a:cubicBezTo>
                <a:cubicBezTo>
                  <a:pt x="148" y="101"/>
                  <a:pt x="153" y="99"/>
                  <a:pt x="156" y="95"/>
                </a:cubicBezTo>
                <a:cubicBezTo>
                  <a:pt x="158" y="91"/>
                  <a:pt x="157" y="86"/>
                  <a:pt x="153" y="84"/>
                </a:cubicBezTo>
                <a:cubicBezTo>
                  <a:pt x="14" y="3"/>
                  <a:pt x="14" y="3"/>
                  <a:pt x="14" y="3"/>
                </a:cubicBezTo>
                <a:cubicBezTo>
                  <a:pt x="10" y="0"/>
                  <a:pt x="5" y="2"/>
                  <a:pt x="2" y="6"/>
                </a:cubicBezTo>
                <a:cubicBezTo>
                  <a:pt x="0" y="10"/>
                  <a:pt x="1" y="15"/>
                  <a:pt x="5" y="17"/>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1" name="Oval 70">
            <a:extLst>
              <a:ext uri="{FF2B5EF4-FFF2-40B4-BE49-F238E27FC236}">
                <a16:creationId xmlns:a16="http://schemas.microsoft.com/office/drawing/2014/main" id="{7D593360-DD9D-0AB3-10EE-2B832DB455A2}"/>
              </a:ext>
            </a:extLst>
          </p:cNvPr>
          <p:cNvSpPr>
            <a:spLocks noChangeArrowheads="1"/>
          </p:cNvSpPr>
          <p:nvPr/>
        </p:nvSpPr>
        <p:spPr bwMode="auto">
          <a:xfrm>
            <a:off x="5381626" y="2682479"/>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2" name="Oval 71">
            <a:extLst>
              <a:ext uri="{FF2B5EF4-FFF2-40B4-BE49-F238E27FC236}">
                <a16:creationId xmlns:a16="http://schemas.microsoft.com/office/drawing/2014/main" id="{17EC1B51-5F11-9D98-2B2F-E5BA9DC0F555}"/>
              </a:ext>
            </a:extLst>
          </p:cNvPr>
          <p:cNvSpPr>
            <a:spLocks noChangeArrowheads="1"/>
          </p:cNvSpPr>
          <p:nvPr/>
        </p:nvSpPr>
        <p:spPr bwMode="auto">
          <a:xfrm>
            <a:off x="6788945" y="3040856"/>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3" name="Oval 72">
            <a:extLst>
              <a:ext uri="{FF2B5EF4-FFF2-40B4-BE49-F238E27FC236}">
                <a16:creationId xmlns:a16="http://schemas.microsoft.com/office/drawing/2014/main" id="{692F0447-2E1B-E124-0B9A-FBD29339EFC8}"/>
              </a:ext>
            </a:extLst>
          </p:cNvPr>
          <p:cNvSpPr>
            <a:spLocks noChangeArrowheads="1"/>
          </p:cNvSpPr>
          <p:nvPr/>
        </p:nvSpPr>
        <p:spPr bwMode="auto">
          <a:xfrm>
            <a:off x="6511529" y="4349354"/>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Lato"/>
              <a:ea typeface="+mn-ea"/>
              <a:cs typeface="+mn-cs"/>
            </a:endParaRPr>
          </a:p>
        </p:txBody>
      </p:sp>
      <p:sp>
        <p:nvSpPr>
          <p:cNvPr id="74" name="Oval 73">
            <a:extLst>
              <a:ext uri="{FF2B5EF4-FFF2-40B4-BE49-F238E27FC236}">
                <a16:creationId xmlns:a16="http://schemas.microsoft.com/office/drawing/2014/main" id="{5498AEF6-F0E4-EC00-6F9E-DDA0A217A265}"/>
              </a:ext>
            </a:extLst>
          </p:cNvPr>
          <p:cNvSpPr/>
          <p:nvPr/>
        </p:nvSpPr>
        <p:spPr>
          <a:xfrm>
            <a:off x="4499292" y="432316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5" name="Oval 74">
            <a:extLst>
              <a:ext uri="{FF2B5EF4-FFF2-40B4-BE49-F238E27FC236}">
                <a16:creationId xmlns:a16="http://schemas.microsoft.com/office/drawing/2014/main" id="{666009EE-752B-41C7-9228-24F6786C1210}"/>
              </a:ext>
            </a:extLst>
          </p:cNvPr>
          <p:cNvSpPr/>
          <p:nvPr/>
        </p:nvSpPr>
        <p:spPr>
          <a:xfrm>
            <a:off x="6947892" y="454198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6" name="Oval 75">
            <a:extLst>
              <a:ext uri="{FF2B5EF4-FFF2-40B4-BE49-F238E27FC236}">
                <a16:creationId xmlns:a16="http://schemas.microsoft.com/office/drawing/2014/main" id="{BAAC6E84-AB33-BF56-759B-767EB92EFA07}"/>
              </a:ext>
            </a:extLst>
          </p:cNvPr>
          <p:cNvSpPr/>
          <p:nvPr/>
        </p:nvSpPr>
        <p:spPr>
          <a:xfrm>
            <a:off x="7392764" y="2594374"/>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77" name="Oval 76">
            <a:extLst>
              <a:ext uri="{FF2B5EF4-FFF2-40B4-BE49-F238E27FC236}">
                <a16:creationId xmlns:a16="http://schemas.microsoft.com/office/drawing/2014/main" id="{C72A5393-C87C-E321-D135-862FA484C81E}"/>
              </a:ext>
            </a:extLst>
          </p:cNvPr>
          <p:cNvSpPr/>
          <p:nvPr/>
        </p:nvSpPr>
        <p:spPr>
          <a:xfrm>
            <a:off x="4812764" y="2105282"/>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Lato"/>
              <a:ea typeface="+mn-ea"/>
              <a:cs typeface="+mn-cs"/>
            </a:endParaRPr>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3072115" y="206811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7943853" y="2525314"/>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7" name="Text Placeholder 2">
            <a:extLst>
              <a:ext uri="{FF2B5EF4-FFF2-40B4-BE49-F238E27FC236}">
                <a16:creationId xmlns:a16="http://schemas.microsoft.com/office/drawing/2014/main" id="{AC2E7752-856E-6B88-F098-18E408F0C501}"/>
              </a:ext>
            </a:extLst>
          </p:cNvPr>
          <p:cNvSpPr>
            <a:spLocks noGrp="1"/>
          </p:cNvSpPr>
          <p:nvPr>
            <p:ph type="body" sz="quarter" idx="18" hasCustomPrompt="1"/>
          </p:nvPr>
        </p:nvSpPr>
        <p:spPr>
          <a:xfrm>
            <a:off x="7522189" y="444222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2721776" y="4296966"/>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hasCustomPrompt="1"/>
          </p:nvPr>
        </p:nvSpPr>
        <p:spPr>
          <a:xfrm>
            <a:off x="1258615" y="2456751"/>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0" name="Text Placeholder 2">
            <a:extLst>
              <a:ext uri="{FF2B5EF4-FFF2-40B4-BE49-F238E27FC236}">
                <a16:creationId xmlns:a16="http://schemas.microsoft.com/office/drawing/2014/main" id="{E7CCF9F8-00BE-6DB2-EC52-F657CE754E00}"/>
              </a:ext>
            </a:extLst>
          </p:cNvPr>
          <p:cNvSpPr>
            <a:spLocks noGrp="1"/>
          </p:cNvSpPr>
          <p:nvPr>
            <p:ph type="body" sz="quarter" idx="21" hasCustomPrompt="1"/>
          </p:nvPr>
        </p:nvSpPr>
        <p:spPr>
          <a:xfrm>
            <a:off x="7943853" y="292199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1" name="Text Placeholder 2">
            <a:extLst>
              <a:ext uri="{FF2B5EF4-FFF2-40B4-BE49-F238E27FC236}">
                <a16:creationId xmlns:a16="http://schemas.microsoft.com/office/drawing/2014/main" id="{BEA820A3-54D3-3196-9570-CB713C9B5C78}"/>
              </a:ext>
            </a:extLst>
          </p:cNvPr>
          <p:cNvSpPr>
            <a:spLocks noGrp="1"/>
          </p:cNvSpPr>
          <p:nvPr>
            <p:ph type="body" sz="quarter" idx="22" hasCustomPrompt="1"/>
          </p:nvPr>
        </p:nvSpPr>
        <p:spPr>
          <a:xfrm>
            <a:off x="7522191" y="4826403"/>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2" name="Text Placeholder 2">
            <a:extLst>
              <a:ext uri="{FF2B5EF4-FFF2-40B4-BE49-F238E27FC236}">
                <a16:creationId xmlns:a16="http://schemas.microsoft.com/office/drawing/2014/main" id="{49277DCF-0AD8-7FC2-D919-93F696135AF9}"/>
              </a:ext>
            </a:extLst>
          </p:cNvPr>
          <p:cNvSpPr>
            <a:spLocks noGrp="1"/>
          </p:cNvSpPr>
          <p:nvPr>
            <p:ph type="body" sz="quarter" idx="23" hasCustomPrompt="1"/>
          </p:nvPr>
        </p:nvSpPr>
        <p:spPr>
          <a:xfrm>
            <a:off x="927622" y="469344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pic>
        <p:nvPicPr>
          <p:cNvPr id="123" name="Picture 122" descr="A green triangle with a black background&#10;&#10;Description automatically generated with medium confidence">
            <a:extLst>
              <a:ext uri="{FF2B5EF4-FFF2-40B4-BE49-F238E27FC236}">
                <a16:creationId xmlns:a16="http://schemas.microsoft.com/office/drawing/2014/main" id="{1D315EEE-B1D3-CBEE-8855-C515F52AD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D5FBED75-4D94-EA3C-F957-28F12AF058D9}"/>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5B48AF71-EC5A-0B9F-BDC4-1E0723E38DF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68F355B-AD2B-DCC6-4066-49E03C12136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9" name="Online Image Placeholder 12">
            <a:extLst>
              <a:ext uri="{FF2B5EF4-FFF2-40B4-BE49-F238E27FC236}">
                <a16:creationId xmlns:a16="http://schemas.microsoft.com/office/drawing/2014/main" id="{E79EC145-66C2-DD96-86CD-38CBDD003A09}"/>
              </a:ext>
            </a:extLst>
          </p:cNvPr>
          <p:cNvSpPr>
            <a:spLocks noGrp="1"/>
          </p:cNvSpPr>
          <p:nvPr>
            <p:ph type="clipArt" sz="quarter" idx="28"/>
          </p:nvPr>
        </p:nvSpPr>
        <p:spPr>
          <a:xfrm>
            <a:off x="4793417" y="2099785"/>
            <a:ext cx="376090" cy="413863"/>
          </a:xfrm>
        </p:spPr>
        <p:txBody>
          <a:bodyPr>
            <a:normAutofit/>
          </a:bodyPr>
          <a:lstStyle>
            <a:lvl1pPr marL="0" indent="0">
              <a:buNone/>
              <a:defRPr sz="600"/>
            </a:lvl1pPr>
          </a:lstStyle>
          <a:p>
            <a:r>
              <a:rPr lang="en-US"/>
              <a:t>Click icon to add online image</a:t>
            </a:r>
            <a:endParaRPr lang="en-US" dirty="0"/>
          </a:p>
        </p:txBody>
      </p:sp>
      <p:sp>
        <p:nvSpPr>
          <p:cNvPr id="10" name="Online Image Placeholder 12">
            <a:extLst>
              <a:ext uri="{FF2B5EF4-FFF2-40B4-BE49-F238E27FC236}">
                <a16:creationId xmlns:a16="http://schemas.microsoft.com/office/drawing/2014/main" id="{CE94D43D-65E0-82D3-A2B7-F8FBBBA553D6}"/>
              </a:ext>
            </a:extLst>
          </p:cNvPr>
          <p:cNvSpPr>
            <a:spLocks noGrp="1"/>
          </p:cNvSpPr>
          <p:nvPr>
            <p:ph type="clipArt" sz="quarter" idx="29"/>
          </p:nvPr>
        </p:nvSpPr>
        <p:spPr>
          <a:xfrm>
            <a:off x="7417525" y="2604197"/>
            <a:ext cx="376090" cy="413863"/>
          </a:xfrm>
        </p:spPr>
        <p:txBody>
          <a:bodyPr>
            <a:normAutofit/>
          </a:bodyPr>
          <a:lstStyle>
            <a:lvl1pPr marL="0" indent="0">
              <a:buNone/>
              <a:defRPr sz="600"/>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83834AB5-7356-A8B6-2DE3-C0557E6476DC}"/>
              </a:ext>
            </a:extLst>
          </p:cNvPr>
          <p:cNvSpPr>
            <a:spLocks noGrp="1"/>
          </p:cNvSpPr>
          <p:nvPr>
            <p:ph type="clipArt" sz="quarter" idx="30"/>
          </p:nvPr>
        </p:nvSpPr>
        <p:spPr>
          <a:xfrm>
            <a:off x="4550826" y="4345425"/>
            <a:ext cx="376090" cy="413863"/>
          </a:xfrm>
        </p:spPr>
        <p:txBody>
          <a:bodyPr>
            <a:normAutofit/>
          </a:bodyPr>
          <a:lstStyle>
            <a:lvl1pPr marL="0" indent="0">
              <a:buNone/>
              <a:defRPr sz="600"/>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A2D7DA0B-1E38-C876-3390-BB4C0FE7A4C3}"/>
              </a:ext>
            </a:extLst>
          </p:cNvPr>
          <p:cNvSpPr>
            <a:spLocks noGrp="1"/>
          </p:cNvSpPr>
          <p:nvPr>
            <p:ph type="clipArt" sz="quarter" idx="31"/>
          </p:nvPr>
        </p:nvSpPr>
        <p:spPr>
          <a:xfrm>
            <a:off x="6971072" y="4551348"/>
            <a:ext cx="376090" cy="413863"/>
          </a:xfrm>
        </p:spPr>
        <p:txBody>
          <a:bodyPr>
            <a:normAutofit/>
          </a:bodyPr>
          <a:lstStyle>
            <a:lvl1pPr marL="0" indent="0">
              <a:buNone/>
              <a:defRPr sz="600"/>
            </a:lvl1pPr>
          </a:lstStyle>
          <a:p>
            <a:r>
              <a:rPr lang="en-US"/>
              <a:t>Click icon to add online image</a:t>
            </a:r>
            <a:endParaRPr lang="en-US" dirty="0"/>
          </a:p>
        </p:txBody>
      </p:sp>
    </p:spTree>
    <p:extLst>
      <p:ext uri="{BB962C8B-B14F-4D97-AF65-F5344CB8AC3E}">
        <p14:creationId xmlns:p14="http://schemas.microsoft.com/office/powerpoint/2010/main" val="3091509328"/>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Dar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 t="-2759" r="9448" b="2154"/>
          <a:stretch/>
        </p:blipFill>
        <p:spPr>
          <a:xfrm>
            <a:off x="4505005" y="73894"/>
            <a:ext cx="7686995" cy="6784106"/>
          </a:xfrm>
          <a:prstGeom prst="rect">
            <a:avLst/>
          </a:prstGeom>
        </p:spPr>
      </p:pic>
      <p:pic>
        <p:nvPicPr>
          <p:cNvPr id="21" name="Graphic 20">
            <a:extLst>
              <a:ext uri="{FF2B5EF4-FFF2-40B4-BE49-F238E27FC236}">
                <a16:creationId xmlns:a16="http://schemas.microsoft.com/office/drawing/2014/main" id="{B39BF0F7-90F6-E9E1-CE91-664742ACF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288" y="1383924"/>
            <a:ext cx="2641050" cy="748460"/>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23035"/>
            <a:ext cx="4762500" cy="823165"/>
          </a:xfrm>
          <a:prstGeom prst="rect">
            <a:avLst/>
          </a:prstGeom>
        </p:spPr>
        <p:txBody>
          <a:bodyPr>
            <a:noAutofit/>
          </a:bodyPr>
          <a:lstStyle>
            <a:lvl1pPr marL="0" indent="0">
              <a:buNone/>
              <a:defRPr sz="3200" b="0">
                <a:solidFill>
                  <a:schemeClr val="accent3"/>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tx1"/>
                </a:solidFill>
              </a:defRPr>
            </a:lvl1pPr>
            <a:lvl2pPr marL="221761"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770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92653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ategories_b">
    <p:spTree>
      <p:nvGrpSpPr>
        <p:cNvPr id="1" name=""/>
        <p:cNvGrpSpPr/>
        <p:nvPr/>
      </p:nvGrpSpPr>
      <p:grpSpPr>
        <a:xfrm>
          <a:off x="0" y="0"/>
          <a:ext cx="0" cy="0"/>
          <a:chOff x="0" y="0"/>
          <a:chExt cx="0" cy="0"/>
        </a:xfrm>
      </p:grpSpPr>
      <p:sp>
        <p:nvSpPr>
          <p:cNvPr id="129" name="object 3">
            <a:extLst>
              <a:ext uri="{FF2B5EF4-FFF2-40B4-BE49-F238E27FC236}">
                <a16:creationId xmlns:a16="http://schemas.microsoft.com/office/drawing/2014/main" id="{1A79D74D-D2CE-44A5-DAD1-044BDC7841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641693"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8601078"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658369"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p:nvPr>
        </p:nvSpPr>
        <p:spPr>
          <a:xfrm>
            <a:off x="639795" y="243420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2" name="Flowchart: Connector 1">
            <a:extLst>
              <a:ext uri="{FF2B5EF4-FFF2-40B4-BE49-F238E27FC236}">
                <a16:creationId xmlns:a16="http://schemas.microsoft.com/office/drawing/2014/main" id="{52777EBF-EBF9-A9E9-7025-49CE44A923C0}"/>
              </a:ext>
            </a:extLst>
          </p:cNvPr>
          <p:cNvSpPr/>
          <p:nvPr/>
        </p:nvSpPr>
        <p:spPr>
          <a:xfrm>
            <a:off x="3641378" y="1546374"/>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69B00AA8-EC78-923C-F56E-9B34DB67E513}"/>
              </a:ext>
            </a:extLst>
          </p:cNvPr>
          <p:cNvSpPr/>
          <p:nvPr/>
        </p:nvSpPr>
        <p:spPr>
          <a:xfrm>
            <a:off x="6198040" y="1547733"/>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B0568EC3-F822-A2A4-8B10-2D810FF40494}"/>
              </a:ext>
            </a:extLst>
          </p:cNvPr>
          <p:cNvSpPr/>
          <p:nvPr/>
        </p:nvSpPr>
        <p:spPr>
          <a:xfrm>
            <a:off x="3634222" y="4112386"/>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7445ADB5-FADB-236A-F361-99118B123530}"/>
              </a:ext>
            </a:extLst>
          </p:cNvPr>
          <p:cNvSpPr/>
          <p:nvPr/>
        </p:nvSpPr>
        <p:spPr>
          <a:xfrm>
            <a:off x="6183316" y="4135578"/>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D940931-0D5B-4B35-7A59-07B6CEC59DC1}"/>
              </a:ext>
            </a:extLst>
          </p:cNvPr>
          <p:cNvGrpSpPr/>
          <p:nvPr/>
        </p:nvGrpSpPr>
        <p:grpSpPr>
          <a:xfrm>
            <a:off x="3630722" y="1537665"/>
            <a:ext cx="4756546" cy="4763768"/>
            <a:chOff x="3760124" y="1215057"/>
            <a:chExt cx="4671751" cy="4678844"/>
          </a:xfrm>
        </p:grpSpPr>
        <p:sp>
          <p:nvSpPr>
            <p:cNvPr id="8" name="Shape">
              <a:extLst>
                <a:ext uri="{FF2B5EF4-FFF2-40B4-BE49-F238E27FC236}">
                  <a16:creationId xmlns:a16="http://schemas.microsoft.com/office/drawing/2014/main" id="{77485F74-41B1-1EC9-37A2-B888E3DBB19C}"/>
                </a:ext>
              </a:extLst>
            </p:cNvPr>
            <p:cNvSpPr/>
            <p:nvPr/>
          </p:nvSpPr>
          <p:spPr>
            <a:xfrm>
              <a:off x="3760127" y="1215057"/>
              <a:ext cx="3468083" cy="2193595"/>
            </a:xfrm>
            <a:custGeom>
              <a:avLst/>
              <a:gdLst/>
              <a:ahLst/>
              <a:cxnLst>
                <a:cxn ang="0">
                  <a:pos x="wd2" y="hd2"/>
                </a:cxn>
                <a:cxn ang="5400000">
                  <a:pos x="wd2" y="hd2"/>
                </a:cxn>
                <a:cxn ang="10800000">
                  <a:pos x="wd2" y="hd2"/>
                </a:cxn>
                <a:cxn ang="16200000">
                  <a:pos x="wd2" y="hd2"/>
                </a:cxn>
              </a:cxnLst>
              <a:rect l="0" t="0" r="r" b="b"/>
              <a:pathLst>
                <a:path w="21576" h="21549" extrusionOk="0">
                  <a:moveTo>
                    <a:pt x="21534" y="20729"/>
                  </a:moveTo>
                  <a:lnTo>
                    <a:pt x="21070" y="19928"/>
                  </a:lnTo>
                  <a:cubicBezTo>
                    <a:pt x="20982" y="19788"/>
                    <a:pt x="20850" y="19858"/>
                    <a:pt x="20828" y="20032"/>
                  </a:cubicBezTo>
                  <a:lnTo>
                    <a:pt x="20806" y="20241"/>
                  </a:lnTo>
                  <a:cubicBezTo>
                    <a:pt x="18489" y="19335"/>
                    <a:pt x="16680" y="16409"/>
                    <a:pt x="16194" y="12716"/>
                  </a:cubicBezTo>
                  <a:cubicBezTo>
                    <a:pt x="16150" y="12437"/>
                    <a:pt x="16128" y="12124"/>
                    <a:pt x="16106" y="11845"/>
                  </a:cubicBezTo>
                  <a:cubicBezTo>
                    <a:pt x="16084" y="11566"/>
                    <a:pt x="16062" y="11253"/>
                    <a:pt x="16062" y="10974"/>
                  </a:cubicBezTo>
                  <a:cubicBezTo>
                    <a:pt x="16062" y="10870"/>
                    <a:pt x="16062" y="10730"/>
                    <a:pt x="16062" y="10626"/>
                  </a:cubicBezTo>
                  <a:cubicBezTo>
                    <a:pt x="16062" y="10521"/>
                    <a:pt x="16062" y="10382"/>
                    <a:pt x="16062" y="10277"/>
                  </a:cubicBezTo>
                  <a:lnTo>
                    <a:pt x="15621" y="10277"/>
                  </a:lnTo>
                  <a:lnTo>
                    <a:pt x="13437" y="10277"/>
                  </a:lnTo>
                  <a:cubicBezTo>
                    <a:pt x="13437" y="9999"/>
                    <a:pt x="13415" y="9685"/>
                    <a:pt x="13392" y="9406"/>
                  </a:cubicBezTo>
                  <a:cubicBezTo>
                    <a:pt x="13370" y="9128"/>
                    <a:pt x="13348" y="8814"/>
                    <a:pt x="13304" y="8535"/>
                  </a:cubicBezTo>
                  <a:cubicBezTo>
                    <a:pt x="13238" y="8083"/>
                    <a:pt x="13172" y="7630"/>
                    <a:pt x="13084" y="7177"/>
                  </a:cubicBezTo>
                  <a:cubicBezTo>
                    <a:pt x="13084" y="7142"/>
                    <a:pt x="13061" y="7107"/>
                    <a:pt x="13061" y="7072"/>
                  </a:cubicBezTo>
                  <a:cubicBezTo>
                    <a:pt x="13039" y="6968"/>
                    <a:pt x="13017" y="6863"/>
                    <a:pt x="12995" y="6759"/>
                  </a:cubicBezTo>
                  <a:cubicBezTo>
                    <a:pt x="12973" y="6689"/>
                    <a:pt x="12951" y="6619"/>
                    <a:pt x="12951" y="6550"/>
                  </a:cubicBezTo>
                  <a:cubicBezTo>
                    <a:pt x="12929" y="6480"/>
                    <a:pt x="12907" y="6410"/>
                    <a:pt x="12907" y="6341"/>
                  </a:cubicBezTo>
                  <a:cubicBezTo>
                    <a:pt x="12885" y="6236"/>
                    <a:pt x="12841" y="6132"/>
                    <a:pt x="12819" y="6027"/>
                  </a:cubicBezTo>
                  <a:cubicBezTo>
                    <a:pt x="12819" y="5992"/>
                    <a:pt x="12797" y="5957"/>
                    <a:pt x="12797" y="5957"/>
                  </a:cubicBezTo>
                  <a:cubicBezTo>
                    <a:pt x="12488" y="4912"/>
                    <a:pt x="12047" y="3972"/>
                    <a:pt x="11517" y="3101"/>
                  </a:cubicBezTo>
                  <a:cubicBezTo>
                    <a:pt x="10988" y="2265"/>
                    <a:pt x="10370" y="1568"/>
                    <a:pt x="9708" y="1080"/>
                  </a:cubicBezTo>
                  <a:cubicBezTo>
                    <a:pt x="9686" y="1080"/>
                    <a:pt x="9664" y="1045"/>
                    <a:pt x="9642" y="1045"/>
                  </a:cubicBezTo>
                  <a:cubicBezTo>
                    <a:pt x="9575" y="1010"/>
                    <a:pt x="9509" y="941"/>
                    <a:pt x="9443" y="906"/>
                  </a:cubicBezTo>
                  <a:cubicBezTo>
                    <a:pt x="9399" y="871"/>
                    <a:pt x="9355" y="836"/>
                    <a:pt x="9311" y="801"/>
                  </a:cubicBezTo>
                  <a:cubicBezTo>
                    <a:pt x="9267" y="766"/>
                    <a:pt x="9222" y="732"/>
                    <a:pt x="9178" y="732"/>
                  </a:cubicBezTo>
                  <a:cubicBezTo>
                    <a:pt x="9112" y="697"/>
                    <a:pt x="9046" y="662"/>
                    <a:pt x="8980" y="627"/>
                  </a:cubicBezTo>
                  <a:cubicBezTo>
                    <a:pt x="8958" y="627"/>
                    <a:pt x="8936" y="592"/>
                    <a:pt x="8914" y="592"/>
                  </a:cubicBezTo>
                  <a:cubicBezTo>
                    <a:pt x="8230" y="209"/>
                    <a:pt x="7502" y="0"/>
                    <a:pt x="6729" y="0"/>
                  </a:cubicBezTo>
                  <a:cubicBezTo>
                    <a:pt x="5957" y="0"/>
                    <a:pt x="5229" y="209"/>
                    <a:pt x="4545" y="592"/>
                  </a:cubicBezTo>
                  <a:cubicBezTo>
                    <a:pt x="4523" y="592"/>
                    <a:pt x="4501" y="627"/>
                    <a:pt x="4501" y="627"/>
                  </a:cubicBezTo>
                  <a:cubicBezTo>
                    <a:pt x="4435" y="662"/>
                    <a:pt x="4369" y="697"/>
                    <a:pt x="4302" y="732"/>
                  </a:cubicBezTo>
                  <a:cubicBezTo>
                    <a:pt x="4258" y="766"/>
                    <a:pt x="4214" y="766"/>
                    <a:pt x="4170" y="801"/>
                  </a:cubicBezTo>
                  <a:cubicBezTo>
                    <a:pt x="4126" y="836"/>
                    <a:pt x="4082" y="871"/>
                    <a:pt x="4038" y="906"/>
                  </a:cubicBezTo>
                  <a:cubicBezTo>
                    <a:pt x="3971" y="941"/>
                    <a:pt x="3905" y="1010"/>
                    <a:pt x="3839" y="1045"/>
                  </a:cubicBezTo>
                  <a:cubicBezTo>
                    <a:pt x="3817" y="1045"/>
                    <a:pt x="3795" y="1080"/>
                    <a:pt x="3773" y="1080"/>
                  </a:cubicBezTo>
                  <a:cubicBezTo>
                    <a:pt x="3133" y="1568"/>
                    <a:pt x="2515" y="2265"/>
                    <a:pt x="1964" y="3101"/>
                  </a:cubicBezTo>
                  <a:lnTo>
                    <a:pt x="1964" y="3101"/>
                  </a:lnTo>
                  <a:cubicBezTo>
                    <a:pt x="750" y="5017"/>
                    <a:pt x="0" y="7665"/>
                    <a:pt x="0" y="10591"/>
                  </a:cubicBezTo>
                  <a:cubicBezTo>
                    <a:pt x="0" y="13517"/>
                    <a:pt x="750" y="16165"/>
                    <a:pt x="1964" y="18081"/>
                  </a:cubicBezTo>
                  <a:lnTo>
                    <a:pt x="1964" y="18081"/>
                  </a:lnTo>
                  <a:cubicBezTo>
                    <a:pt x="2493" y="18917"/>
                    <a:pt x="3111" y="19614"/>
                    <a:pt x="3773" y="20102"/>
                  </a:cubicBezTo>
                  <a:cubicBezTo>
                    <a:pt x="3795" y="20102"/>
                    <a:pt x="3817" y="20137"/>
                    <a:pt x="3839" y="20137"/>
                  </a:cubicBezTo>
                  <a:cubicBezTo>
                    <a:pt x="3905" y="20172"/>
                    <a:pt x="3971" y="20241"/>
                    <a:pt x="4038" y="20276"/>
                  </a:cubicBezTo>
                  <a:cubicBezTo>
                    <a:pt x="4082" y="20311"/>
                    <a:pt x="4126" y="20346"/>
                    <a:pt x="4170" y="20346"/>
                  </a:cubicBezTo>
                  <a:cubicBezTo>
                    <a:pt x="4214" y="20381"/>
                    <a:pt x="4258" y="20415"/>
                    <a:pt x="4302" y="20415"/>
                  </a:cubicBezTo>
                  <a:cubicBezTo>
                    <a:pt x="4369" y="20450"/>
                    <a:pt x="4435" y="20485"/>
                    <a:pt x="4501" y="20520"/>
                  </a:cubicBezTo>
                  <a:cubicBezTo>
                    <a:pt x="4523" y="20520"/>
                    <a:pt x="4545" y="20555"/>
                    <a:pt x="4567" y="20555"/>
                  </a:cubicBezTo>
                  <a:cubicBezTo>
                    <a:pt x="4766" y="20659"/>
                    <a:pt x="4964" y="20764"/>
                    <a:pt x="5163" y="20834"/>
                  </a:cubicBezTo>
                  <a:cubicBezTo>
                    <a:pt x="5295" y="20868"/>
                    <a:pt x="5428" y="20729"/>
                    <a:pt x="5428" y="20485"/>
                  </a:cubicBezTo>
                  <a:lnTo>
                    <a:pt x="5428" y="20485"/>
                  </a:lnTo>
                  <a:cubicBezTo>
                    <a:pt x="5428" y="20311"/>
                    <a:pt x="5361" y="20172"/>
                    <a:pt x="5251" y="20137"/>
                  </a:cubicBezTo>
                  <a:cubicBezTo>
                    <a:pt x="5075" y="20067"/>
                    <a:pt x="4898" y="19997"/>
                    <a:pt x="4722" y="19893"/>
                  </a:cubicBezTo>
                  <a:cubicBezTo>
                    <a:pt x="4699" y="19893"/>
                    <a:pt x="4677" y="19858"/>
                    <a:pt x="4655" y="19858"/>
                  </a:cubicBezTo>
                  <a:cubicBezTo>
                    <a:pt x="4589" y="19823"/>
                    <a:pt x="4545" y="19788"/>
                    <a:pt x="4479" y="19754"/>
                  </a:cubicBezTo>
                  <a:cubicBezTo>
                    <a:pt x="4435" y="19719"/>
                    <a:pt x="4391" y="19719"/>
                    <a:pt x="4346" y="19684"/>
                  </a:cubicBezTo>
                  <a:cubicBezTo>
                    <a:pt x="4302" y="19649"/>
                    <a:pt x="4280" y="19649"/>
                    <a:pt x="4236" y="19614"/>
                  </a:cubicBezTo>
                  <a:cubicBezTo>
                    <a:pt x="4170" y="19579"/>
                    <a:pt x="4104" y="19510"/>
                    <a:pt x="4038" y="19475"/>
                  </a:cubicBezTo>
                  <a:cubicBezTo>
                    <a:pt x="4016" y="19475"/>
                    <a:pt x="4016" y="19440"/>
                    <a:pt x="3993" y="19440"/>
                  </a:cubicBezTo>
                  <a:cubicBezTo>
                    <a:pt x="1897" y="17837"/>
                    <a:pt x="463" y="14458"/>
                    <a:pt x="463" y="10521"/>
                  </a:cubicBezTo>
                  <a:cubicBezTo>
                    <a:pt x="463" y="6585"/>
                    <a:pt x="1897" y="3240"/>
                    <a:pt x="3993" y="1603"/>
                  </a:cubicBezTo>
                  <a:cubicBezTo>
                    <a:pt x="4016" y="1603"/>
                    <a:pt x="4016" y="1568"/>
                    <a:pt x="4038" y="1568"/>
                  </a:cubicBezTo>
                  <a:cubicBezTo>
                    <a:pt x="4104" y="1533"/>
                    <a:pt x="4170" y="1463"/>
                    <a:pt x="4236" y="1428"/>
                  </a:cubicBezTo>
                  <a:cubicBezTo>
                    <a:pt x="4280" y="1394"/>
                    <a:pt x="4302" y="1394"/>
                    <a:pt x="4346" y="1359"/>
                  </a:cubicBezTo>
                  <a:cubicBezTo>
                    <a:pt x="4391" y="1324"/>
                    <a:pt x="4435" y="1289"/>
                    <a:pt x="4479" y="1289"/>
                  </a:cubicBezTo>
                  <a:cubicBezTo>
                    <a:pt x="4545" y="1254"/>
                    <a:pt x="4589" y="1219"/>
                    <a:pt x="4655" y="1185"/>
                  </a:cubicBezTo>
                  <a:cubicBezTo>
                    <a:pt x="4677" y="1185"/>
                    <a:pt x="4700" y="1150"/>
                    <a:pt x="4722" y="1150"/>
                  </a:cubicBezTo>
                  <a:cubicBezTo>
                    <a:pt x="6045" y="453"/>
                    <a:pt x="7479" y="453"/>
                    <a:pt x="8781" y="1150"/>
                  </a:cubicBezTo>
                  <a:cubicBezTo>
                    <a:pt x="8803" y="1150"/>
                    <a:pt x="8825" y="1185"/>
                    <a:pt x="8847" y="1185"/>
                  </a:cubicBezTo>
                  <a:cubicBezTo>
                    <a:pt x="8914" y="1219"/>
                    <a:pt x="8958" y="1254"/>
                    <a:pt x="9024" y="1289"/>
                  </a:cubicBezTo>
                  <a:cubicBezTo>
                    <a:pt x="9068" y="1324"/>
                    <a:pt x="9112" y="1359"/>
                    <a:pt x="9156" y="1359"/>
                  </a:cubicBezTo>
                  <a:cubicBezTo>
                    <a:pt x="9200" y="1394"/>
                    <a:pt x="9222" y="1394"/>
                    <a:pt x="9267" y="1428"/>
                  </a:cubicBezTo>
                  <a:cubicBezTo>
                    <a:pt x="9333" y="1463"/>
                    <a:pt x="9399" y="1533"/>
                    <a:pt x="9465" y="1568"/>
                  </a:cubicBezTo>
                  <a:cubicBezTo>
                    <a:pt x="9487" y="1568"/>
                    <a:pt x="9487" y="1603"/>
                    <a:pt x="9509" y="1603"/>
                  </a:cubicBezTo>
                  <a:cubicBezTo>
                    <a:pt x="10767" y="2578"/>
                    <a:pt x="11804" y="4181"/>
                    <a:pt x="12400" y="6166"/>
                  </a:cubicBezTo>
                  <a:cubicBezTo>
                    <a:pt x="12400" y="6201"/>
                    <a:pt x="12422" y="6201"/>
                    <a:pt x="12422" y="6236"/>
                  </a:cubicBezTo>
                  <a:cubicBezTo>
                    <a:pt x="12444" y="6341"/>
                    <a:pt x="12488" y="6445"/>
                    <a:pt x="12510" y="6550"/>
                  </a:cubicBezTo>
                  <a:cubicBezTo>
                    <a:pt x="12532" y="6619"/>
                    <a:pt x="12532" y="6654"/>
                    <a:pt x="12554" y="6724"/>
                  </a:cubicBezTo>
                  <a:cubicBezTo>
                    <a:pt x="12576" y="6794"/>
                    <a:pt x="12598" y="6863"/>
                    <a:pt x="12598" y="6933"/>
                  </a:cubicBezTo>
                  <a:cubicBezTo>
                    <a:pt x="12620" y="7037"/>
                    <a:pt x="12642" y="7107"/>
                    <a:pt x="12664" y="7212"/>
                  </a:cubicBezTo>
                  <a:cubicBezTo>
                    <a:pt x="12664" y="7246"/>
                    <a:pt x="12686" y="7281"/>
                    <a:pt x="12686" y="7316"/>
                  </a:cubicBezTo>
                  <a:cubicBezTo>
                    <a:pt x="12708" y="7455"/>
                    <a:pt x="12731" y="7560"/>
                    <a:pt x="12753" y="7699"/>
                  </a:cubicBezTo>
                  <a:cubicBezTo>
                    <a:pt x="12753" y="7699"/>
                    <a:pt x="12753" y="7699"/>
                    <a:pt x="12753" y="7699"/>
                  </a:cubicBezTo>
                  <a:cubicBezTo>
                    <a:pt x="12797" y="7943"/>
                    <a:pt x="12841" y="8187"/>
                    <a:pt x="12863" y="8431"/>
                  </a:cubicBezTo>
                  <a:cubicBezTo>
                    <a:pt x="12907" y="8710"/>
                    <a:pt x="12929" y="9023"/>
                    <a:pt x="12951" y="9302"/>
                  </a:cubicBezTo>
                  <a:cubicBezTo>
                    <a:pt x="12973" y="9581"/>
                    <a:pt x="12995" y="9894"/>
                    <a:pt x="12995" y="10173"/>
                  </a:cubicBezTo>
                  <a:cubicBezTo>
                    <a:pt x="12995" y="10417"/>
                    <a:pt x="12995" y="10626"/>
                    <a:pt x="12995" y="10870"/>
                  </a:cubicBezTo>
                  <a:lnTo>
                    <a:pt x="13437" y="10870"/>
                  </a:lnTo>
                  <a:lnTo>
                    <a:pt x="15621" y="10870"/>
                  </a:lnTo>
                  <a:cubicBezTo>
                    <a:pt x="15621" y="11148"/>
                    <a:pt x="15643" y="11462"/>
                    <a:pt x="15665" y="11741"/>
                  </a:cubicBezTo>
                  <a:cubicBezTo>
                    <a:pt x="15687" y="12019"/>
                    <a:pt x="15709" y="12333"/>
                    <a:pt x="15753" y="12612"/>
                  </a:cubicBezTo>
                  <a:cubicBezTo>
                    <a:pt x="16261" y="16653"/>
                    <a:pt x="18224" y="19858"/>
                    <a:pt x="20762" y="20834"/>
                  </a:cubicBezTo>
                  <a:lnTo>
                    <a:pt x="20717" y="21286"/>
                  </a:lnTo>
                  <a:cubicBezTo>
                    <a:pt x="20695" y="21461"/>
                    <a:pt x="20828" y="21600"/>
                    <a:pt x="20938" y="21530"/>
                  </a:cubicBezTo>
                  <a:lnTo>
                    <a:pt x="21534" y="21008"/>
                  </a:lnTo>
                  <a:cubicBezTo>
                    <a:pt x="21578" y="21008"/>
                    <a:pt x="21600" y="20834"/>
                    <a:pt x="21534" y="20729"/>
                  </a:cubicBezTo>
                  <a:close/>
                </a:path>
              </a:pathLst>
            </a:custGeom>
            <a:solidFill>
              <a:srgbClr val="B4EA5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912034A-338F-1748-FD5F-36CC3E9B92E3}"/>
                </a:ext>
              </a:extLst>
            </p:cNvPr>
            <p:cNvSpPr/>
            <p:nvPr/>
          </p:nvSpPr>
          <p:spPr>
            <a:xfrm>
              <a:off x="6242665" y="1215060"/>
              <a:ext cx="2189210" cy="3461814"/>
            </a:xfrm>
            <a:custGeom>
              <a:avLst/>
              <a:gdLst/>
              <a:ahLst/>
              <a:cxnLst>
                <a:cxn ang="0">
                  <a:pos x="wd2" y="hd2"/>
                </a:cxn>
                <a:cxn ang="5400000">
                  <a:pos x="wd2" y="hd2"/>
                </a:cxn>
                <a:cxn ang="10800000">
                  <a:pos x="wd2" y="hd2"/>
                </a:cxn>
                <a:cxn ang="16200000">
                  <a:pos x="wd2" y="hd2"/>
                </a:cxn>
              </a:cxnLst>
              <a:rect l="0" t="0" r="r" b="b"/>
              <a:pathLst>
                <a:path w="21198" h="21362" extrusionOk="0">
                  <a:moveTo>
                    <a:pt x="11522" y="18"/>
                  </a:moveTo>
                  <a:cubicBezTo>
                    <a:pt x="6268" y="-223"/>
                    <a:pt x="1769" y="2009"/>
                    <a:pt x="601" y="5073"/>
                  </a:cubicBezTo>
                  <a:cubicBezTo>
                    <a:pt x="533" y="5204"/>
                    <a:pt x="704" y="5336"/>
                    <a:pt x="945" y="5336"/>
                  </a:cubicBezTo>
                  <a:lnTo>
                    <a:pt x="945" y="5336"/>
                  </a:lnTo>
                  <a:cubicBezTo>
                    <a:pt x="1117" y="5336"/>
                    <a:pt x="1254" y="5270"/>
                    <a:pt x="1288" y="5161"/>
                  </a:cubicBezTo>
                  <a:cubicBezTo>
                    <a:pt x="2387" y="2294"/>
                    <a:pt x="6611" y="193"/>
                    <a:pt x="11556" y="434"/>
                  </a:cubicBezTo>
                  <a:cubicBezTo>
                    <a:pt x="16295" y="674"/>
                    <a:pt x="20175" y="3125"/>
                    <a:pt x="20519" y="6145"/>
                  </a:cubicBezTo>
                  <a:cubicBezTo>
                    <a:pt x="20897" y="9341"/>
                    <a:pt x="17463" y="12076"/>
                    <a:pt x="12827" y="12711"/>
                  </a:cubicBezTo>
                  <a:cubicBezTo>
                    <a:pt x="12552" y="12755"/>
                    <a:pt x="12243" y="12776"/>
                    <a:pt x="11968" y="12798"/>
                  </a:cubicBezTo>
                  <a:cubicBezTo>
                    <a:pt x="11693" y="12820"/>
                    <a:pt x="11384" y="12842"/>
                    <a:pt x="11110" y="12842"/>
                  </a:cubicBezTo>
                  <a:cubicBezTo>
                    <a:pt x="11007" y="12842"/>
                    <a:pt x="10869" y="12842"/>
                    <a:pt x="10766" y="12842"/>
                  </a:cubicBezTo>
                  <a:cubicBezTo>
                    <a:pt x="10663" y="12842"/>
                    <a:pt x="10526" y="12842"/>
                    <a:pt x="10423" y="12842"/>
                  </a:cubicBezTo>
                  <a:lnTo>
                    <a:pt x="10423" y="13280"/>
                  </a:lnTo>
                  <a:lnTo>
                    <a:pt x="10423" y="15446"/>
                  </a:lnTo>
                  <a:cubicBezTo>
                    <a:pt x="10148" y="15446"/>
                    <a:pt x="9839" y="15468"/>
                    <a:pt x="9564" y="15490"/>
                  </a:cubicBezTo>
                  <a:cubicBezTo>
                    <a:pt x="9290" y="15512"/>
                    <a:pt x="8980" y="15534"/>
                    <a:pt x="8706" y="15578"/>
                  </a:cubicBezTo>
                  <a:cubicBezTo>
                    <a:pt x="4722" y="16081"/>
                    <a:pt x="1563" y="18029"/>
                    <a:pt x="601" y="20524"/>
                  </a:cubicBezTo>
                  <a:lnTo>
                    <a:pt x="258" y="20480"/>
                  </a:lnTo>
                  <a:cubicBezTo>
                    <a:pt x="86" y="20458"/>
                    <a:pt x="-51" y="20589"/>
                    <a:pt x="18" y="20699"/>
                  </a:cubicBezTo>
                  <a:lnTo>
                    <a:pt x="533" y="21289"/>
                  </a:lnTo>
                  <a:cubicBezTo>
                    <a:pt x="601" y="21377"/>
                    <a:pt x="773" y="21377"/>
                    <a:pt x="876" y="21333"/>
                  </a:cubicBezTo>
                  <a:lnTo>
                    <a:pt x="1666" y="20874"/>
                  </a:lnTo>
                  <a:cubicBezTo>
                    <a:pt x="1803" y="20786"/>
                    <a:pt x="1735" y="20655"/>
                    <a:pt x="1563" y="20633"/>
                  </a:cubicBezTo>
                  <a:lnTo>
                    <a:pt x="1254" y="20611"/>
                  </a:lnTo>
                  <a:cubicBezTo>
                    <a:pt x="2147" y="18335"/>
                    <a:pt x="5031" y="16541"/>
                    <a:pt x="8671" y="16037"/>
                  </a:cubicBezTo>
                  <a:cubicBezTo>
                    <a:pt x="8946" y="15993"/>
                    <a:pt x="9255" y="15972"/>
                    <a:pt x="9530" y="15950"/>
                  </a:cubicBezTo>
                  <a:cubicBezTo>
                    <a:pt x="9805" y="15928"/>
                    <a:pt x="10114" y="15906"/>
                    <a:pt x="10388" y="15906"/>
                  </a:cubicBezTo>
                  <a:cubicBezTo>
                    <a:pt x="10491" y="15906"/>
                    <a:pt x="10629" y="15906"/>
                    <a:pt x="10732" y="15906"/>
                  </a:cubicBezTo>
                  <a:cubicBezTo>
                    <a:pt x="10835" y="15906"/>
                    <a:pt x="10972" y="15906"/>
                    <a:pt x="11075" y="15906"/>
                  </a:cubicBezTo>
                  <a:lnTo>
                    <a:pt x="11075" y="15468"/>
                  </a:lnTo>
                  <a:lnTo>
                    <a:pt x="11075" y="13302"/>
                  </a:lnTo>
                  <a:cubicBezTo>
                    <a:pt x="11350" y="13302"/>
                    <a:pt x="11659" y="13280"/>
                    <a:pt x="11934" y="13258"/>
                  </a:cubicBezTo>
                  <a:cubicBezTo>
                    <a:pt x="12208" y="13236"/>
                    <a:pt x="12518" y="13214"/>
                    <a:pt x="12792" y="13170"/>
                  </a:cubicBezTo>
                  <a:cubicBezTo>
                    <a:pt x="17806" y="12536"/>
                    <a:pt x="21549" y="9581"/>
                    <a:pt x="21171" y="6145"/>
                  </a:cubicBezTo>
                  <a:cubicBezTo>
                    <a:pt x="20794" y="2906"/>
                    <a:pt x="16638" y="258"/>
                    <a:pt x="11522" y="18"/>
                  </a:cubicBezTo>
                  <a:close/>
                </a:path>
              </a:pathLst>
            </a:custGeom>
            <a:solidFill>
              <a:srgbClr val="00A7B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F9614BF2-95FF-558E-B3E4-A83590CEF46D}"/>
                </a:ext>
              </a:extLst>
            </p:cNvPr>
            <p:cNvSpPr/>
            <p:nvPr/>
          </p:nvSpPr>
          <p:spPr>
            <a:xfrm>
              <a:off x="4930466" y="3697598"/>
              <a:ext cx="3476000" cy="2196303"/>
            </a:xfrm>
            <a:custGeom>
              <a:avLst/>
              <a:gdLst/>
              <a:ahLst/>
              <a:cxnLst>
                <a:cxn ang="0">
                  <a:pos x="wd2" y="hd2"/>
                </a:cxn>
                <a:cxn ang="5400000">
                  <a:pos x="wd2" y="hd2"/>
                </a:cxn>
                <a:cxn ang="10800000">
                  <a:pos x="wd2" y="hd2"/>
                </a:cxn>
                <a:cxn ang="16200000">
                  <a:pos x="wd2" y="hd2"/>
                </a:cxn>
              </a:cxnLst>
              <a:rect l="0" t="0" r="r" b="b"/>
              <a:pathLst>
                <a:path w="21363" h="21199" extrusionOk="0">
                  <a:moveTo>
                    <a:pt x="16049" y="977"/>
                  </a:moveTo>
                  <a:lnTo>
                    <a:pt x="16049" y="977"/>
                  </a:lnTo>
                  <a:cubicBezTo>
                    <a:pt x="16049" y="1148"/>
                    <a:pt x="16114" y="1285"/>
                    <a:pt x="16223" y="1319"/>
                  </a:cubicBezTo>
                  <a:cubicBezTo>
                    <a:pt x="19078" y="2415"/>
                    <a:pt x="21171" y="6625"/>
                    <a:pt x="20931" y="11554"/>
                  </a:cubicBezTo>
                  <a:cubicBezTo>
                    <a:pt x="20691" y="16278"/>
                    <a:pt x="18250" y="20147"/>
                    <a:pt x="15242" y="20489"/>
                  </a:cubicBezTo>
                  <a:cubicBezTo>
                    <a:pt x="12060" y="20865"/>
                    <a:pt x="9336" y="17442"/>
                    <a:pt x="8703" y="12821"/>
                  </a:cubicBezTo>
                  <a:cubicBezTo>
                    <a:pt x="8660" y="12547"/>
                    <a:pt x="8638" y="12239"/>
                    <a:pt x="8616" y="11965"/>
                  </a:cubicBezTo>
                  <a:cubicBezTo>
                    <a:pt x="8594" y="11691"/>
                    <a:pt x="8573" y="11383"/>
                    <a:pt x="8573" y="11109"/>
                  </a:cubicBezTo>
                  <a:cubicBezTo>
                    <a:pt x="8573" y="11007"/>
                    <a:pt x="8573" y="10870"/>
                    <a:pt x="8573" y="10767"/>
                  </a:cubicBezTo>
                  <a:cubicBezTo>
                    <a:pt x="8573" y="10664"/>
                    <a:pt x="8573" y="10528"/>
                    <a:pt x="8573" y="10425"/>
                  </a:cubicBezTo>
                  <a:lnTo>
                    <a:pt x="8137" y="10425"/>
                  </a:lnTo>
                  <a:lnTo>
                    <a:pt x="5979" y="10425"/>
                  </a:lnTo>
                  <a:cubicBezTo>
                    <a:pt x="5979" y="10151"/>
                    <a:pt x="5957" y="9843"/>
                    <a:pt x="5935" y="9569"/>
                  </a:cubicBezTo>
                  <a:cubicBezTo>
                    <a:pt x="5914" y="9295"/>
                    <a:pt x="5892" y="8987"/>
                    <a:pt x="5848" y="8713"/>
                  </a:cubicBezTo>
                  <a:cubicBezTo>
                    <a:pt x="5347" y="4708"/>
                    <a:pt x="3363" y="1525"/>
                    <a:pt x="835" y="635"/>
                  </a:cubicBezTo>
                  <a:lnTo>
                    <a:pt x="879" y="258"/>
                  </a:lnTo>
                  <a:cubicBezTo>
                    <a:pt x="900" y="87"/>
                    <a:pt x="770" y="-50"/>
                    <a:pt x="661" y="18"/>
                  </a:cubicBezTo>
                  <a:lnTo>
                    <a:pt x="72" y="532"/>
                  </a:lnTo>
                  <a:cubicBezTo>
                    <a:pt x="-15" y="600"/>
                    <a:pt x="-15" y="772"/>
                    <a:pt x="29" y="874"/>
                  </a:cubicBezTo>
                  <a:lnTo>
                    <a:pt x="486" y="1662"/>
                  </a:lnTo>
                  <a:cubicBezTo>
                    <a:pt x="573" y="1798"/>
                    <a:pt x="704" y="1730"/>
                    <a:pt x="726" y="1559"/>
                  </a:cubicBezTo>
                  <a:lnTo>
                    <a:pt x="748" y="1285"/>
                  </a:lnTo>
                  <a:cubicBezTo>
                    <a:pt x="3058" y="2141"/>
                    <a:pt x="4867" y="5050"/>
                    <a:pt x="5369" y="8713"/>
                  </a:cubicBezTo>
                  <a:cubicBezTo>
                    <a:pt x="5412" y="8987"/>
                    <a:pt x="5434" y="9295"/>
                    <a:pt x="5456" y="9569"/>
                  </a:cubicBezTo>
                  <a:cubicBezTo>
                    <a:pt x="5478" y="9843"/>
                    <a:pt x="5499" y="10151"/>
                    <a:pt x="5499" y="10425"/>
                  </a:cubicBezTo>
                  <a:cubicBezTo>
                    <a:pt x="5499" y="10527"/>
                    <a:pt x="5499" y="10664"/>
                    <a:pt x="5499" y="10767"/>
                  </a:cubicBezTo>
                  <a:cubicBezTo>
                    <a:pt x="5499" y="10870"/>
                    <a:pt x="5499" y="11007"/>
                    <a:pt x="5499" y="11109"/>
                  </a:cubicBezTo>
                  <a:lnTo>
                    <a:pt x="5935" y="11109"/>
                  </a:lnTo>
                  <a:lnTo>
                    <a:pt x="8093" y="11109"/>
                  </a:lnTo>
                  <a:cubicBezTo>
                    <a:pt x="8093" y="11383"/>
                    <a:pt x="8115" y="11691"/>
                    <a:pt x="8137" y="11965"/>
                  </a:cubicBezTo>
                  <a:cubicBezTo>
                    <a:pt x="8159" y="12239"/>
                    <a:pt x="8180" y="12547"/>
                    <a:pt x="8224" y="12821"/>
                  </a:cubicBezTo>
                  <a:cubicBezTo>
                    <a:pt x="8856" y="17819"/>
                    <a:pt x="11799" y="21550"/>
                    <a:pt x="15221" y="21173"/>
                  </a:cubicBezTo>
                  <a:cubicBezTo>
                    <a:pt x="18468" y="20797"/>
                    <a:pt x="21105" y="16655"/>
                    <a:pt x="21345" y="11554"/>
                  </a:cubicBezTo>
                  <a:cubicBezTo>
                    <a:pt x="21585" y="6317"/>
                    <a:pt x="19362" y="1833"/>
                    <a:pt x="16310" y="669"/>
                  </a:cubicBezTo>
                  <a:cubicBezTo>
                    <a:pt x="16180" y="600"/>
                    <a:pt x="16049" y="772"/>
                    <a:pt x="16049" y="977"/>
                  </a:cubicBezTo>
                  <a:close/>
                </a:path>
              </a:pathLst>
            </a:custGeom>
            <a:solidFill>
              <a:srgbClr val="ACF2E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15C64D98-B159-4E39-1E2D-90F07C8355C1}"/>
                </a:ext>
              </a:extLst>
            </p:cNvPr>
            <p:cNvSpPr/>
            <p:nvPr/>
          </p:nvSpPr>
          <p:spPr>
            <a:xfrm>
              <a:off x="3760124" y="2420864"/>
              <a:ext cx="2194469" cy="3461814"/>
            </a:xfrm>
            <a:custGeom>
              <a:avLst/>
              <a:gdLst/>
              <a:ahLst/>
              <a:cxnLst>
                <a:cxn ang="0">
                  <a:pos x="wd2" y="hd2"/>
                </a:cxn>
                <a:cxn ang="5400000">
                  <a:pos x="wd2" y="hd2"/>
                </a:cxn>
                <a:cxn ang="10800000">
                  <a:pos x="wd2" y="hd2"/>
                </a:cxn>
                <a:cxn ang="16200000">
                  <a:pos x="wd2" y="hd2"/>
                </a:cxn>
              </a:cxnLst>
              <a:rect l="0" t="0" r="r" b="b"/>
              <a:pathLst>
                <a:path w="21181" h="21362" extrusionOk="0">
                  <a:moveTo>
                    <a:pt x="21147" y="663"/>
                  </a:moveTo>
                  <a:lnTo>
                    <a:pt x="20634" y="73"/>
                  </a:lnTo>
                  <a:cubicBezTo>
                    <a:pt x="20565" y="-15"/>
                    <a:pt x="20394" y="-15"/>
                    <a:pt x="20292" y="29"/>
                  </a:cubicBezTo>
                  <a:lnTo>
                    <a:pt x="19504" y="488"/>
                  </a:lnTo>
                  <a:cubicBezTo>
                    <a:pt x="19367" y="576"/>
                    <a:pt x="19436" y="707"/>
                    <a:pt x="19607" y="729"/>
                  </a:cubicBezTo>
                  <a:lnTo>
                    <a:pt x="19847" y="751"/>
                  </a:lnTo>
                  <a:cubicBezTo>
                    <a:pt x="19436" y="1801"/>
                    <a:pt x="18580" y="2808"/>
                    <a:pt x="17313" y="3618"/>
                  </a:cubicBezTo>
                  <a:cubicBezTo>
                    <a:pt x="15944" y="4493"/>
                    <a:pt x="14267" y="5062"/>
                    <a:pt x="12487" y="5303"/>
                  </a:cubicBezTo>
                  <a:cubicBezTo>
                    <a:pt x="12213" y="5347"/>
                    <a:pt x="11905" y="5369"/>
                    <a:pt x="11631" y="5390"/>
                  </a:cubicBezTo>
                  <a:cubicBezTo>
                    <a:pt x="11357" y="5412"/>
                    <a:pt x="11049" y="5434"/>
                    <a:pt x="10775" y="5434"/>
                  </a:cubicBezTo>
                  <a:cubicBezTo>
                    <a:pt x="10536" y="5434"/>
                    <a:pt x="10330" y="5434"/>
                    <a:pt x="10091" y="5434"/>
                  </a:cubicBezTo>
                  <a:lnTo>
                    <a:pt x="10091" y="5872"/>
                  </a:lnTo>
                  <a:lnTo>
                    <a:pt x="10091" y="8038"/>
                  </a:lnTo>
                  <a:cubicBezTo>
                    <a:pt x="9817" y="8038"/>
                    <a:pt x="9509" y="8060"/>
                    <a:pt x="9235" y="8082"/>
                  </a:cubicBezTo>
                  <a:cubicBezTo>
                    <a:pt x="8961" y="8104"/>
                    <a:pt x="8653" y="8126"/>
                    <a:pt x="8379" y="8170"/>
                  </a:cubicBezTo>
                  <a:cubicBezTo>
                    <a:pt x="3381" y="8804"/>
                    <a:pt x="-350" y="11759"/>
                    <a:pt x="27" y="15195"/>
                  </a:cubicBezTo>
                  <a:cubicBezTo>
                    <a:pt x="403" y="18456"/>
                    <a:pt x="4545" y="21104"/>
                    <a:pt x="9646" y="21344"/>
                  </a:cubicBezTo>
                  <a:cubicBezTo>
                    <a:pt x="14883" y="21585"/>
                    <a:pt x="19367" y="19353"/>
                    <a:pt x="20531" y="16289"/>
                  </a:cubicBezTo>
                  <a:cubicBezTo>
                    <a:pt x="20600" y="16158"/>
                    <a:pt x="20428" y="16026"/>
                    <a:pt x="20189" y="16026"/>
                  </a:cubicBezTo>
                  <a:lnTo>
                    <a:pt x="20189" y="16026"/>
                  </a:lnTo>
                  <a:cubicBezTo>
                    <a:pt x="20018" y="16026"/>
                    <a:pt x="19881" y="16092"/>
                    <a:pt x="19847" y="16201"/>
                  </a:cubicBezTo>
                  <a:cubicBezTo>
                    <a:pt x="18751" y="19068"/>
                    <a:pt x="14541" y="21169"/>
                    <a:pt x="9611" y="20928"/>
                  </a:cubicBezTo>
                  <a:cubicBezTo>
                    <a:pt x="4887" y="20688"/>
                    <a:pt x="1019" y="18237"/>
                    <a:pt x="677" y="15217"/>
                  </a:cubicBezTo>
                  <a:cubicBezTo>
                    <a:pt x="300" y="12021"/>
                    <a:pt x="3724" y="9286"/>
                    <a:pt x="8345" y="8651"/>
                  </a:cubicBezTo>
                  <a:cubicBezTo>
                    <a:pt x="8619" y="8607"/>
                    <a:pt x="8927" y="8586"/>
                    <a:pt x="9201" y="8564"/>
                  </a:cubicBezTo>
                  <a:cubicBezTo>
                    <a:pt x="9474" y="8542"/>
                    <a:pt x="9782" y="8520"/>
                    <a:pt x="10056" y="8520"/>
                  </a:cubicBezTo>
                  <a:cubicBezTo>
                    <a:pt x="10159" y="8520"/>
                    <a:pt x="10296" y="8520"/>
                    <a:pt x="10399" y="8520"/>
                  </a:cubicBezTo>
                  <a:cubicBezTo>
                    <a:pt x="10501" y="8520"/>
                    <a:pt x="10638" y="8520"/>
                    <a:pt x="10741" y="8520"/>
                  </a:cubicBezTo>
                  <a:lnTo>
                    <a:pt x="10741" y="8082"/>
                  </a:lnTo>
                  <a:lnTo>
                    <a:pt x="10741" y="5916"/>
                  </a:lnTo>
                  <a:cubicBezTo>
                    <a:pt x="11015" y="5916"/>
                    <a:pt x="11323" y="5894"/>
                    <a:pt x="11597" y="5872"/>
                  </a:cubicBezTo>
                  <a:cubicBezTo>
                    <a:pt x="11871" y="5850"/>
                    <a:pt x="12179" y="5828"/>
                    <a:pt x="12453" y="5784"/>
                  </a:cubicBezTo>
                  <a:cubicBezTo>
                    <a:pt x="14404" y="5544"/>
                    <a:pt x="16252" y="4931"/>
                    <a:pt x="17758" y="3968"/>
                  </a:cubicBezTo>
                  <a:cubicBezTo>
                    <a:pt x="19162" y="3071"/>
                    <a:pt x="20052" y="1998"/>
                    <a:pt x="20497" y="860"/>
                  </a:cubicBezTo>
                  <a:lnTo>
                    <a:pt x="20873" y="904"/>
                  </a:lnTo>
                  <a:cubicBezTo>
                    <a:pt x="21113" y="904"/>
                    <a:pt x="21250" y="773"/>
                    <a:pt x="21147" y="663"/>
                  </a:cubicBezTo>
                  <a:close/>
                </a:path>
              </a:pathLst>
            </a:custGeom>
            <a:solidFill>
              <a:srgbClr val="2BBC2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FF94388C-1188-2BE8-BAB2-B5BB53434C02}"/>
              </a:ext>
            </a:extLst>
          </p:cNvPr>
          <p:cNvCxnSpPr>
            <a:cxnSpLocks/>
          </p:cNvCxnSpPr>
          <p:nvPr/>
        </p:nvCxnSpPr>
        <p:spPr>
          <a:xfrm>
            <a:off x="639794" y="2369526"/>
            <a:ext cx="2286000" cy="0"/>
          </a:xfrm>
          <a:prstGeom prst="line">
            <a:avLst/>
          </a:prstGeom>
          <a:ln w="25400">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93DA9F-7D0E-A5B0-AD91-CA5BC9A18451}"/>
              </a:ext>
            </a:extLst>
          </p:cNvPr>
          <p:cNvCxnSpPr>
            <a:cxnSpLocks/>
          </p:cNvCxnSpPr>
          <p:nvPr/>
        </p:nvCxnSpPr>
        <p:spPr>
          <a:xfrm>
            <a:off x="8596913" y="2370015"/>
            <a:ext cx="2286000" cy="0"/>
          </a:xfrm>
          <a:prstGeom prst="line">
            <a:avLst/>
          </a:prstGeom>
          <a:ln w="25400">
            <a:solidFill>
              <a:srgbClr val="00A7B5"/>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EB7E60CD-C4D9-9014-63A4-1731C2FEE785}"/>
              </a:ext>
            </a:extLst>
          </p:cNvPr>
          <p:cNvSpPr>
            <a:spLocks noGrp="1"/>
          </p:cNvSpPr>
          <p:nvPr>
            <p:ph type="body" sz="quarter" idx="24"/>
          </p:nvPr>
        </p:nvSpPr>
        <p:spPr>
          <a:xfrm>
            <a:off x="8596913" y="243737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08" name="Straight Connector 107">
            <a:extLst>
              <a:ext uri="{FF2B5EF4-FFF2-40B4-BE49-F238E27FC236}">
                <a16:creationId xmlns:a16="http://schemas.microsoft.com/office/drawing/2014/main" id="{0747CDB6-6CBD-5A6F-77A5-3439938AF1C0}"/>
              </a:ext>
            </a:extLst>
          </p:cNvPr>
          <p:cNvCxnSpPr>
            <a:cxnSpLocks/>
          </p:cNvCxnSpPr>
          <p:nvPr/>
        </p:nvCxnSpPr>
        <p:spPr>
          <a:xfrm>
            <a:off x="658369" y="4612546"/>
            <a:ext cx="2286000" cy="0"/>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CB7D63A0-631B-4019-961C-24E17506EA4D}"/>
              </a:ext>
            </a:extLst>
          </p:cNvPr>
          <p:cNvSpPr>
            <a:spLocks noGrp="1"/>
          </p:cNvSpPr>
          <p:nvPr>
            <p:ph type="body" sz="quarter" idx="25"/>
          </p:nvPr>
        </p:nvSpPr>
        <p:spPr>
          <a:xfrm>
            <a:off x="658369" y="4677116"/>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110" name="Text Placeholder 2">
            <a:extLst>
              <a:ext uri="{FF2B5EF4-FFF2-40B4-BE49-F238E27FC236}">
                <a16:creationId xmlns:a16="http://schemas.microsoft.com/office/drawing/2014/main" id="{8419472A-BC8C-A0D9-6718-AF1001D2C8B6}"/>
              </a:ext>
            </a:extLst>
          </p:cNvPr>
          <p:cNvSpPr>
            <a:spLocks noGrp="1"/>
          </p:cNvSpPr>
          <p:nvPr>
            <p:ph type="body" sz="quarter" idx="26" hasCustomPrompt="1"/>
          </p:nvPr>
        </p:nvSpPr>
        <p:spPr>
          <a:xfrm>
            <a:off x="8609443"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2" name="Text Placeholder 2">
            <a:extLst>
              <a:ext uri="{FF2B5EF4-FFF2-40B4-BE49-F238E27FC236}">
                <a16:creationId xmlns:a16="http://schemas.microsoft.com/office/drawing/2014/main" id="{038455DF-C769-E21E-0518-52B84CE7EE7B}"/>
              </a:ext>
            </a:extLst>
          </p:cNvPr>
          <p:cNvSpPr>
            <a:spLocks noGrp="1"/>
          </p:cNvSpPr>
          <p:nvPr>
            <p:ph type="body" sz="quarter" idx="27"/>
          </p:nvPr>
        </p:nvSpPr>
        <p:spPr>
          <a:xfrm>
            <a:off x="8605278" y="4684980"/>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13" name="Straight Connector 112">
            <a:extLst>
              <a:ext uri="{FF2B5EF4-FFF2-40B4-BE49-F238E27FC236}">
                <a16:creationId xmlns:a16="http://schemas.microsoft.com/office/drawing/2014/main" id="{B583E95F-3C34-5DBA-871B-3E36252419C3}"/>
              </a:ext>
            </a:extLst>
          </p:cNvPr>
          <p:cNvCxnSpPr>
            <a:cxnSpLocks/>
          </p:cNvCxnSpPr>
          <p:nvPr/>
        </p:nvCxnSpPr>
        <p:spPr>
          <a:xfrm>
            <a:off x="8605278" y="4617086"/>
            <a:ext cx="2286000" cy="0"/>
          </a:xfrm>
          <a:prstGeom prst="line">
            <a:avLst/>
          </a:prstGeom>
          <a:ln w="25400">
            <a:solidFill>
              <a:srgbClr val="ACF2E5"/>
            </a:solidFill>
          </a:ln>
        </p:spPr>
        <p:style>
          <a:lnRef idx="1">
            <a:schemeClr val="accent1"/>
          </a:lnRef>
          <a:fillRef idx="0">
            <a:schemeClr val="accent1"/>
          </a:fillRef>
          <a:effectRef idx="0">
            <a:schemeClr val="accent1"/>
          </a:effectRef>
          <a:fontRef idx="minor">
            <a:schemeClr val="tx1"/>
          </a:fontRef>
        </p:style>
      </p:cxnSp>
      <p:pic>
        <p:nvPicPr>
          <p:cNvPr id="130" name="Picture 129" descr="A green triangle with a black background&#10;&#10;Description automatically generated with medium confidence">
            <a:extLst>
              <a:ext uri="{FF2B5EF4-FFF2-40B4-BE49-F238E27FC236}">
                <a16:creationId xmlns:a16="http://schemas.microsoft.com/office/drawing/2014/main" id="{4AEB62C2-2C93-B2F5-AD47-292885B11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3" name="Title 1">
            <a:extLst>
              <a:ext uri="{FF2B5EF4-FFF2-40B4-BE49-F238E27FC236}">
                <a16:creationId xmlns:a16="http://schemas.microsoft.com/office/drawing/2014/main" id="{69C72773-A030-A7F3-46F4-EEC023618B97}"/>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2AB464B-95DB-1E3D-A644-F7887AF4DEC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8C80281F-AC90-EDFA-EA9C-77674393DC95}"/>
              </a:ext>
            </a:extLst>
          </p:cNvPr>
          <p:cNvSpPr>
            <a:spLocks noGrp="1"/>
          </p:cNvSpPr>
          <p:nvPr>
            <p:ph type="body" sz="quarter" idx="36" hasCustomPrompt="1"/>
          </p:nvPr>
        </p:nvSpPr>
        <p:spPr>
          <a:xfrm>
            <a:off x="5205022" y="3733800"/>
            <a:ext cx="1638294" cy="314328"/>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Topic</a:t>
            </a:r>
          </a:p>
        </p:txBody>
      </p:sp>
      <p:sp>
        <p:nvSpPr>
          <p:cNvPr id="12" name="Slide Number Placeholder 5">
            <a:extLst>
              <a:ext uri="{FF2B5EF4-FFF2-40B4-BE49-F238E27FC236}">
                <a16:creationId xmlns:a16="http://schemas.microsoft.com/office/drawing/2014/main" id="{BB323C4A-A599-7605-5F38-68BC62F92B01}"/>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9" name="Online Image Placeholder 12">
            <a:extLst>
              <a:ext uri="{FF2B5EF4-FFF2-40B4-BE49-F238E27FC236}">
                <a16:creationId xmlns:a16="http://schemas.microsoft.com/office/drawing/2014/main" id="{910BA698-8DFA-8D37-80ED-462157C76232}"/>
              </a:ext>
            </a:extLst>
          </p:cNvPr>
          <p:cNvSpPr>
            <a:spLocks noGrp="1"/>
          </p:cNvSpPr>
          <p:nvPr>
            <p:ph type="clipArt" sz="quarter" idx="28"/>
          </p:nvPr>
        </p:nvSpPr>
        <p:spPr>
          <a:xfrm>
            <a:off x="4339657" y="2099785"/>
            <a:ext cx="829850" cy="855510"/>
          </a:xfrm>
        </p:spPr>
        <p:txBody>
          <a:bodyPr>
            <a:normAutofit/>
          </a:bodyPr>
          <a:lstStyle>
            <a:lvl1pPr marL="0" indent="0">
              <a:buNone/>
              <a:defRPr sz="1050"/>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3B210D53-5955-A22D-20EE-7612048A760F}"/>
              </a:ext>
            </a:extLst>
          </p:cNvPr>
          <p:cNvSpPr>
            <a:spLocks noGrp="1"/>
          </p:cNvSpPr>
          <p:nvPr>
            <p:ph type="clipArt" sz="quarter" idx="37"/>
          </p:nvPr>
        </p:nvSpPr>
        <p:spPr>
          <a:xfrm>
            <a:off x="6854214" y="2099785"/>
            <a:ext cx="829850" cy="855510"/>
          </a:xfrm>
        </p:spPr>
        <p:txBody>
          <a:bodyPr>
            <a:normAutofit/>
          </a:bodyPr>
          <a:lstStyle>
            <a:lvl1pPr marL="0" indent="0">
              <a:buNone/>
              <a:defRPr sz="1050"/>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B20A110A-EE1B-725C-E69F-FF77BEA35EE3}"/>
              </a:ext>
            </a:extLst>
          </p:cNvPr>
          <p:cNvSpPr>
            <a:spLocks noGrp="1"/>
          </p:cNvSpPr>
          <p:nvPr>
            <p:ph type="clipArt" sz="quarter" idx="38"/>
          </p:nvPr>
        </p:nvSpPr>
        <p:spPr>
          <a:xfrm>
            <a:off x="4317756" y="4721878"/>
            <a:ext cx="829850" cy="855510"/>
          </a:xfrm>
        </p:spPr>
        <p:txBody>
          <a:bodyPr>
            <a:normAutofit/>
          </a:bodyPr>
          <a:lstStyle>
            <a:lvl1pPr marL="0" indent="0">
              <a:buNone/>
              <a:defRPr sz="1050"/>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3DB80452-AC06-E2D1-6E83-BB0787EDDC87}"/>
              </a:ext>
            </a:extLst>
          </p:cNvPr>
          <p:cNvSpPr>
            <a:spLocks noGrp="1"/>
          </p:cNvSpPr>
          <p:nvPr>
            <p:ph type="clipArt" sz="quarter" idx="39"/>
          </p:nvPr>
        </p:nvSpPr>
        <p:spPr>
          <a:xfrm>
            <a:off x="6878383" y="4721878"/>
            <a:ext cx="829850" cy="855510"/>
          </a:xfrm>
        </p:spPr>
        <p:txBody>
          <a:bodyPr>
            <a:normAutofit/>
          </a:bodyPr>
          <a:lstStyle>
            <a:lvl1pPr marL="0" indent="0">
              <a:buNone/>
              <a:defRPr sz="1050"/>
            </a:lvl1pPr>
          </a:lstStyle>
          <a:p>
            <a:r>
              <a:rPr lang="en-US"/>
              <a:t>Click icon to add online image</a:t>
            </a:r>
            <a:endParaRPr lang="en-US" dirty="0"/>
          </a:p>
        </p:txBody>
      </p:sp>
    </p:spTree>
    <p:extLst>
      <p:ext uri="{BB962C8B-B14F-4D97-AF65-F5344CB8AC3E}">
        <p14:creationId xmlns:p14="http://schemas.microsoft.com/office/powerpoint/2010/main" val="127376301"/>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tegories_c">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C68E5F7-7D1E-109F-3AF9-273618770EB3}"/>
              </a:ext>
            </a:extLst>
          </p:cNvPr>
          <p:cNvSpPr/>
          <p:nvPr/>
        </p:nvSpPr>
        <p:spPr>
          <a:xfrm flipH="1">
            <a:off x="5883101" y="1372200"/>
            <a:ext cx="2971453" cy="2451468"/>
          </a:xfrm>
          <a:prstGeom prst="round1Rect">
            <a:avLst>
              <a:gd name="adj" fmla="val 8109"/>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 Single Corner Rectangle 16">
            <a:extLst>
              <a:ext uri="{FF2B5EF4-FFF2-40B4-BE49-F238E27FC236}">
                <a16:creationId xmlns:a16="http://schemas.microsoft.com/office/drawing/2014/main" id="{551F41E9-C525-4251-71D4-4BD0BF87E995}"/>
              </a:ext>
            </a:extLst>
          </p:cNvPr>
          <p:cNvSpPr/>
          <p:nvPr/>
        </p:nvSpPr>
        <p:spPr>
          <a:xfrm>
            <a:off x="8850018" y="1372200"/>
            <a:ext cx="2971453" cy="2451468"/>
          </a:xfrm>
          <a:prstGeom prst="round1Rect">
            <a:avLst>
              <a:gd name="adj" fmla="val 8558"/>
            </a:avLst>
          </a:prstGeom>
          <a:solidFill>
            <a:srgbClr val="ACF2E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 Single Corner Rectangle 18">
            <a:extLst>
              <a:ext uri="{FF2B5EF4-FFF2-40B4-BE49-F238E27FC236}">
                <a16:creationId xmlns:a16="http://schemas.microsoft.com/office/drawing/2014/main" id="{BCD65B8E-6721-B6A8-FC04-CF646D59AF91}"/>
              </a:ext>
            </a:extLst>
          </p:cNvPr>
          <p:cNvSpPr/>
          <p:nvPr/>
        </p:nvSpPr>
        <p:spPr>
          <a:xfrm flipV="1">
            <a:off x="8845029" y="3823667"/>
            <a:ext cx="2971453" cy="2451468"/>
          </a:xfrm>
          <a:prstGeom prst="round1Rect">
            <a:avLst>
              <a:gd name="adj" fmla="val 8558"/>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ound Single Corner Rectangle 16">
            <a:extLst>
              <a:ext uri="{FF2B5EF4-FFF2-40B4-BE49-F238E27FC236}">
                <a16:creationId xmlns:a16="http://schemas.microsoft.com/office/drawing/2014/main" id="{0C803765-E425-DBDB-E6E7-FFE793C73BC6}"/>
              </a:ext>
            </a:extLst>
          </p:cNvPr>
          <p:cNvSpPr/>
          <p:nvPr/>
        </p:nvSpPr>
        <p:spPr>
          <a:xfrm rot="10800000">
            <a:off x="5881499" y="3823667"/>
            <a:ext cx="2971453" cy="2451468"/>
          </a:xfrm>
          <a:prstGeom prst="round1Rect">
            <a:avLst>
              <a:gd name="adj" fmla="val 8558"/>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Text Placeholder 2">
            <a:extLst>
              <a:ext uri="{FF2B5EF4-FFF2-40B4-BE49-F238E27FC236}">
                <a16:creationId xmlns:a16="http://schemas.microsoft.com/office/drawing/2014/main" id="{9020C9A6-B102-778D-9807-B80B168AE0CC}"/>
              </a:ext>
            </a:extLst>
          </p:cNvPr>
          <p:cNvSpPr>
            <a:spLocks noGrp="1"/>
          </p:cNvSpPr>
          <p:nvPr>
            <p:ph type="body" sz="quarter" idx="21" hasCustomPrompt="1"/>
          </p:nvPr>
        </p:nvSpPr>
        <p:spPr>
          <a:xfrm>
            <a:off x="6316390" y="2115755"/>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0" name="Text Placeholder 2">
            <a:extLst>
              <a:ext uri="{FF2B5EF4-FFF2-40B4-BE49-F238E27FC236}">
                <a16:creationId xmlns:a16="http://schemas.microsoft.com/office/drawing/2014/main" id="{85C87787-5A38-3144-231C-E7C55003C83C}"/>
              </a:ext>
            </a:extLst>
          </p:cNvPr>
          <p:cNvSpPr>
            <a:spLocks noGrp="1"/>
          </p:cNvSpPr>
          <p:nvPr>
            <p:ph type="body" sz="quarter" idx="22"/>
          </p:nvPr>
        </p:nvSpPr>
        <p:spPr>
          <a:xfrm>
            <a:off x="6316391" y="2513240"/>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1" name="Text Placeholder 2">
            <a:extLst>
              <a:ext uri="{FF2B5EF4-FFF2-40B4-BE49-F238E27FC236}">
                <a16:creationId xmlns:a16="http://schemas.microsoft.com/office/drawing/2014/main" id="{F75D8C88-8FD4-F759-2D43-ADBF6190AA0A}"/>
              </a:ext>
            </a:extLst>
          </p:cNvPr>
          <p:cNvSpPr>
            <a:spLocks noGrp="1"/>
          </p:cNvSpPr>
          <p:nvPr>
            <p:ph type="body" sz="quarter" idx="23" hasCustomPrompt="1"/>
          </p:nvPr>
        </p:nvSpPr>
        <p:spPr>
          <a:xfrm>
            <a:off x="63163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52" name="Text Placeholder 2">
            <a:extLst>
              <a:ext uri="{FF2B5EF4-FFF2-40B4-BE49-F238E27FC236}">
                <a16:creationId xmlns:a16="http://schemas.microsoft.com/office/drawing/2014/main" id="{EA1C0FF6-D4A4-0B8F-3247-770A0CBD27BB}"/>
              </a:ext>
            </a:extLst>
          </p:cNvPr>
          <p:cNvSpPr>
            <a:spLocks noGrp="1"/>
          </p:cNvSpPr>
          <p:nvPr>
            <p:ph type="body" sz="quarter" idx="24"/>
          </p:nvPr>
        </p:nvSpPr>
        <p:spPr>
          <a:xfrm>
            <a:off x="63163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3" name="Text Placeholder 2">
            <a:extLst>
              <a:ext uri="{FF2B5EF4-FFF2-40B4-BE49-F238E27FC236}">
                <a16:creationId xmlns:a16="http://schemas.microsoft.com/office/drawing/2014/main" id="{E8D408E4-A016-6285-EAD7-6C48009A2E17}"/>
              </a:ext>
            </a:extLst>
          </p:cNvPr>
          <p:cNvSpPr>
            <a:spLocks noGrp="1"/>
          </p:cNvSpPr>
          <p:nvPr>
            <p:ph type="body" sz="quarter" idx="25" hasCustomPrompt="1"/>
          </p:nvPr>
        </p:nvSpPr>
        <p:spPr>
          <a:xfrm>
            <a:off x="9211990" y="2128509"/>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4" name="Text Placeholder 2">
            <a:extLst>
              <a:ext uri="{FF2B5EF4-FFF2-40B4-BE49-F238E27FC236}">
                <a16:creationId xmlns:a16="http://schemas.microsoft.com/office/drawing/2014/main" id="{FA2BFB8F-B8DB-C081-E493-1B2C6F7AE1CF}"/>
              </a:ext>
            </a:extLst>
          </p:cNvPr>
          <p:cNvSpPr>
            <a:spLocks noGrp="1"/>
          </p:cNvSpPr>
          <p:nvPr>
            <p:ph type="body" sz="quarter" idx="26"/>
          </p:nvPr>
        </p:nvSpPr>
        <p:spPr>
          <a:xfrm>
            <a:off x="9211991" y="2525994"/>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60" name="Text Placeholder 2">
            <a:extLst>
              <a:ext uri="{FF2B5EF4-FFF2-40B4-BE49-F238E27FC236}">
                <a16:creationId xmlns:a16="http://schemas.microsoft.com/office/drawing/2014/main" id="{498589F6-3918-C02B-E047-E630DD7FC7C2}"/>
              </a:ext>
            </a:extLst>
          </p:cNvPr>
          <p:cNvSpPr>
            <a:spLocks noGrp="1"/>
          </p:cNvSpPr>
          <p:nvPr>
            <p:ph type="body" sz="quarter" idx="32" hasCustomPrompt="1"/>
          </p:nvPr>
        </p:nvSpPr>
        <p:spPr>
          <a:xfrm>
            <a:off x="92119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61" name="Text Placeholder 2">
            <a:extLst>
              <a:ext uri="{FF2B5EF4-FFF2-40B4-BE49-F238E27FC236}">
                <a16:creationId xmlns:a16="http://schemas.microsoft.com/office/drawing/2014/main" id="{6B05781B-41A0-727F-E222-B74C1E323844}"/>
              </a:ext>
            </a:extLst>
          </p:cNvPr>
          <p:cNvSpPr>
            <a:spLocks noGrp="1"/>
          </p:cNvSpPr>
          <p:nvPr>
            <p:ph type="body" sz="quarter" idx="33"/>
          </p:nvPr>
        </p:nvSpPr>
        <p:spPr>
          <a:xfrm>
            <a:off x="92119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pic>
        <p:nvPicPr>
          <p:cNvPr id="64" name="Picture 63" descr="A green triangle with a black background&#10;&#10;Description automatically generated with medium confidence">
            <a:extLst>
              <a:ext uri="{FF2B5EF4-FFF2-40B4-BE49-F238E27FC236}">
                <a16:creationId xmlns:a16="http://schemas.microsoft.com/office/drawing/2014/main" id="{9C9218DD-5E2B-D1D7-DCE9-5610CCC1B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1B9EC872-9F6D-52B3-09C1-15E5978AE8FD}"/>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67806B59-BAE5-B55B-4EBF-E8D77C32F437}"/>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4D353C96-A82D-1A60-33FA-48042C1E9ED7}"/>
              </a:ext>
            </a:extLst>
          </p:cNvPr>
          <p:cNvSpPr>
            <a:spLocks noGrp="1"/>
          </p:cNvSpPr>
          <p:nvPr>
            <p:ph type="body" sz="quarter" idx="13"/>
          </p:nvPr>
        </p:nvSpPr>
        <p:spPr>
          <a:xfrm>
            <a:off x="266699" y="1311140"/>
            <a:ext cx="5067301"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16130A25-E9B9-909E-6C81-E43FBEDE25E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Online Image Placeholder 12">
            <a:extLst>
              <a:ext uri="{FF2B5EF4-FFF2-40B4-BE49-F238E27FC236}">
                <a16:creationId xmlns:a16="http://schemas.microsoft.com/office/drawing/2014/main" id="{143474F0-6AD6-B05C-DA08-CAA716D7CFD4}"/>
              </a:ext>
            </a:extLst>
          </p:cNvPr>
          <p:cNvSpPr>
            <a:spLocks noGrp="1"/>
          </p:cNvSpPr>
          <p:nvPr>
            <p:ph type="clipArt" sz="quarter" idx="28"/>
          </p:nvPr>
        </p:nvSpPr>
        <p:spPr>
          <a:xfrm>
            <a:off x="6304208" y="1618413"/>
            <a:ext cx="376090" cy="413863"/>
          </a:xfrm>
        </p:spPr>
        <p:txBody>
          <a:bodyPr>
            <a:normAutofit/>
          </a:bodyPr>
          <a:lstStyle>
            <a:lvl1pPr marL="0" indent="0">
              <a:buNone/>
              <a:defRPr sz="600"/>
            </a:lvl1pPr>
          </a:lstStyle>
          <a:p>
            <a:r>
              <a:rPr lang="en-US"/>
              <a:t>Click icon to add online image</a:t>
            </a:r>
            <a:endParaRPr lang="en-US" dirty="0"/>
          </a:p>
        </p:txBody>
      </p:sp>
      <p:sp>
        <p:nvSpPr>
          <p:cNvPr id="11" name="Online Image Placeholder 12">
            <a:extLst>
              <a:ext uri="{FF2B5EF4-FFF2-40B4-BE49-F238E27FC236}">
                <a16:creationId xmlns:a16="http://schemas.microsoft.com/office/drawing/2014/main" id="{0F2F184D-1DB9-2E96-CB9B-C5DF3F64B5CF}"/>
              </a:ext>
            </a:extLst>
          </p:cNvPr>
          <p:cNvSpPr>
            <a:spLocks noGrp="1"/>
          </p:cNvSpPr>
          <p:nvPr>
            <p:ph type="clipArt" sz="quarter" idx="39"/>
          </p:nvPr>
        </p:nvSpPr>
        <p:spPr>
          <a:xfrm>
            <a:off x="9211989" y="1619852"/>
            <a:ext cx="376090" cy="413863"/>
          </a:xfrm>
        </p:spPr>
        <p:txBody>
          <a:bodyPr>
            <a:normAutofit/>
          </a:bodyPr>
          <a:lstStyle>
            <a:lvl1pPr marL="0" indent="0">
              <a:buNone/>
              <a:defRPr sz="600"/>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DA988362-462D-FB93-F213-CFEA84FBAD71}"/>
              </a:ext>
            </a:extLst>
          </p:cNvPr>
          <p:cNvSpPr>
            <a:spLocks noGrp="1"/>
          </p:cNvSpPr>
          <p:nvPr>
            <p:ph type="clipArt" sz="quarter" idx="40"/>
          </p:nvPr>
        </p:nvSpPr>
        <p:spPr>
          <a:xfrm>
            <a:off x="6326848" y="4171994"/>
            <a:ext cx="376090" cy="413863"/>
          </a:xfrm>
        </p:spPr>
        <p:txBody>
          <a:bodyPr>
            <a:normAutofit/>
          </a:bodyPr>
          <a:lstStyle>
            <a:lvl1pPr marL="0" indent="0">
              <a:buNone/>
              <a:defRPr sz="600"/>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35FC608B-8223-09AE-493E-9373CC8E27D0}"/>
              </a:ext>
            </a:extLst>
          </p:cNvPr>
          <p:cNvSpPr>
            <a:spLocks noGrp="1"/>
          </p:cNvSpPr>
          <p:nvPr>
            <p:ph type="clipArt" sz="quarter" idx="41"/>
          </p:nvPr>
        </p:nvSpPr>
        <p:spPr>
          <a:xfrm>
            <a:off x="9211989" y="4166114"/>
            <a:ext cx="376090" cy="413863"/>
          </a:xfrm>
        </p:spPr>
        <p:txBody>
          <a:bodyPr>
            <a:normAutofit/>
          </a:bodyPr>
          <a:lstStyle>
            <a:lvl1pPr marL="0" indent="0">
              <a:buNone/>
              <a:defRPr sz="600"/>
            </a:lvl1pPr>
          </a:lstStyle>
          <a:p>
            <a:r>
              <a:rPr lang="en-US"/>
              <a:t>Click icon to add online image</a:t>
            </a:r>
            <a:endParaRPr lang="en-US" dirty="0"/>
          </a:p>
        </p:txBody>
      </p:sp>
    </p:spTree>
    <p:extLst>
      <p:ext uri="{BB962C8B-B14F-4D97-AF65-F5344CB8AC3E}">
        <p14:creationId xmlns:p14="http://schemas.microsoft.com/office/powerpoint/2010/main" val="2614645441"/>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ategories_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F85BCD5-72C9-13A0-D5A1-9C34D9D323A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a:p>
        </p:txBody>
      </p:sp>
      <p:sp>
        <p:nvSpPr>
          <p:cNvPr id="4" name="Rectangle 3">
            <a:extLst>
              <a:ext uri="{FF2B5EF4-FFF2-40B4-BE49-F238E27FC236}">
                <a16:creationId xmlns:a16="http://schemas.microsoft.com/office/drawing/2014/main" id="{5393E304-1BC7-BEDD-BDE2-310643D42ABE}"/>
              </a:ext>
            </a:extLst>
          </p:cNvPr>
          <p:cNvSpPr/>
          <p:nvPr/>
        </p:nvSpPr>
        <p:spPr>
          <a:xfrm>
            <a:off x="548641" y="2021758"/>
            <a:ext cx="2576468" cy="1908583"/>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73E430D-E5FB-E1F1-17F2-6A5694D14698}"/>
              </a:ext>
            </a:extLst>
          </p:cNvPr>
          <p:cNvSpPr/>
          <p:nvPr/>
        </p:nvSpPr>
        <p:spPr>
          <a:xfrm>
            <a:off x="3388058" y="2021758"/>
            <a:ext cx="2576468" cy="1908583"/>
          </a:xfrm>
          <a:prstGeom prst="rect">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DC6813-DF86-9ABE-C1DF-B0D31CC3AA77}"/>
              </a:ext>
            </a:extLst>
          </p:cNvPr>
          <p:cNvSpPr/>
          <p:nvPr/>
        </p:nvSpPr>
        <p:spPr>
          <a:xfrm>
            <a:off x="6227475" y="2021758"/>
            <a:ext cx="2576468" cy="1908583"/>
          </a:xfrm>
          <a:prstGeom prst="rect">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30CBB2-5715-C2C5-31AD-A816BF5161E0}"/>
              </a:ext>
            </a:extLst>
          </p:cNvPr>
          <p:cNvSpPr/>
          <p:nvPr/>
        </p:nvSpPr>
        <p:spPr>
          <a:xfrm>
            <a:off x="9066892" y="2021758"/>
            <a:ext cx="2576468" cy="1908583"/>
          </a:xfrm>
          <a:prstGeom prst="rect">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FDE061-B85A-A3C2-7F8C-8AEC05E57DA0}"/>
              </a:ext>
            </a:extLst>
          </p:cNvPr>
          <p:cNvSpPr/>
          <p:nvPr/>
        </p:nvSpPr>
        <p:spPr>
          <a:xfrm>
            <a:off x="3332902" y="33743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FCE8E5-63E1-4C23-E17B-FCA8B56CDE17}"/>
              </a:ext>
            </a:extLst>
          </p:cNvPr>
          <p:cNvSpPr/>
          <p:nvPr/>
        </p:nvSpPr>
        <p:spPr>
          <a:xfrm>
            <a:off x="9034810" y="33870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9" name="Text Placeholder 2">
            <a:extLst>
              <a:ext uri="{FF2B5EF4-FFF2-40B4-BE49-F238E27FC236}">
                <a16:creationId xmlns:a16="http://schemas.microsoft.com/office/drawing/2014/main" id="{D3DD0C83-1EB7-923F-7FB9-6B8D9F60C496}"/>
              </a:ext>
            </a:extLst>
          </p:cNvPr>
          <p:cNvSpPr>
            <a:spLocks noGrp="1"/>
          </p:cNvSpPr>
          <p:nvPr>
            <p:ph type="body" sz="quarter" idx="21" hasCustomPrompt="1"/>
          </p:nvPr>
        </p:nvSpPr>
        <p:spPr>
          <a:xfrm>
            <a:off x="560176" y="3515084"/>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0" name="Text Placeholder 2">
            <a:extLst>
              <a:ext uri="{FF2B5EF4-FFF2-40B4-BE49-F238E27FC236}">
                <a16:creationId xmlns:a16="http://schemas.microsoft.com/office/drawing/2014/main" id="{32A6E0F5-087B-E0CD-A5FD-B0AAE8BA9E4B}"/>
              </a:ext>
            </a:extLst>
          </p:cNvPr>
          <p:cNvSpPr>
            <a:spLocks noGrp="1"/>
          </p:cNvSpPr>
          <p:nvPr>
            <p:ph type="body" sz="quarter" idx="33" hasCustomPrompt="1"/>
          </p:nvPr>
        </p:nvSpPr>
        <p:spPr>
          <a:xfrm>
            <a:off x="3388056"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1" name="Text Placeholder 2">
            <a:extLst>
              <a:ext uri="{FF2B5EF4-FFF2-40B4-BE49-F238E27FC236}">
                <a16:creationId xmlns:a16="http://schemas.microsoft.com/office/drawing/2014/main" id="{3C5F43F6-0CF9-EF8F-4BF3-6B46105CAF33}"/>
              </a:ext>
            </a:extLst>
          </p:cNvPr>
          <p:cNvSpPr>
            <a:spLocks noGrp="1"/>
          </p:cNvSpPr>
          <p:nvPr>
            <p:ph type="body" sz="quarter" idx="34" hasCustomPrompt="1"/>
          </p:nvPr>
        </p:nvSpPr>
        <p:spPr>
          <a:xfrm>
            <a:off x="6239011"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2" name="Text Placeholder 2">
            <a:extLst>
              <a:ext uri="{FF2B5EF4-FFF2-40B4-BE49-F238E27FC236}">
                <a16:creationId xmlns:a16="http://schemas.microsoft.com/office/drawing/2014/main" id="{C373EEC3-C9F4-E6A9-A835-F80F35F8FD93}"/>
              </a:ext>
            </a:extLst>
          </p:cNvPr>
          <p:cNvSpPr>
            <a:spLocks noGrp="1"/>
          </p:cNvSpPr>
          <p:nvPr>
            <p:ph type="body" sz="quarter" idx="35" hasCustomPrompt="1"/>
          </p:nvPr>
        </p:nvSpPr>
        <p:spPr>
          <a:xfrm>
            <a:off x="9043820"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4" name="Text Placeholder 2">
            <a:extLst>
              <a:ext uri="{FF2B5EF4-FFF2-40B4-BE49-F238E27FC236}">
                <a16:creationId xmlns:a16="http://schemas.microsoft.com/office/drawing/2014/main" id="{729B25FE-4233-1117-2597-86292A98C89D}"/>
              </a:ext>
            </a:extLst>
          </p:cNvPr>
          <p:cNvSpPr>
            <a:spLocks noGrp="1"/>
          </p:cNvSpPr>
          <p:nvPr>
            <p:ph type="body" sz="quarter" idx="17" hasCustomPrompt="1"/>
          </p:nvPr>
        </p:nvSpPr>
        <p:spPr>
          <a:xfrm>
            <a:off x="701289"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hasCustomPrompt="1"/>
          </p:nvPr>
        </p:nvSpPr>
        <p:spPr>
          <a:xfrm>
            <a:off x="701289"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6" name="Text Placeholder 2">
            <a:extLst>
              <a:ext uri="{FF2B5EF4-FFF2-40B4-BE49-F238E27FC236}">
                <a16:creationId xmlns:a16="http://schemas.microsoft.com/office/drawing/2014/main" id="{00766228-75D4-D860-4D2F-65940E691DD8}"/>
              </a:ext>
            </a:extLst>
          </p:cNvPr>
          <p:cNvSpPr>
            <a:spLocks noGrp="1"/>
          </p:cNvSpPr>
          <p:nvPr>
            <p:ph type="body" sz="quarter" idx="36" hasCustomPrompt="1"/>
          </p:nvPr>
        </p:nvSpPr>
        <p:spPr>
          <a:xfrm>
            <a:off x="3464256"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7" name="Text Placeholder 2">
            <a:extLst>
              <a:ext uri="{FF2B5EF4-FFF2-40B4-BE49-F238E27FC236}">
                <a16:creationId xmlns:a16="http://schemas.microsoft.com/office/drawing/2014/main" id="{633D92C9-E103-4DD5-54E1-5D2DED69DF14}"/>
              </a:ext>
            </a:extLst>
          </p:cNvPr>
          <p:cNvSpPr>
            <a:spLocks noGrp="1"/>
          </p:cNvSpPr>
          <p:nvPr>
            <p:ph type="body" sz="quarter" idx="37" hasCustomPrompt="1"/>
          </p:nvPr>
        </p:nvSpPr>
        <p:spPr>
          <a:xfrm>
            <a:off x="3464256"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8" name="Text Placeholder 2">
            <a:extLst>
              <a:ext uri="{FF2B5EF4-FFF2-40B4-BE49-F238E27FC236}">
                <a16:creationId xmlns:a16="http://schemas.microsoft.com/office/drawing/2014/main" id="{C105BDF2-0457-9D70-B007-ECE8A6D952E2}"/>
              </a:ext>
            </a:extLst>
          </p:cNvPr>
          <p:cNvSpPr>
            <a:spLocks noGrp="1"/>
          </p:cNvSpPr>
          <p:nvPr>
            <p:ph type="body" sz="quarter" idx="38" hasCustomPrompt="1"/>
          </p:nvPr>
        </p:nvSpPr>
        <p:spPr>
          <a:xfrm>
            <a:off x="6315211"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55" name="Text Placeholder 2">
            <a:extLst>
              <a:ext uri="{FF2B5EF4-FFF2-40B4-BE49-F238E27FC236}">
                <a16:creationId xmlns:a16="http://schemas.microsoft.com/office/drawing/2014/main" id="{26EC1E5B-5FC7-6835-7D1E-52E155087757}"/>
              </a:ext>
            </a:extLst>
          </p:cNvPr>
          <p:cNvSpPr>
            <a:spLocks noGrp="1"/>
          </p:cNvSpPr>
          <p:nvPr>
            <p:ph type="body" sz="quarter" idx="39" hasCustomPrompt="1"/>
          </p:nvPr>
        </p:nvSpPr>
        <p:spPr>
          <a:xfrm>
            <a:off x="6315211"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56" name="Text Placeholder 2">
            <a:extLst>
              <a:ext uri="{FF2B5EF4-FFF2-40B4-BE49-F238E27FC236}">
                <a16:creationId xmlns:a16="http://schemas.microsoft.com/office/drawing/2014/main" id="{68645557-9232-9917-2BB9-3154D116A9E2}"/>
              </a:ext>
            </a:extLst>
          </p:cNvPr>
          <p:cNvSpPr>
            <a:spLocks noGrp="1"/>
          </p:cNvSpPr>
          <p:nvPr>
            <p:ph type="body" sz="quarter" idx="40" hasCustomPrompt="1"/>
          </p:nvPr>
        </p:nvSpPr>
        <p:spPr>
          <a:xfrm>
            <a:off x="9143092"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64" name="Text Placeholder 2">
            <a:extLst>
              <a:ext uri="{FF2B5EF4-FFF2-40B4-BE49-F238E27FC236}">
                <a16:creationId xmlns:a16="http://schemas.microsoft.com/office/drawing/2014/main" id="{8E706E4F-4A88-819E-964D-227E493A2F03}"/>
              </a:ext>
            </a:extLst>
          </p:cNvPr>
          <p:cNvSpPr>
            <a:spLocks noGrp="1"/>
          </p:cNvSpPr>
          <p:nvPr>
            <p:ph type="body" sz="quarter" idx="41" hasCustomPrompt="1"/>
          </p:nvPr>
        </p:nvSpPr>
        <p:spPr>
          <a:xfrm>
            <a:off x="9143092"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65" name="Picture 64" descr="A green triangle with a black background&#10;&#10;Description automatically generated with medium confidence">
            <a:extLst>
              <a:ext uri="{FF2B5EF4-FFF2-40B4-BE49-F238E27FC236}">
                <a16:creationId xmlns:a16="http://schemas.microsoft.com/office/drawing/2014/main" id="{356F7616-12B3-1F5D-8BDE-E3102E83F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2" name="Title 1">
            <a:extLst>
              <a:ext uri="{FF2B5EF4-FFF2-40B4-BE49-F238E27FC236}">
                <a16:creationId xmlns:a16="http://schemas.microsoft.com/office/drawing/2014/main" id="{5E5CE07A-67A6-2F51-EA2A-A4F9DC12BC9D}"/>
              </a:ext>
            </a:extLst>
          </p:cNvPr>
          <p:cNvSpPr>
            <a:spLocks noGrp="1"/>
          </p:cNvSpPr>
          <p:nvPr>
            <p:ph type="title"/>
          </p:nvPr>
        </p:nvSpPr>
        <p:spPr>
          <a:xfrm>
            <a:off x="273026"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73054C21-C8DC-F9DE-129B-E52C96A0EF0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839722A2-A73C-40CF-AB1F-54D532EE4F4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8" name="Online Image Placeholder 12">
            <a:extLst>
              <a:ext uri="{FF2B5EF4-FFF2-40B4-BE49-F238E27FC236}">
                <a16:creationId xmlns:a16="http://schemas.microsoft.com/office/drawing/2014/main" id="{03012D46-77BD-4C65-AF69-B0A25F12BDC8}"/>
              </a:ext>
            </a:extLst>
          </p:cNvPr>
          <p:cNvSpPr>
            <a:spLocks noGrp="1"/>
          </p:cNvSpPr>
          <p:nvPr>
            <p:ph type="clipArt" sz="quarter" idx="25"/>
          </p:nvPr>
        </p:nvSpPr>
        <p:spPr>
          <a:xfrm>
            <a:off x="1336011" y="2429226"/>
            <a:ext cx="1001724" cy="683930"/>
          </a:xfrm>
        </p:spPr>
        <p:txBody>
          <a:bodyPr>
            <a:normAutofit/>
          </a:bodyPr>
          <a:lstStyle>
            <a:lvl1pPr marL="0" indent="0">
              <a:buNone/>
              <a:defRPr sz="1200"/>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FD81736E-1DFF-7F2F-6A95-B3C84110DE2E}"/>
              </a:ext>
            </a:extLst>
          </p:cNvPr>
          <p:cNvSpPr>
            <a:spLocks noGrp="1"/>
          </p:cNvSpPr>
          <p:nvPr>
            <p:ph type="clipArt" sz="quarter" idx="42"/>
          </p:nvPr>
        </p:nvSpPr>
        <p:spPr>
          <a:xfrm>
            <a:off x="4147851" y="2423820"/>
            <a:ext cx="1001724" cy="683930"/>
          </a:xfrm>
        </p:spPr>
        <p:txBody>
          <a:bodyPr>
            <a:normAutofit/>
          </a:bodyPr>
          <a:lstStyle>
            <a:lvl1pPr marL="0" indent="0">
              <a:buNone/>
              <a:defRPr sz="1200"/>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9FC594A4-D31D-1634-F2BA-DF27168E2279}"/>
              </a:ext>
            </a:extLst>
          </p:cNvPr>
          <p:cNvSpPr>
            <a:spLocks noGrp="1"/>
          </p:cNvSpPr>
          <p:nvPr>
            <p:ph type="clipArt" sz="quarter" idx="43"/>
          </p:nvPr>
        </p:nvSpPr>
        <p:spPr>
          <a:xfrm>
            <a:off x="7029405" y="2429226"/>
            <a:ext cx="1001724" cy="683930"/>
          </a:xfrm>
        </p:spPr>
        <p:txBody>
          <a:bodyPr>
            <a:normAutofit/>
          </a:bodyPr>
          <a:lstStyle>
            <a:lvl1pPr marL="0" indent="0">
              <a:buNone/>
              <a:defRPr sz="1200"/>
            </a:lvl1pPr>
          </a:lstStyle>
          <a:p>
            <a:r>
              <a:rPr lang="en-US"/>
              <a:t>Click icon to add online image</a:t>
            </a:r>
            <a:endParaRPr lang="en-US" dirty="0"/>
          </a:p>
        </p:txBody>
      </p:sp>
      <p:sp>
        <p:nvSpPr>
          <p:cNvPr id="21" name="Online Image Placeholder 12">
            <a:extLst>
              <a:ext uri="{FF2B5EF4-FFF2-40B4-BE49-F238E27FC236}">
                <a16:creationId xmlns:a16="http://schemas.microsoft.com/office/drawing/2014/main" id="{80299F13-E027-26F9-C4C6-328DE6A206B8}"/>
              </a:ext>
            </a:extLst>
          </p:cNvPr>
          <p:cNvSpPr>
            <a:spLocks noGrp="1"/>
          </p:cNvSpPr>
          <p:nvPr>
            <p:ph type="clipArt" sz="quarter" idx="44"/>
          </p:nvPr>
        </p:nvSpPr>
        <p:spPr>
          <a:xfrm>
            <a:off x="9854373" y="2434853"/>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2241072462"/>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ategories_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p:nvPr>
        </p:nvSpPr>
        <p:spPr>
          <a:xfrm>
            <a:off x="176688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grpSp>
        <p:nvGrpSpPr>
          <p:cNvPr id="12" name="Group 11">
            <a:extLst>
              <a:ext uri="{FF2B5EF4-FFF2-40B4-BE49-F238E27FC236}">
                <a16:creationId xmlns:a16="http://schemas.microsoft.com/office/drawing/2014/main" id="{E324FCE0-E225-6F79-CC00-3613C198AB9F}"/>
              </a:ext>
            </a:extLst>
          </p:cNvPr>
          <p:cNvGrpSpPr/>
          <p:nvPr/>
        </p:nvGrpSpPr>
        <p:grpSpPr>
          <a:xfrm>
            <a:off x="1283171" y="1767887"/>
            <a:ext cx="9122010" cy="2808989"/>
            <a:chOff x="1534995" y="1991610"/>
            <a:chExt cx="9122010" cy="2808989"/>
          </a:xfrm>
        </p:grpSpPr>
        <p:sp>
          <p:nvSpPr>
            <p:cNvPr id="13" name="Oval 12">
              <a:extLst>
                <a:ext uri="{FF2B5EF4-FFF2-40B4-BE49-F238E27FC236}">
                  <a16:creationId xmlns:a16="http://schemas.microsoft.com/office/drawing/2014/main" id="{824387AD-D33D-02DA-45E9-67BB27D7588C}"/>
                </a:ext>
              </a:extLst>
            </p:cNvPr>
            <p:cNvSpPr/>
            <p:nvPr/>
          </p:nvSpPr>
          <p:spPr>
            <a:xfrm flipV="1">
              <a:off x="7851848"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9AA2A17-4B56-0527-3B40-6035705418A6}"/>
                </a:ext>
              </a:extLst>
            </p:cNvPr>
            <p:cNvSpPr/>
            <p:nvPr/>
          </p:nvSpPr>
          <p:spPr>
            <a:xfrm flipV="1">
              <a:off x="8551662"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BBF99F6-9787-6D95-E79D-2A0E61CCF133}"/>
                </a:ext>
              </a:extLst>
            </p:cNvPr>
            <p:cNvSpPr/>
            <p:nvPr/>
          </p:nvSpPr>
          <p:spPr>
            <a:xfrm>
              <a:off x="5746091"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D1484DB-BAEC-5AFB-6320-8757ED774CEE}"/>
                </a:ext>
              </a:extLst>
            </p:cNvPr>
            <p:cNvSpPr/>
            <p:nvPr/>
          </p:nvSpPr>
          <p:spPr>
            <a:xfrm>
              <a:off x="6445905"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a:extLst>
                <a:ext uri="{FF2B5EF4-FFF2-40B4-BE49-F238E27FC236}">
                  <a16:creationId xmlns:a16="http://schemas.microsoft.com/office/drawing/2014/main" id="{C4972BE8-F1F8-6F5C-C2AB-60F1957663FA}"/>
                </a:ext>
              </a:extLst>
            </p:cNvPr>
            <p:cNvSpPr/>
            <p:nvPr/>
          </p:nvSpPr>
          <p:spPr>
            <a:xfrm flipV="1">
              <a:off x="7851848" y="1995442"/>
              <a:ext cx="2805157" cy="2805157"/>
            </a:xfrm>
            <a:prstGeom prst="blockArc">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661CF7-242A-4BD8-25BB-2D5B8A3894AA}"/>
                </a:ext>
              </a:extLst>
            </p:cNvPr>
            <p:cNvSpPr/>
            <p:nvPr/>
          </p:nvSpPr>
          <p:spPr>
            <a:xfrm flipV="1">
              <a:off x="3640752"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19FD40E-DF69-4244-067F-C76CE90B4FA6}"/>
                </a:ext>
              </a:extLst>
            </p:cNvPr>
            <p:cNvSpPr/>
            <p:nvPr/>
          </p:nvSpPr>
          <p:spPr>
            <a:xfrm flipV="1">
              <a:off x="4340566"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D61C782-8B57-E399-498C-95A64133F315}"/>
                </a:ext>
              </a:extLst>
            </p:cNvPr>
            <p:cNvSpPr/>
            <p:nvPr/>
          </p:nvSpPr>
          <p:spPr>
            <a:xfrm>
              <a:off x="1534995"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ock Arc 20">
              <a:extLst>
                <a:ext uri="{FF2B5EF4-FFF2-40B4-BE49-F238E27FC236}">
                  <a16:creationId xmlns:a16="http://schemas.microsoft.com/office/drawing/2014/main" id="{8E4B1D71-4F45-25BC-D200-A639574E2839}"/>
                </a:ext>
              </a:extLst>
            </p:cNvPr>
            <p:cNvSpPr/>
            <p:nvPr/>
          </p:nvSpPr>
          <p:spPr>
            <a:xfrm>
              <a:off x="1534995" y="1995442"/>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AFBC2B-09CB-DA65-BFF0-724AE9B5BED7}"/>
                </a:ext>
              </a:extLst>
            </p:cNvPr>
            <p:cNvSpPr/>
            <p:nvPr/>
          </p:nvSpPr>
          <p:spPr>
            <a:xfrm>
              <a:off x="2234809" y="2695256"/>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E0628FDD-A75E-47EC-C37A-46D3F9DBD41D}"/>
                </a:ext>
              </a:extLst>
            </p:cNvPr>
            <p:cNvSpPr/>
            <p:nvPr/>
          </p:nvSpPr>
          <p:spPr>
            <a:xfrm flipV="1">
              <a:off x="3643256" y="1991610"/>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lock Arc 23">
              <a:extLst>
                <a:ext uri="{FF2B5EF4-FFF2-40B4-BE49-F238E27FC236}">
                  <a16:creationId xmlns:a16="http://schemas.microsoft.com/office/drawing/2014/main" id="{B3FC4FF9-221C-9C45-3D97-527412667D7C}"/>
                </a:ext>
              </a:extLst>
            </p:cNvPr>
            <p:cNvSpPr/>
            <p:nvPr/>
          </p:nvSpPr>
          <p:spPr>
            <a:xfrm>
              <a:off x="5746091" y="1995442"/>
              <a:ext cx="2805157" cy="280515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Placeholder 2">
            <a:extLst>
              <a:ext uri="{FF2B5EF4-FFF2-40B4-BE49-F238E27FC236}">
                <a16:creationId xmlns:a16="http://schemas.microsoft.com/office/drawing/2014/main" id="{3C6C9C09-7079-1F93-0553-B4CDB22359DD}"/>
              </a:ext>
            </a:extLst>
          </p:cNvPr>
          <p:cNvSpPr>
            <a:spLocks noGrp="1"/>
          </p:cNvSpPr>
          <p:nvPr>
            <p:ph type="body" sz="quarter" idx="42"/>
          </p:nvPr>
        </p:nvSpPr>
        <p:spPr>
          <a:xfrm>
            <a:off x="176688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6" name="Text Placeholder 2">
            <a:extLst>
              <a:ext uri="{FF2B5EF4-FFF2-40B4-BE49-F238E27FC236}">
                <a16:creationId xmlns:a16="http://schemas.microsoft.com/office/drawing/2014/main" id="{3F7B68EB-95EE-1F7C-9976-02BCE6169910}"/>
              </a:ext>
            </a:extLst>
          </p:cNvPr>
          <p:cNvSpPr>
            <a:spLocks noGrp="1"/>
          </p:cNvSpPr>
          <p:nvPr>
            <p:ph type="body" sz="quarter" idx="43"/>
          </p:nvPr>
        </p:nvSpPr>
        <p:spPr>
          <a:xfrm>
            <a:off x="3890963" y="4796035"/>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7" name="Text Placeholder 2">
            <a:extLst>
              <a:ext uri="{FF2B5EF4-FFF2-40B4-BE49-F238E27FC236}">
                <a16:creationId xmlns:a16="http://schemas.microsoft.com/office/drawing/2014/main" id="{A52AE42A-1E54-BFAD-D2B7-DE5764EADF37}"/>
              </a:ext>
            </a:extLst>
          </p:cNvPr>
          <p:cNvSpPr>
            <a:spLocks noGrp="1"/>
          </p:cNvSpPr>
          <p:nvPr>
            <p:ph type="body" sz="quarter" idx="44"/>
          </p:nvPr>
        </p:nvSpPr>
        <p:spPr>
          <a:xfrm>
            <a:off x="3890961" y="5166117"/>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8" name="Text Placeholder 2">
            <a:extLst>
              <a:ext uri="{FF2B5EF4-FFF2-40B4-BE49-F238E27FC236}">
                <a16:creationId xmlns:a16="http://schemas.microsoft.com/office/drawing/2014/main" id="{2C6A58FA-4F47-6D80-2B15-67C848998738}"/>
              </a:ext>
            </a:extLst>
          </p:cNvPr>
          <p:cNvSpPr>
            <a:spLocks noGrp="1"/>
          </p:cNvSpPr>
          <p:nvPr>
            <p:ph type="body" sz="quarter" idx="45"/>
          </p:nvPr>
        </p:nvSpPr>
        <p:spPr>
          <a:xfrm>
            <a:off x="601503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9" name="Text Placeholder 2">
            <a:extLst>
              <a:ext uri="{FF2B5EF4-FFF2-40B4-BE49-F238E27FC236}">
                <a16:creationId xmlns:a16="http://schemas.microsoft.com/office/drawing/2014/main" id="{D0FBAA3C-826E-0ECA-F6C1-1372ADDE42D3}"/>
              </a:ext>
            </a:extLst>
          </p:cNvPr>
          <p:cNvSpPr>
            <a:spLocks noGrp="1"/>
          </p:cNvSpPr>
          <p:nvPr>
            <p:ph type="body" sz="quarter" idx="46"/>
          </p:nvPr>
        </p:nvSpPr>
        <p:spPr>
          <a:xfrm>
            <a:off x="601503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59A5E832-C495-84AF-4B4B-9C19A58B1606}"/>
              </a:ext>
            </a:extLst>
          </p:cNvPr>
          <p:cNvSpPr>
            <a:spLocks noGrp="1"/>
          </p:cNvSpPr>
          <p:nvPr>
            <p:ph type="body" sz="quarter" idx="47"/>
          </p:nvPr>
        </p:nvSpPr>
        <p:spPr>
          <a:xfrm>
            <a:off x="8299424" y="4750742"/>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1657BA55-48A3-CA14-C110-B214DE9AA97E}"/>
              </a:ext>
            </a:extLst>
          </p:cNvPr>
          <p:cNvSpPr>
            <a:spLocks noGrp="1"/>
          </p:cNvSpPr>
          <p:nvPr>
            <p:ph type="body" sz="quarter" idx="48"/>
          </p:nvPr>
        </p:nvSpPr>
        <p:spPr>
          <a:xfrm>
            <a:off x="8299422" y="5120824"/>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50" name="Picture 49" descr="A green triangle with a black background&#10;&#10;Description automatically generated with medium confidence">
            <a:extLst>
              <a:ext uri="{FF2B5EF4-FFF2-40B4-BE49-F238E27FC236}">
                <a16:creationId xmlns:a16="http://schemas.microsoft.com/office/drawing/2014/main" id="{51E14968-9F91-8645-7C1F-837FD0EED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E8AB9C9-0C3D-98F4-5A5C-B62BAA4A60EB}"/>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A88A9AE-DEBB-E4C8-40B1-2B842360AB4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653C83F-2EBE-E80D-60F7-8B6ACCC5C9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D7F228BC-D12F-CA50-0705-E92E71B218A0}"/>
              </a:ext>
            </a:extLst>
          </p:cNvPr>
          <p:cNvSpPr>
            <a:spLocks noGrp="1"/>
          </p:cNvSpPr>
          <p:nvPr>
            <p:ph type="clipArt" sz="quarter" idx="25"/>
          </p:nvPr>
        </p:nvSpPr>
        <p:spPr>
          <a:xfrm>
            <a:off x="2180403" y="2822028"/>
            <a:ext cx="1001724" cy="683930"/>
          </a:xfrm>
        </p:spPr>
        <p:txBody>
          <a:bodyPr>
            <a:normAutofit/>
          </a:bodyPr>
          <a:lstStyle>
            <a:lvl1pPr marL="0" indent="0">
              <a:buNone/>
              <a:defRPr sz="1200"/>
            </a:lvl1pPr>
          </a:lstStyle>
          <a:p>
            <a:r>
              <a:rPr lang="en-US"/>
              <a:t>Click icon to add online image</a:t>
            </a:r>
            <a:endParaRPr lang="en-US" dirty="0"/>
          </a:p>
        </p:txBody>
      </p:sp>
      <p:sp>
        <p:nvSpPr>
          <p:cNvPr id="32" name="Online Image Placeholder 12">
            <a:extLst>
              <a:ext uri="{FF2B5EF4-FFF2-40B4-BE49-F238E27FC236}">
                <a16:creationId xmlns:a16="http://schemas.microsoft.com/office/drawing/2014/main" id="{62E752F3-AB57-6621-1089-0C0AFD6BB30F}"/>
              </a:ext>
            </a:extLst>
          </p:cNvPr>
          <p:cNvSpPr>
            <a:spLocks noGrp="1"/>
          </p:cNvSpPr>
          <p:nvPr>
            <p:ph type="clipArt" sz="quarter" idx="55"/>
          </p:nvPr>
        </p:nvSpPr>
        <p:spPr>
          <a:xfrm>
            <a:off x="4285746" y="2771182"/>
            <a:ext cx="1001724" cy="683930"/>
          </a:xfrm>
        </p:spPr>
        <p:txBody>
          <a:bodyPr>
            <a:normAutofit/>
          </a:bodyPr>
          <a:lstStyle>
            <a:lvl1pPr marL="0" indent="0">
              <a:buNone/>
              <a:defRPr sz="1200"/>
            </a:lvl1pPr>
          </a:lstStyle>
          <a:p>
            <a:r>
              <a:rPr lang="en-US"/>
              <a:t>Click icon to add online image</a:t>
            </a:r>
            <a:endParaRPr lang="en-US" dirty="0"/>
          </a:p>
        </p:txBody>
      </p:sp>
      <p:sp>
        <p:nvSpPr>
          <p:cNvPr id="33" name="Online Image Placeholder 12">
            <a:extLst>
              <a:ext uri="{FF2B5EF4-FFF2-40B4-BE49-F238E27FC236}">
                <a16:creationId xmlns:a16="http://schemas.microsoft.com/office/drawing/2014/main" id="{CD4045A7-CD8F-8C26-D7FE-1EC78DDD7BA4}"/>
              </a:ext>
            </a:extLst>
          </p:cNvPr>
          <p:cNvSpPr>
            <a:spLocks noGrp="1"/>
          </p:cNvSpPr>
          <p:nvPr>
            <p:ph type="clipArt" sz="quarter" idx="56"/>
          </p:nvPr>
        </p:nvSpPr>
        <p:spPr>
          <a:xfrm>
            <a:off x="6403886" y="2768603"/>
            <a:ext cx="1001724" cy="683930"/>
          </a:xfrm>
        </p:spPr>
        <p:txBody>
          <a:bodyPr>
            <a:normAutofit/>
          </a:bodyPr>
          <a:lstStyle>
            <a:lvl1pPr marL="0" indent="0">
              <a:buNone/>
              <a:defRPr sz="1200"/>
            </a:lvl1pPr>
          </a:lstStyle>
          <a:p>
            <a:r>
              <a:rPr lang="en-US"/>
              <a:t>Click icon to add online image</a:t>
            </a:r>
            <a:endParaRPr lang="en-US" dirty="0"/>
          </a:p>
        </p:txBody>
      </p:sp>
      <p:sp>
        <p:nvSpPr>
          <p:cNvPr id="34" name="Online Image Placeholder 12">
            <a:extLst>
              <a:ext uri="{FF2B5EF4-FFF2-40B4-BE49-F238E27FC236}">
                <a16:creationId xmlns:a16="http://schemas.microsoft.com/office/drawing/2014/main" id="{358E4645-F253-5070-6150-AD0D6BF54315}"/>
              </a:ext>
            </a:extLst>
          </p:cNvPr>
          <p:cNvSpPr>
            <a:spLocks noGrp="1"/>
          </p:cNvSpPr>
          <p:nvPr>
            <p:ph type="clipArt" sz="quarter" idx="57"/>
          </p:nvPr>
        </p:nvSpPr>
        <p:spPr>
          <a:xfrm>
            <a:off x="8509229" y="2717757"/>
            <a:ext cx="1001724" cy="683930"/>
          </a:xfrm>
        </p:spPr>
        <p:txBody>
          <a:bodyPr>
            <a:normAutofit/>
          </a:bodyPr>
          <a:lstStyle>
            <a:lvl1pPr marL="0" indent="0">
              <a:buNone/>
              <a:defRPr sz="1200"/>
            </a:lvl1pPr>
          </a:lstStyle>
          <a:p>
            <a:r>
              <a:rPr lang="en-US"/>
              <a:t>Click icon to add online image</a:t>
            </a:r>
            <a:endParaRPr lang="en-US" dirty="0"/>
          </a:p>
        </p:txBody>
      </p:sp>
    </p:spTree>
    <p:extLst>
      <p:ext uri="{BB962C8B-B14F-4D97-AF65-F5344CB8AC3E}">
        <p14:creationId xmlns:p14="http://schemas.microsoft.com/office/powerpoint/2010/main" val="516227745"/>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Categor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6" name="Content Placeholder 3" descr="Timeline Placeholder ">
            <a:extLst>
              <a:ext uri="{FF2B5EF4-FFF2-40B4-BE49-F238E27FC236}">
                <a16:creationId xmlns:a16="http://schemas.microsoft.com/office/drawing/2014/main" id="{F7BBC763-E362-65BF-02DE-9AC7EFC3C480}"/>
              </a:ext>
            </a:extLst>
          </p:cNvPr>
          <p:cNvGraphicFramePr>
            <a:graphicFrameLocks/>
          </p:cNvGraphicFramePr>
          <p:nvPr>
            <p:extLst>
              <p:ext uri="{D42A27DB-BD31-4B8C-83A1-F6EECF244321}">
                <p14:modId xmlns:p14="http://schemas.microsoft.com/office/powerpoint/2010/main" val="850998098"/>
              </p:ext>
            </p:extLst>
          </p:nvPr>
        </p:nvGraphicFramePr>
        <p:xfrm>
          <a:off x="850900" y="1319514"/>
          <a:ext cx="10125075" cy="486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28DA5F01-D499-0493-7A0B-BF05064F5C52}"/>
              </a:ext>
            </a:extLst>
          </p:cNvPr>
          <p:cNvSpPr>
            <a:spLocks noGrp="1"/>
          </p:cNvSpPr>
          <p:nvPr>
            <p:ph type="body" sz="quarter" idx="18"/>
          </p:nvPr>
        </p:nvSpPr>
        <p:spPr>
          <a:xfrm>
            <a:off x="8972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7DA1BC44-8C2F-4D42-82FB-07AB38F339FE}"/>
              </a:ext>
            </a:extLst>
          </p:cNvPr>
          <p:cNvSpPr>
            <a:spLocks noGrp="1"/>
          </p:cNvSpPr>
          <p:nvPr>
            <p:ph type="body" sz="quarter" idx="42"/>
          </p:nvPr>
        </p:nvSpPr>
        <p:spPr>
          <a:xfrm>
            <a:off x="8972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11E152A-9664-412C-51C5-C8DFCDC390AD}"/>
              </a:ext>
            </a:extLst>
          </p:cNvPr>
          <p:cNvSpPr>
            <a:spLocks noGrp="1"/>
          </p:cNvSpPr>
          <p:nvPr>
            <p:ph type="body" sz="quarter" idx="43"/>
          </p:nvPr>
        </p:nvSpPr>
        <p:spPr>
          <a:xfrm>
            <a:off x="29546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0918CDEC-24FF-3C15-B020-D4EAEBA736F8}"/>
              </a:ext>
            </a:extLst>
          </p:cNvPr>
          <p:cNvSpPr>
            <a:spLocks noGrp="1"/>
          </p:cNvSpPr>
          <p:nvPr>
            <p:ph type="body" sz="quarter" idx="44"/>
          </p:nvPr>
        </p:nvSpPr>
        <p:spPr>
          <a:xfrm>
            <a:off x="29546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2975CD69-9223-73D8-3CE6-7C19B85168FB}"/>
              </a:ext>
            </a:extLst>
          </p:cNvPr>
          <p:cNvSpPr>
            <a:spLocks noGrp="1"/>
          </p:cNvSpPr>
          <p:nvPr>
            <p:ph type="body" sz="quarter" idx="45"/>
          </p:nvPr>
        </p:nvSpPr>
        <p:spPr>
          <a:xfrm>
            <a:off x="50120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23E8B116-3DF4-C4B1-CB31-77AD62AF2666}"/>
              </a:ext>
            </a:extLst>
          </p:cNvPr>
          <p:cNvSpPr>
            <a:spLocks noGrp="1"/>
          </p:cNvSpPr>
          <p:nvPr>
            <p:ph type="body" sz="quarter" idx="46"/>
          </p:nvPr>
        </p:nvSpPr>
        <p:spPr>
          <a:xfrm>
            <a:off x="50120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483901D8-C85B-640C-E836-DEF38C30AC8B}"/>
              </a:ext>
            </a:extLst>
          </p:cNvPr>
          <p:cNvSpPr>
            <a:spLocks noGrp="1"/>
          </p:cNvSpPr>
          <p:nvPr>
            <p:ph type="body" sz="quarter" idx="47"/>
          </p:nvPr>
        </p:nvSpPr>
        <p:spPr>
          <a:xfrm>
            <a:off x="7082006"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FAFFA90B-2F6D-E1DA-7AEF-41A8BF85EDE1}"/>
              </a:ext>
            </a:extLst>
          </p:cNvPr>
          <p:cNvSpPr>
            <a:spLocks noGrp="1"/>
          </p:cNvSpPr>
          <p:nvPr>
            <p:ph type="body" sz="quarter" idx="48"/>
          </p:nvPr>
        </p:nvSpPr>
        <p:spPr>
          <a:xfrm>
            <a:off x="7082005"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43330EB0-C4E7-BC2F-B16E-57932B2D65A3}"/>
              </a:ext>
            </a:extLst>
          </p:cNvPr>
          <p:cNvSpPr>
            <a:spLocks noGrp="1"/>
          </p:cNvSpPr>
          <p:nvPr>
            <p:ph type="body" sz="quarter" idx="49"/>
          </p:nvPr>
        </p:nvSpPr>
        <p:spPr>
          <a:xfrm>
            <a:off x="9151935"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999E597F-4ABF-ADE6-80CE-F1E24BC8B907}"/>
              </a:ext>
            </a:extLst>
          </p:cNvPr>
          <p:cNvSpPr>
            <a:spLocks noGrp="1"/>
          </p:cNvSpPr>
          <p:nvPr>
            <p:ph type="body" sz="quarter" idx="50"/>
          </p:nvPr>
        </p:nvSpPr>
        <p:spPr>
          <a:xfrm>
            <a:off x="9151934"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41" name="Picture 40" descr="A green triangle with a black background&#10;&#10;Description automatically generated with medium confidence">
            <a:extLst>
              <a:ext uri="{FF2B5EF4-FFF2-40B4-BE49-F238E27FC236}">
                <a16:creationId xmlns:a16="http://schemas.microsoft.com/office/drawing/2014/main" id="{8AF3C7BD-5C29-7B78-9BF8-C7914A39B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79D7D8E-8317-964A-8D21-E54D6DEDCAE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4E2674A-6B75-73D2-7F27-0FB8FFB2C21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06152559-A441-E887-8B2A-CED25CCAAE2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509747"/>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 Categories_a">
    <p:spTree>
      <p:nvGrpSpPr>
        <p:cNvPr id="1" name=""/>
        <p:cNvGrpSpPr/>
        <p:nvPr/>
      </p:nvGrpSpPr>
      <p:grpSpPr>
        <a:xfrm>
          <a:off x="0" y="0"/>
          <a:ext cx="0" cy="0"/>
          <a:chOff x="0" y="0"/>
          <a:chExt cx="0" cy="0"/>
        </a:xfrm>
      </p:grpSpPr>
      <p:sp>
        <p:nvSpPr>
          <p:cNvPr id="78" name="object 3">
            <a:extLst>
              <a:ext uri="{FF2B5EF4-FFF2-40B4-BE49-F238E27FC236}">
                <a16:creationId xmlns:a16="http://schemas.microsoft.com/office/drawing/2014/main" id="{72011E3F-D2F0-335C-C95A-26E890FEF706}"/>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6F996978-081D-94BC-46FC-324ECD1F7DF2}"/>
              </a:ext>
            </a:extLst>
          </p:cNvPr>
          <p:cNvSpPr/>
          <p:nvPr/>
        </p:nvSpPr>
        <p:spPr>
          <a:xfrm>
            <a:off x="1604512"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a:ln>
            <a:no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 name="object 6">
            <a:extLst>
              <a:ext uri="{FF2B5EF4-FFF2-40B4-BE49-F238E27FC236}">
                <a16:creationId xmlns:a16="http://schemas.microsoft.com/office/drawing/2014/main" id="{AA7C08D4-28D8-25E5-71C7-A9C91EC9EC25}"/>
              </a:ext>
            </a:extLst>
          </p:cNvPr>
          <p:cNvSpPr/>
          <p:nvPr/>
        </p:nvSpPr>
        <p:spPr>
          <a:xfrm>
            <a:off x="1604512"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 name="object 22">
            <a:extLst>
              <a:ext uri="{FF2B5EF4-FFF2-40B4-BE49-F238E27FC236}">
                <a16:creationId xmlns:a16="http://schemas.microsoft.com/office/drawing/2014/main" id="{60F01C7D-7164-22CE-EE26-A5C60292529B}"/>
              </a:ext>
            </a:extLst>
          </p:cNvPr>
          <p:cNvSpPr/>
          <p:nvPr/>
        </p:nvSpPr>
        <p:spPr>
          <a:xfrm>
            <a:off x="1604512"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2" name="object 20">
            <a:extLst>
              <a:ext uri="{FF2B5EF4-FFF2-40B4-BE49-F238E27FC236}">
                <a16:creationId xmlns:a16="http://schemas.microsoft.com/office/drawing/2014/main" id="{46DB1358-7611-1FEA-8558-FC3C7A24532C}"/>
              </a:ext>
            </a:extLst>
          </p:cNvPr>
          <p:cNvSpPr/>
          <p:nvPr/>
        </p:nvSpPr>
        <p:spPr>
          <a:xfrm>
            <a:off x="3318795" y="4525338"/>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5" name="object 31">
            <a:extLst>
              <a:ext uri="{FF2B5EF4-FFF2-40B4-BE49-F238E27FC236}">
                <a16:creationId xmlns:a16="http://schemas.microsoft.com/office/drawing/2014/main" id="{1F0FD45B-6996-68E8-96B6-B7938A20E84F}"/>
              </a:ext>
            </a:extLst>
          </p:cNvPr>
          <p:cNvSpPr/>
          <p:nvPr/>
        </p:nvSpPr>
        <p:spPr>
          <a:xfrm>
            <a:off x="3318795" y="3248242"/>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7" name="object 33">
            <a:extLst>
              <a:ext uri="{FF2B5EF4-FFF2-40B4-BE49-F238E27FC236}">
                <a16:creationId xmlns:a16="http://schemas.microsoft.com/office/drawing/2014/main" id="{181DEE8F-9CB1-E822-76BE-2B185538DFE9}"/>
              </a:ext>
            </a:extLst>
          </p:cNvPr>
          <p:cNvSpPr/>
          <p:nvPr/>
        </p:nvSpPr>
        <p:spPr>
          <a:xfrm>
            <a:off x="3318796" y="1968244"/>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7D5D84-8EFA-4A2D-735A-828D653A01E8}"/>
              </a:ext>
            </a:extLst>
          </p:cNvPr>
          <p:cNvSpPr>
            <a:spLocks noChangeAspect="1"/>
          </p:cNvSpPr>
          <p:nvPr/>
        </p:nvSpPr>
        <p:spPr>
          <a:xfrm>
            <a:off x="106907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92BC769-7F49-76C2-BBBF-28DC48916A4E}"/>
              </a:ext>
            </a:extLst>
          </p:cNvPr>
          <p:cNvSpPr>
            <a:spLocks noChangeAspect="1"/>
          </p:cNvSpPr>
          <p:nvPr/>
        </p:nvSpPr>
        <p:spPr>
          <a:xfrm>
            <a:off x="106907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C3B56DD6-477D-CA5F-59D0-D781673C97FD}"/>
              </a:ext>
            </a:extLst>
          </p:cNvPr>
          <p:cNvSpPr>
            <a:spLocks noChangeAspect="1"/>
          </p:cNvSpPr>
          <p:nvPr/>
        </p:nvSpPr>
        <p:spPr>
          <a:xfrm>
            <a:off x="106907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5F11B15-8329-577E-4227-FD2CDA0DF3D5}"/>
              </a:ext>
            </a:extLst>
          </p:cNvPr>
          <p:cNvGrpSpPr/>
          <p:nvPr/>
        </p:nvGrpSpPr>
        <p:grpSpPr>
          <a:xfrm>
            <a:off x="6185219" y="1850329"/>
            <a:ext cx="4743148" cy="3701013"/>
            <a:chOff x="6185563" y="1850329"/>
            <a:chExt cx="4743148" cy="3701013"/>
          </a:xfrm>
        </p:grpSpPr>
        <p:sp>
          <p:nvSpPr>
            <p:cNvPr id="30" name="object 36">
              <a:extLst>
                <a:ext uri="{FF2B5EF4-FFF2-40B4-BE49-F238E27FC236}">
                  <a16:creationId xmlns:a16="http://schemas.microsoft.com/office/drawing/2014/main" id="{14EA8CFB-37A6-D7DD-089A-05D9DC45FBCA}"/>
                </a:ext>
              </a:extLst>
            </p:cNvPr>
            <p:cNvSpPr/>
            <p:nvPr/>
          </p:nvSpPr>
          <p:spPr>
            <a:xfrm>
              <a:off x="6677028"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2" name="object 39">
              <a:extLst>
                <a:ext uri="{FF2B5EF4-FFF2-40B4-BE49-F238E27FC236}">
                  <a16:creationId xmlns:a16="http://schemas.microsoft.com/office/drawing/2014/main" id="{D2B1F603-B335-6272-05A1-13EDD864CD3E}"/>
                </a:ext>
              </a:extLst>
            </p:cNvPr>
            <p:cNvSpPr/>
            <p:nvPr/>
          </p:nvSpPr>
          <p:spPr>
            <a:xfrm>
              <a:off x="8482739" y="4525338"/>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object 48">
              <a:extLst>
                <a:ext uri="{FF2B5EF4-FFF2-40B4-BE49-F238E27FC236}">
                  <a16:creationId xmlns:a16="http://schemas.microsoft.com/office/drawing/2014/main" id="{6CC34186-ACFB-FC83-1578-55E2DC278E01}"/>
                </a:ext>
              </a:extLst>
            </p:cNvPr>
            <p:cNvSpPr/>
            <p:nvPr/>
          </p:nvSpPr>
          <p:spPr>
            <a:xfrm>
              <a:off x="6677028"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3" name="object 56">
              <a:extLst>
                <a:ext uri="{FF2B5EF4-FFF2-40B4-BE49-F238E27FC236}">
                  <a16:creationId xmlns:a16="http://schemas.microsoft.com/office/drawing/2014/main" id="{5CBDDC8D-FF49-92B7-0C1C-09D659B1E9F9}"/>
                </a:ext>
              </a:extLst>
            </p:cNvPr>
            <p:cNvSpPr/>
            <p:nvPr/>
          </p:nvSpPr>
          <p:spPr>
            <a:xfrm>
              <a:off x="8482739" y="1968244"/>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5" name="object 58">
              <a:extLst>
                <a:ext uri="{FF2B5EF4-FFF2-40B4-BE49-F238E27FC236}">
                  <a16:creationId xmlns:a16="http://schemas.microsoft.com/office/drawing/2014/main" id="{FF6D1870-05F7-C814-DE3B-F8EE2FCDA067}"/>
                </a:ext>
              </a:extLst>
            </p:cNvPr>
            <p:cNvSpPr/>
            <p:nvPr/>
          </p:nvSpPr>
          <p:spPr>
            <a:xfrm>
              <a:off x="6677028"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7" name="object 61">
              <a:extLst>
                <a:ext uri="{FF2B5EF4-FFF2-40B4-BE49-F238E27FC236}">
                  <a16:creationId xmlns:a16="http://schemas.microsoft.com/office/drawing/2014/main" id="{856502D8-24B1-0A0E-299F-8EB5EDE1E17C}"/>
                </a:ext>
              </a:extLst>
            </p:cNvPr>
            <p:cNvSpPr/>
            <p:nvPr/>
          </p:nvSpPr>
          <p:spPr>
            <a:xfrm>
              <a:off x="8482739" y="3248242"/>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D6251D9-AA13-88F2-B82B-1A4EA66BA04E}"/>
                </a:ext>
              </a:extLst>
            </p:cNvPr>
            <p:cNvSpPr>
              <a:spLocks noChangeAspect="1"/>
            </p:cNvSpPr>
            <p:nvPr/>
          </p:nvSpPr>
          <p:spPr>
            <a:xfrm>
              <a:off x="618556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CFC886C0-B0BA-EFD2-9AF5-0FE55B99C5B9}"/>
                </a:ext>
              </a:extLst>
            </p:cNvPr>
            <p:cNvSpPr>
              <a:spLocks noChangeAspect="1"/>
            </p:cNvSpPr>
            <p:nvPr/>
          </p:nvSpPr>
          <p:spPr>
            <a:xfrm>
              <a:off x="618556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62FEAF0-E0C9-77EE-0147-7425FED4B3AE}"/>
                </a:ext>
              </a:extLst>
            </p:cNvPr>
            <p:cNvSpPr>
              <a:spLocks noChangeAspect="1"/>
            </p:cNvSpPr>
            <p:nvPr/>
          </p:nvSpPr>
          <p:spPr>
            <a:xfrm>
              <a:off x="618556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65" name="Text Placeholder 2">
            <a:extLst>
              <a:ext uri="{FF2B5EF4-FFF2-40B4-BE49-F238E27FC236}">
                <a16:creationId xmlns:a16="http://schemas.microsoft.com/office/drawing/2014/main" id="{F9D4D8F8-B69C-92DA-27E0-676F3609DCE0}"/>
              </a:ext>
            </a:extLst>
          </p:cNvPr>
          <p:cNvSpPr>
            <a:spLocks noGrp="1"/>
          </p:cNvSpPr>
          <p:nvPr>
            <p:ph type="body" sz="quarter" idx="18"/>
          </p:nvPr>
        </p:nvSpPr>
        <p:spPr>
          <a:xfrm>
            <a:off x="1918777" y="2184294"/>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B4446C8B-453A-77DE-6D09-61F42B9D92D5}"/>
              </a:ext>
            </a:extLst>
          </p:cNvPr>
          <p:cNvSpPr>
            <a:spLocks noGrp="1"/>
          </p:cNvSpPr>
          <p:nvPr>
            <p:ph type="body" sz="quarter" idx="42"/>
          </p:nvPr>
        </p:nvSpPr>
        <p:spPr>
          <a:xfrm>
            <a:off x="3471188" y="2110881"/>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7A75FF60-9470-7AC0-816C-0CD9AB427F75}"/>
              </a:ext>
            </a:extLst>
          </p:cNvPr>
          <p:cNvSpPr>
            <a:spLocks noGrp="1"/>
          </p:cNvSpPr>
          <p:nvPr>
            <p:ph type="body" sz="quarter" idx="43"/>
          </p:nvPr>
        </p:nvSpPr>
        <p:spPr>
          <a:xfrm>
            <a:off x="1905907" y="3514806"/>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9" name="Text Placeholder 2">
            <a:extLst>
              <a:ext uri="{FF2B5EF4-FFF2-40B4-BE49-F238E27FC236}">
                <a16:creationId xmlns:a16="http://schemas.microsoft.com/office/drawing/2014/main" id="{80C28231-953F-E891-05F5-38EDD137CAB5}"/>
              </a:ext>
            </a:extLst>
          </p:cNvPr>
          <p:cNvSpPr>
            <a:spLocks noGrp="1"/>
          </p:cNvSpPr>
          <p:nvPr>
            <p:ph type="body" sz="quarter" idx="44"/>
          </p:nvPr>
        </p:nvSpPr>
        <p:spPr>
          <a:xfrm>
            <a:off x="3471188" y="335763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2CA97471-BEAF-DB5E-98BF-7C8278E4A64F}"/>
              </a:ext>
            </a:extLst>
          </p:cNvPr>
          <p:cNvSpPr>
            <a:spLocks noGrp="1"/>
          </p:cNvSpPr>
          <p:nvPr>
            <p:ph type="body" sz="quarter" idx="45"/>
          </p:nvPr>
        </p:nvSpPr>
        <p:spPr>
          <a:xfrm>
            <a:off x="1945505" y="4761072"/>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1" name="Text Placeholder 2">
            <a:extLst>
              <a:ext uri="{FF2B5EF4-FFF2-40B4-BE49-F238E27FC236}">
                <a16:creationId xmlns:a16="http://schemas.microsoft.com/office/drawing/2014/main" id="{56662C44-4673-1370-1BCD-25AA828BB6E1}"/>
              </a:ext>
            </a:extLst>
          </p:cNvPr>
          <p:cNvSpPr>
            <a:spLocks noGrp="1"/>
          </p:cNvSpPr>
          <p:nvPr>
            <p:ph type="body" sz="quarter" idx="46"/>
          </p:nvPr>
        </p:nvSpPr>
        <p:spPr>
          <a:xfrm>
            <a:off x="3480162" y="4623463"/>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2" name="Text Placeholder 2">
            <a:extLst>
              <a:ext uri="{FF2B5EF4-FFF2-40B4-BE49-F238E27FC236}">
                <a16:creationId xmlns:a16="http://schemas.microsoft.com/office/drawing/2014/main" id="{0E62F1BC-6652-27D1-12D6-6F3B6D6CC823}"/>
              </a:ext>
            </a:extLst>
          </p:cNvPr>
          <p:cNvSpPr>
            <a:spLocks noGrp="1"/>
          </p:cNvSpPr>
          <p:nvPr>
            <p:ph type="body" sz="quarter" idx="47"/>
          </p:nvPr>
        </p:nvSpPr>
        <p:spPr>
          <a:xfrm>
            <a:off x="7069851" y="2189613"/>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3" name="Text Placeholder 2">
            <a:extLst>
              <a:ext uri="{FF2B5EF4-FFF2-40B4-BE49-F238E27FC236}">
                <a16:creationId xmlns:a16="http://schemas.microsoft.com/office/drawing/2014/main" id="{87025780-DE2E-0909-4B51-F6961F8E67BE}"/>
              </a:ext>
            </a:extLst>
          </p:cNvPr>
          <p:cNvSpPr>
            <a:spLocks noGrp="1"/>
          </p:cNvSpPr>
          <p:nvPr>
            <p:ph type="body" sz="quarter" idx="48"/>
          </p:nvPr>
        </p:nvSpPr>
        <p:spPr>
          <a:xfrm>
            <a:off x="8604508" y="2052004"/>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4" name="Text Placeholder 2">
            <a:extLst>
              <a:ext uri="{FF2B5EF4-FFF2-40B4-BE49-F238E27FC236}">
                <a16:creationId xmlns:a16="http://schemas.microsoft.com/office/drawing/2014/main" id="{2DE70EEE-AFA0-1151-0A50-609FE7D5A94E}"/>
              </a:ext>
            </a:extLst>
          </p:cNvPr>
          <p:cNvSpPr>
            <a:spLocks noGrp="1"/>
          </p:cNvSpPr>
          <p:nvPr>
            <p:ph type="body" sz="quarter" idx="49"/>
          </p:nvPr>
        </p:nvSpPr>
        <p:spPr>
          <a:xfrm>
            <a:off x="7069851" y="3425275"/>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5" name="Text Placeholder 2">
            <a:extLst>
              <a:ext uri="{FF2B5EF4-FFF2-40B4-BE49-F238E27FC236}">
                <a16:creationId xmlns:a16="http://schemas.microsoft.com/office/drawing/2014/main" id="{3B7E0CF8-B678-9EBC-0226-840899642022}"/>
              </a:ext>
            </a:extLst>
          </p:cNvPr>
          <p:cNvSpPr>
            <a:spLocks noGrp="1"/>
          </p:cNvSpPr>
          <p:nvPr>
            <p:ph type="body" sz="quarter" idx="50"/>
          </p:nvPr>
        </p:nvSpPr>
        <p:spPr>
          <a:xfrm>
            <a:off x="8604508" y="3321226"/>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6" name="Text Placeholder 2">
            <a:extLst>
              <a:ext uri="{FF2B5EF4-FFF2-40B4-BE49-F238E27FC236}">
                <a16:creationId xmlns:a16="http://schemas.microsoft.com/office/drawing/2014/main" id="{AB226FDF-8174-EABB-A0A2-260581D2442F}"/>
              </a:ext>
            </a:extLst>
          </p:cNvPr>
          <p:cNvSpPr>
            <a:spLocks noGrp="1"/>
          </p:cNvSpPr>
          <p:nvPr>
            <p:ph type="body" sz="quarter" idx="51"/>
          </p:nvPr>
        </p:nvSpPr>
        <p:spPr>
          <a:xfrm>
            <a:off x="7069851" y="4734707"/>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7" name="Text Placeholder 2">
            <a:extLst>
              <a:ext uri="{FF2B5EF4-FFF2-40B4-BE49-F238E27FC236}">
                <a16:creationId xmlns:a16="http://schemas.microsoft.com/office/drawing/2014/main" id="{55EBB016-C97C-E79C-B137-9882968F90A9}"/>
              </a:ext>
            </a:extLst>
          </p:cNvPr>
          <p:cNvSpPr>
            <a:spLocks noGrp="1"/>
          </p:cNvSpPr>
          <p:nvPr>
            <p:ph type="body" sz="quarter" idx="52"/>
          </p:nvPr>
        </p:nvSpPr>
        <p:spPr>
          <a:xfrm>
            <a:off x="8604508" y="459709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9" name="Picture 78" descr="A green triangle with a black background&#10;&#10;Description automatically generated with medium confidence">
            <a:extLst>
              <a:ext uri="{FF2B5EF4-FFF2-40B4-BE49-F238E27FC236}">
                <a16:creationId xmlns:a16="http://schemas.microsoft.com/office/drawing/2014/main" id="{87066924-38DB-C1E5-DA6E-83846BE51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6" name="Title 1">
            <a:extLst>
              <a:ext uri="{FF2B5EF4-FFF2-40B4-BE49-F238E27FC236}">
                <a16:creationId xmlns:a16="http://schemas.microsoft.com/office/drawing/2014/main" id="{CE7905C9-2470-91AA-9102-E35D4273643D}"/>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E3CBE7B0-8382-C1F7-CC07-552BCC071B85}"/>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E36A334E-D25F-3564-3B89-78CA3E14259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Online Image Placeholder 12">
            <a:extLst>
              <a:ext uri="{FF2B5EF4-FFF2-40B4-BE49-F238E27FC236}">
                <a16:creationId xmlns:a16="http://schemas.microsoft.com/office/drawing/2014/main" id="{3DF4F327-A6C2-0C5A-D57A-E73D3018F25A}"/>
              </a:ext>
            </a:extLst>
          </p:cNvPr>
          <p:cNvSpPr>
            <a:spLocks noGrp="1"/>
          </p:cNvSpPr>
          <p:nvPr>
            <p:ph type="clipArt" sz="quarter" idx="28"/>
          </p:nvPr>
        </p:nvSpPr>
        <p:spPr>
          <a:xfrm>
            <a:off x="1249390" y="2177266"/>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9" name="Online Image Placeholder 12">
            <a:extLst>
              <a:ext uri="{FF2B5EF4-FFF2-40B4-BE49-F238E27FC236}">
                <a16:creationId xmlns:a16="http://schemas.microsoft.com/office/drawing/2014/main" id="{A49EBB96-EF7D-F7CA-4E4A-8268E8BC461B}"/>
              </a:ext>
            </a:extLst>
          </p:cNvPr>
          <p:cNvSpPr>
            <a:spLocks noGrp="1"/>
          </p:cNvSpPr>
          <p:nvPr>
            <p:ph type="clipArt" sz="quarter" idx="58"/>
          </p:nvPr>
        </p:nvSpPr>
        <p:spPr>
          <a:xfrm>
            <a:off x="1272500" y="349909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9" name="Online Image Placeholder 12">
            <a:extLst>
              <a:ext uri="{FF2B5EF4-FFF2-40B4-BE49-F238E27FC236}">
                <a16:creationId xmlns:a16="http://schemas.microsoft.com/office/drawing/2014/main" id="{56A9532F-9396-C99F-C9A1-F51E06EE4191}"/>
              </a:ext>
            </a:extLst>
          </p:cNvPr>
          <p:cNvSpPr>
            <a:spLocks noGrp="1"/>
          </p:cNvSpPr>
          <p:nvPr>
            <p:ph type="clipArt" sz="quarter" idx="59"/>
          </p:nvPr>
        </p:nvSpPr>
        <p:spPr>
          <a:xfrm>
            <a:off x="1257640" y="47625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0" name="Online Image Placeholder 12">
            <a:extLst>
              <a:ext uri="{FF2B5EF4-FFF2-40B4-BE49-F238E27FC236}">
                <a16:creationId xmlns:a16="http://schemas.microsoft.com/office/drawing/2014/main" id="{19920B6B-1153-B611-5C0C-E9EB9D63ECB8}"/>
              </a:ext>
            </a:extLst>
          </p:cNvPr>
          <p:cNvSpPr>
            <a:spLocks noGrp="1"/>
          </p:cNvSpPr>
          <p:nvPr>
            <p:ph type="clipArt" sz="quarter" idx="60"/>
          </p:nvPr>
        </p:nvSpPr>
        <p:spPr>
          <a:xfrm>
            <a:off x="6362502" y="220307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2" name="Online Image Placeholder 12">
            <a:extLst>
              <a:ext uri="{FF2B5EF4-FFF2-40B4-BE49-F238E27FC236}">
                <a16:creationId xmlns:a16="http://schemas.microsoft.com/office/drawing/2014/main" id="{808200C6-252A-88BC-9789-FBF7457FF389}"/>
              </a:ext>
            </a:extLst>
          </p:cNvPr>
          <p:cNvSpPr>
            <a:spLocks noGrp="1"/>
          </p:cNvSpPr>
          <p:nvPr>
            <p:ph type="clipArt" sz="quarter" idx="61"/>
          </p:nvPr>
        </p:nvSpPr>
        <p:spPr>
          <a:xfrm>
            <a:off x="6381984" y="3499092"/>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23" name="Online Image Placeholder 12">
            <a:extLst>
              <a:ext uri="{FF2B5EF4-FFF2-40B4-BE49-F238E27FC236}">
                <a16:creationId xmlns:a16="http://schemas.microsoft.com/office/drawing/2014/main" id="{4C4337B9-F2EF-72F6-810B-D3FD38710379}"/>
              </a:ext>
            </a:extLst>
          </p:cNvPr>
          <p:cNvSpPr>
            <a:spLocks noGrp="1"/>
          </p:cNvSpPr>
          <p:nvPr>
            <p:ph type="clipArt" sz="quarter" idx="62"/>
          </p:nvPr>
        </p:nvSpPr>
        <p:spPr>
          <a:xfrm>
            <a:off x="6396386" y="4759259"/>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1816801656"/>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Categories_b">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0ECA083F-72DE-3BB8-8D49-337230A64E2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ECC645C9-C458-F95F-A35E-F7C466D47F88}"/>
              </a:ext>
            </a:extLst>
          </p:cNvPr>
          <p:cNvSpPr/>
          <p:nvPr/>
        </p:nvSpPr>
        <p:spPr>
          <a:xfrm>
            <a:off x="528989"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C9521597-B74A-BF0C-FECC-B9B18AA06D4B}"/>
              </a:ext>
            </a:extLst>
          </p:cNvPr>
          <p:cNvSpPr/>
          <p:nvPr/>
        </p:nvSpPr>
        <p:spPr>
          <a:xfrm>
            <a:off x="2512480"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E3706E0-A1FA-2DDF-9998-145A58C22620}"/>
              </a:ext>
            </a:extLst>
          </p:cNvPr>
          <p:cNvSpPr/>
          <p:nvPr/>
        </p:nvSpPr>
        <p:spPr>
          <a:xfrm>
            <a:off x="4495971" y="2318218"/>
            <a:ext cx="1225296" cy="1224657"/>
          </a:xfrm>
          <a:prstGeom prst="flowChartConnector">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469CAE3E-A02D-8EBE-3F7C-5F7AAE2BA5B7}"/>
              </a:ext>
            </a:extLst>
          </p:cNvPr>
          <p:cNvSpPr/>
          <p:nvPr/>
        </p:nvSpPr>
        <p:spPr>
          <a:xfrm>
            <a:off x="6479462" y="2318218"/>
            <a:ext cx="1225296" cy="1224657"/>
          </a:xfrm>
          <a:prstGeom prst="flowChartConnector">
            <a:avLst/>
          </a:prstGeom>
          <a:solidFill>
            <a:srgbClr val="00A7B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F2CA58AF-6F70-3DAC-77EC-49A35DE52CA4}"/>
              </a:ext>
            </a:extLst>
          </p:cNvPr>
          <p:cNvSpPr/>
          <p:nvPr/>
        </p:nvSpPr>
        <p:spPr>
          <a:xfrm>
            <a:off x="8462953"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D6EC06F4-3F2A-C807-60A4-5BDEE8428784}"/>
              </a:ext>
            </a:extLst>
          </p:cNvPr>
          <p:cNvSpPr/>
          <p:nvPr/>
        </p:nvSpPr>
        <p:spPr>
          <a:xfrm>
            <a:off x="10446443"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841CB76B-24C7-C419-20B5-7CB761F10869}"/>
              </a:ext>
            </a:extLst>
          </p:cNvPr>
          <p:cNvCxnSpPr>
            <a:cxnSpLocks/>
          </p:cNvCxnSpPr>
          <p:nvPr/>
        </p:nvCxnSpPr>
        <p:spPr>
          <a:xfrm>
            <a:off x="213338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2B3B1E-419D-D671-26E2-6DE0B6A3348A}"/>
              </a:ext>
            </a:extLst>
          </p:cNvPr>
          <p:cNvCxnSpPr>
            <a:cxnSpLocks/>
          </p:cNvCxnSpPr>
          <p:nvPr/>
        </p:nvCxnSpPr>
        <p:spPr>
          <a:xfrm>
            <a:off x="411687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487703-4973-3E93-17DC-2031F64165C8}"/>
              </a:ext>
            </a:extLst>
          </p:cNvPr>
          <p:cNvCxnSpPr>
            <a:cxnSpLocks/>
          </p:cNvCxnSpPr>
          <p:nvPr/>
        </p:nvCxnSpPr>
        <p:spPr>
          <a:xfrm>
            <a:off x="610036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CEA68D-EA1F-722A-24C2-2132AF3367BD}"/>
              </a:ext>
            </a:extLst>
          </p:cNvPr>
          <p:cNvCxnSpPr>
            <a:cxnSpLocks/>
          </p:cNvCxnSpPr>
          <p:nvPr/>
        </p:nvCxnSpPr>
        <p:spPr>
          <a:xfrm>
            <a:off x="808385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B0FF1D-DF16-594B-1479-E038496CD08E}"/>
              </a:ext>
            </a:extLst>
          </p:cNvPr>
          <p:cNvCxnSpPr>
            <a:cxnSpLocks/>
          </p:cNvCxnSpPr>
          <p:nvPr/>
        </p:nvCxnSpPr>
        <p:spPr>
          <a:xfrm>
            <a:off x="1006734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sp>
        <p:nvSpPr>
          <p:cNvPr id="83" name="Text Placeholder 2">
            <a:extLst>
              <a:ext uri="{FF2B5EF4-FFF2-40B4-BE49-F238E27FC236}">
                <a16:creationId xmlns:a16="http://schemas.microsoft.com/office/drawing/2014/main" id="{27BBA0D6-C5EF-2CA0-4A2C-9AAADDF67066}"/>
              </a:ext>
            </a:extLst>
          </p:cNvPr>
          <p:cNvSpPr>
            <a:spLocks noGrp="1"/>
          </p:cNvSpPr>
          <p:nvPr>
            <p:ph type="body" sz="quarter" idx="18"/>
          </p:nvPr>
        </p:nvSpPr>
        <p:spPr>
          <a:xfrm>
            <a:off x="14237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4" name="Text Placeholder 2">
            <a:extLst>
              <a:ext uri="{FF2B5EF4-FFF2-40B4-BE49-F238E27FC236}">
                <a16:creationId xmlns:a16="http://schemas.microsoft.com/office/drawing/2014/main" id="{4B3700CB-CC87-8AF4-8DED-C46AD7AAC2B6}"/>
              </a:ext>
            </a:extLst>
          </p:cNvPr>
          <p:cNvSpPr>
            <a:spLocks noGrp="1"/>
          </p:cNvSpPr>
          <p:nvPr>
            <p:ph type="body" sz="quarter" idx="42"/>
          </p:nvPr>
        </p:nvSpPr>
        <p:spPr>
          <a:xfrm>
            <a:off x="14237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5" name="Text Placeholder 2">
            <a:extLst>
              <a:ext uri="{FF2B5EF4-FFF2-40B4-BE49-F238E27FC236}">
                <a16:creationId xmlns:a16="http://schemas.microsoft.com/office/drawing/2014/main" id="{2BF0BFA1-5B5C-ADA3-632A-0B174B9586E1}"/>
              </a:ext>
            </a:extLst>
          </p:cNvPr>
          <p:cNvSpPr>
            <a:spLocks noGrp="1"/>
          </p:cNvSpPr>
          <p:nvPr>
            <p:ph type="body" sz="quarter" idx="43"/>
          </p:nvPr>
        </p:nvSpPr>
        <p:spPr>
          <a:xfrm>
            <a:off x="220468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6" name="Text Placeholder 2">
            <a:extLst>
              <a:ext uri="{FF2B5EF4-FFF2-40B4-BE49-F238E27FC236}">
                <a16:creationId xmlns:a16="http://schemas.microsoft.com/office/drawing/2014/main" id="{0B97719E-3FBC-F1C6-82A3-1E89759C2E52}"/>
              </a:ext>
            </a:extLst>
          </p:cNvPr>
          <p:cNvSpPr>
            <a:spLocks noGrp="1"/>
          </p:cNvSpPr>
          <p:nvPr>
            <p:ph type="body" sz="quarter" idx="44"/>
          </p:nvPr>
        </p:nvSpPr>
        <p:spPr>
          <a:xfrm>
            <a:off x="220468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7" name="Text Placeholder 2">
            <a:extLst>
              <a:ext uri="{FF2B5EF4-FFF2-40B4-BE49-F238E27FC236}">
                <a16:creationId xmlns:a16="http://schemas.microsoft.com/office/drawing/2014/main" id="{73D32E31-B939-494B-1888-1B78CABC7268}"/>
              </a:ext>
            </a:extLst>
          </p:cNvPr>
          <p:cNvSpPr>
            <a:spLocks noGrp="1"/>
          </p:cNvSpPr>
          <p:nvPr>
            <p:ph type="body" sz="quarter" idx="45"/>
          </p:nvPr>
        </p:nvSpPr>
        <p:spPr>
          <a:xfrm>
            <a:off x="4209500"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8" name="Text Placeholder 2">
            <a:extLst>
              <a:ext uri="{FF2B5EF4-FFF2-40B4-BE49-F238E27FC236}">
                <a16:creationId xmlns:a16="http://schemas.microsoft.com/office/drawing/2014/main" id="{C259F053-404B-472C-D674-62945B890DDF}"/>
              </a:ext>
            </a:extLst>
          </p:cNvPr>
          <p:cNvSpPr>
            <a:spLocks noGrp="1"/>
          </p:cNvSpPr>
          <p:nvPr>
            <p:ph type="body" sz="quarter" idx="46"/>
          </p:nvPr>
        </p:nvSpPr>
        <p:spPr>
          <a:xfrm>
            <a:off x="4209498"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9" name="Text Placeholder 2">
            <a:extLst>
              <a:ext uri="{FF2B5EF4-FFF2-40B4-BE49-F238E27FC236}">
                <a16:creationId xmlns:a16="http://schemas.microsoft.com/office/drawing/2014/main" id="{88BD78AC-4DE0-4AB4-DF95-94DF0B4C76AD}"/>
              </a:ext>
            </a:extLst>
          </p:cNvPr>
          <p:cNvSpPr>
            <a:spLocks noGrp="1"/>
          </p:cNvSpPr>
          <p:nvPr>
            <p:ph type="body" sz="quarter" idx="47"/>
          </p:nvPr>
        </p:nvSpPr>
        <p:spPr>
          <a:xfrm>
            <a:off x="61929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0" name="Text Placeholder 2">
            <a:extLst>
              <a:ext uri="{FF2B5EF4-FFF2-40B4-BE49-F238E27FC236}">
                <a16:creationId xmlns:a16="http://schemas.microsoft.com/office/drawing/2014/main" id="{616741A8-695F-6297-FE91-FC08A5A79E7A}"/>
              </a:ext>
            </a:extLst>
          </p:cNvPr>
          <p:cNvSpPr>
            <a:spLocks noGrp="1"/>
          </p:cNvSpPr>
          <p:nvPr>
            <p:ph type="body" sz="quarter" idx="48"/>
          </p:nvPr>
        </p:nvSpPr>
        <p:spPr>
          <a:xfrm>
            <a:off x="61929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1" name="Text Placeholder 2">
            <a:extLst>
              <a:ext uri="{FF2B5EF4-FFF2-40B4-BE49-F238E27FC236}">
                <a16:creationId xmlns:a16="http://schemas.microsoft.com/office/drawing/2014/main" id="{021728FB-4585-7047-F8F1-9767F4EC8DB8}"/>
              </a:ext>
            </a:extLst>
          </p:cNvPr>
          <p:cNvSpPr>
            <a:spLocks noGrp="1"/>
          </p:cNvSpPr>
          <p:nvPr>
            <p:ph type="body" sz="quarter" idx="49"/>
          </p:nvPr>
        </p:nvSpPr>
        <p:spPr>
          <a:xfrm>
            <a:off x="8176476"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2" name="Text Placeholder 2">
            <a:extLst>
              <a:ext uri="{FF2B5EF4-FFF2-40B4-BE49-F238E27FC236}">
                <a16:creationId xmlns:a16="http://schemas.microsoft.com/office/drawing/2014/main" id="{A79B74EF-11AC-F004-0770-0D046DA24E9C}"/>
              </a:ext>
            </a:extLst>
          </p:cNvPr>
          <p:cNvSpPr>
            <a:spLocks noGrp="1"/>
          </p:cNvSpPr>
          <p:nvPr>
            <p:ph type="body" sz="quarter" idx="50"/>
          </p:nvPr>
        </p:nvSpPr>
        <p:spPr>
          <a:xfrm>
            <a:off x="8176474"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3" name="Text Placeholder 2">
            <a:extLst>
              <a:ext uri="{FF2B5EF4-FFF2-40B4-BE49-F238E27FC236}">
                <a16:creationId xmlns:a16="http://schemas.microsoft.com/office/drawing/2014/main" id="{CE5F75F5-9FBE-42DD-F56F-D202A9B08512}"/>
              </a:ext>
            </a:extLst>
          </p:cNvPr>
          <p:cNvSpPr>
            <a:spLocks noGrp="1"/>
          </p:cNvSpPr>
          <p:nvPr>
            <p:ph type="body" sz="quarter" idx="51"/>
          </p:nvPr>
        </p:nvSpPr>
        <p:spPr>
          <a:xfrm>
            <a:off x="101296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4" name="Text Placeholder 2">
            <a:extLst>
              <a:ext uri="{FF2B5EF4-FFF2-40B4-BE49-F238E27FC236}">
                <a16:creationId xmlns:a16="http://schemas.microsoft.com/office/drawing/2014/main" id="{594DD535-E30F-60A6-6023-AF4929DD7226}"/>
              </a:ext>
            </a:extLst>
          </p:cNvPr>
          <p:cNvSpPr>
            <a:spLocks noGrp="1"/>
          </p:cNvSpPr>
          <p:nvPr>
            <p:ph type="body" sz="quarter" idx="52"/>
          </p:nvPr>
        </p:nvSpPr>
        <p:spPr>
          <a:xfrm>
            <a:off x="101296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101" name="Picture 100" descr="A green triangle with a black background&#10;&#10;Description automatically generated with medium confidence">
            <a:extLst>
              <a:ext uri="{FF2B5EF4-FFF2-40B4-BE49-F238E27FC236}">
                <a16:creationId xmlns:a16="http://schemas.microsoft.com/office/drawing/2014/main" id="{278EEFDC-8B53-BA2A-75A5-84B8BB12C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FDD2DB89-E126-A58B-7E36-52917FF5AC3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BD28FB06-1C0D-EB4D-0F0D-C1939D130D8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9F04602-920D-7C03-8250-6ED270D64D0C}"/>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C44F8252-6CB4-1365-EDF3-B1F7F34BB52F}"/>
              </a:ext>
            </a:extLst>
          </p:cNvPr>
          <p:cNvSpPr>
            <a:spLocks noGrp="1"/>
          </p:cNvSpPr>
          <p:nvPr>
            <p:ph type="clipArt" sz="quarter" idx="28"/>
          </p:nvPr>
        </p:nvSpPr>
        <p:spPr>
          <a:xfrm>
            <a:off x="937078" y="2717787"/>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2" name="Online Image Placeholder 12">
            <a:extLst>
              <a:ext uri="{FF2B5EF4-FFF2-40B4-BE49-F238E27FC236}">
                <a16:creationId xmlns:a16="http://schemas.microsoft.com/office/drawing/2014/main" id="{943A5043-E778-B99F-24E9-8F7D5A8525A9}"/>
              </a:ext>
            </a:extLst>
          </p:cNvPr>
          <p:cNvSpPr>
            <a:spLocks noGrp="1"/>
          </p:cNvSpPr>
          <p:nvPr>
            <p:ph type="clipArt" sz="quarter" idx="58"/>
          </p:nvPr>
        </p:nvSpPr>
        <p:spPr>
          <a:xfrm>
            <a:off x="2937083"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3" name="Online Image Placeholder 12">
            <a:extLst>
              <a:ext uri="{FF2B5EF4-FFF2-40B4-BE49-F238E27FC236}">
                <a16:creationId xmlns:a16="http://schemas.microsoft.com/office/drawing/2014/main" id="{7F48B00F-DBD7-0DC5-8A59-0BD566CFABF4}"/>
              </a:ext>
            </a:extLst>
          </p:cNvPr>
          <p:cNvSpPr>
            <a:spLocks noGrp="1"/>
          </p:cNvSpPr>
          <p:nvPr>
            <p:ph type="clipArt" sz="quarter" idx="59"/>
          </p:nvPr>
        </p:nvSpPr>
        <p:spPr>
          <a:xfrm>
            <a:off x="4941983"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4" name="Online Image Placeholder 12">
            <a:extLst>
              <a:ext uri="{FF2B5EF4-FFF2-40B4-BE49-F238E27FC236}">
                <a16:creationId xmlns:a16="http://schemas.microsoft.com/office/drawing/2014/main" id="{FCC85703-129B-EAF0-A339-725D610E07BB}"/>
              </a:ext>
            </a:extLst>
          </p:cNvPr>
          <p:cNvSpPr>
            <a:spLocks noGrp="1"/>
          </p:cNvSpPr>
          <p:nvPr>
            <p:ph type="clipArt" sz="quarter" idx="60"/>
          </p:nvPr>
        </p:nvSpPr>
        <p:spPr>
          <a:xfrm>
            <a:off x="6898653" y="2717786"/>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5" name="Online Image Placeholder 12">
            <a:extLst>
              <a:ext uri="{FF2B5EF4-FFF2-40B4-BE49-F238E27FC236}">
                <a16:creationId xmlns:a16="http://schemas.microsoft.com/office/drawing/2014/main" id="{3AFFD5D1-BE48-70C0-AC1D-BA486E365923}"/>
              </a:ext>
            </a:extLst>
          </p:cNvPr>
          <p:cNvSpPr>
            <a:spLocks noGrp="1"/>
          </p:cNvSpPr>
          <p:nvPr>
            <p:ph type="clipArt" sz="quarter" idx="61"/>
          </p:nvPr>
        </p:nvSpPr>
        <p:spPr>
          <a:xfrm>
            <a:off x="8900448" y="2717785"/>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
        <p:nvSpPr>
          <p:cNvPr id="16" name="Online Image Placeholder 12">
            <a:extLst>
              <a:ext uri="{FF2B5EF4-FFF2-40B4-BE49-F238E27FC236}">
                <a16:creationId xmlns:a16="http://schemas.microsoft.com/office/drawing/2014/main" id="{173EE197-43AD-4AAA-D244-B581E61C016C}"/>
              </a:ext>
            </a:extLst>
          </p:cNvPr>
          <p:cNvSpPr>
            <a:spLocks noGrp="1"/>
          </p:cNvSpPr>
          <p:nvPr>
            <p:ph type="clipArt" sz="quarter" idx="62"/>
          </p:nvPr>
        </p:nvSpPr>
        <p:spPr>
          <a:xfrm>
            <a:off x="10900779" y="2724761"/>
            <a:ext cx="376090" cy="413863"/>
          </a:xfrm>
        </p:spPr>
        <p:txBody>
          <a:bodyPr>
            <a:normAutofit/>
          </a:bodyPr>
          <a:lstStyle>
            <a:lvl1pPr marL="0" indent="0">
              <a:buNone/>
              <a:defRPr sz="600">
                <a:solidFill>
                  <a:schemeClr val="bg1"/>
                </a:solidFill>
              </a:defRPr>
            </a:lvl1pPr>
          </a:lstStyle>
          <a:p>
            <a:r>
              <a:rPr lang="en-US"/>
              <a:t>Click icon to add online image</a:t>
            </a:r>
            <a:endParaRPr lang="en-US" dirty="0"/>
          </a:p>
        </p:txBody>
      </p:sp>
    </p:spTree>
    <p:extLst>
      <p:ext uri="{BB962C8B-B14F-4D97-AF65-F5344CB8AC3E}">
        <p14:creationId xmlns:p14="http://schemas.microsoft.com/office/powerpoint/2010/main" val="2470013774"/>
      </p:ext>
    </p:extLst>
  </p:cSld>
  <p:clrMapOvr>
    <a:masterClrMapping/>
  </p:clrMapOvr>
  <p:extLst>
    <p:ext uri="{DCECCB84-F9BA-43D5-87BE-67443E8EF086}">
      <p15:sldGuideLst xmlns:p15="http://schemas.microsoft.com/office/powerpoint/2012/main">
        <p15:guide id="5" pos="7680">
          <p15:clr>
            <a:srgbClr val="FBAE40"/>
          </p15:clr>
        </p15:guide>
        <p15:guide id="6" orient="horz">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meline 1">
    <p:bg>
      <p:bgPr>
        <a:solidFill>
          <a:schemeClr val="bg1"/>
        </a:solidFill>
        <a:effectLst/>
      </p:bgPr>
    </p:bg>
    <p:spTree>
      <p:nvGrpSpPr>
        <p:cNvPr id="1" name=""/>
        <p:cNvGrpSpPr/>
        <p:nvPr/>
      </p:nvGrpSpPr>
      <p:grpSpPr>
        <a:xfrm>
          <a:off x="0" y="0"/>
          <a:ext cx="0" cy="0"/>
          <a:chOff x="0" y="0"/>
          <a:chExt cx="0" cy="0"/>
        </a:xfrm>
      </p:grpSpPr>
      <p:pic>
        <p:nvPicPr>
          <p:cNvPr id="12" name="Picture 11" descr="A white triangle with a black background&#10;&#10;Description automatically generated with medium confidence">
            <a:extLst>
              <a:ext uri="{FF2B5EF4-FFF2-40B4-BE49-F238E27FC236}">
                <a16:creationId xmlns:a16="http://schemas.microsoft.com/office/drawing/2014/main" id="{A91B7A4D-18A0-7C07-1EAC-8F4B6E5BBC7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0" y="1347488"/>
            <a:ext cx="6096000" cy="551905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34" name="Picture 33" descr="A green triangle with a black background&#10;&#10;Description automatically generated with medium confidence">
            <a:extLst>
              <a:ext uri="{FF2B5EF4-FFF2-40B4-BE49-F238E27FC236}">
                <a16:creationId xmlns:a16="http://schemas.microsoft.com/office/drawing/2014/main" id="{7530006B-624F-A6ED-0642-37A49C448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BF55E760-A7D5-7A63-C39F-D3302835DCBD}"/>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4" name="Straight Connector 3">
            <a:extLst>
              <a:ext uri="{FF2B5EF4-FFF2-40B4-BE49-F238E27FC236}">
                <a16:creationId xmlns:a16="http://schemas.microsoft.com/office/drawing/2014/main" id="{6BCA51D4-BF19-6ED0-D1E1-7E2FE8ACE35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1A2A02-B4F3-2387-40CB-DDD0D6E3F9F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7800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bg>
      <p:bgPr>
        <a:solidFill>
          <a:schemeClr val="bg1"/>
        </a:solidFill>
        <a:effectLst/>
      </p:bgPr>
    </p:bg>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370A9151-CE1D-FC62-D59D-B79C44CBABD7}"/>
              </a:ext>
            </a:extLst>
          </p:cNvPr>
          <p:cNvPicPr>
            <a:picLocks noChangeAspect="1"/>
          </p:cNvPicPr>
          <p:nvPr/>
        </p:nvPicPr>
        <p:blipFill rotWithShape="1">
          <a:blip r:embed="rId2">
            <a:extLst>
              <a:ext uri="{28A0092B-C50C-407E-A947-70E740481C1C}">
                <a14:useLocalDpi xmlns:a14="http://schemas.microsoft.com/office/drawing/2010/main" val="0"/>
              </a:ext>
            </a:extLst>
          </a:blip>
          <a:srcRect l="11815"/>
          <a:stretch/>
        </p:blipFill>
        <p:spPr>
          <a:xfrm>
            <a:off x="0" y="1546275"/>
            <a:ext cx="5878285" cy="5320270"/>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E04D5784-A091-56F5-B8D1-932F49306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A5431615-6D7E-027E-0604-206BF93E8F67}"/>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AEA51BDA-9F33-85BE-AE4E-3D4DB4C4CB0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EBFBBD8-34FF-E7A0-5EEB-23794A1E5D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7068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3">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775A546-7BF3-6142-A01D-A42C4728DFAE}"/>
              </a:ext>
            </a:extLst>
          </p:cNvPr>
          <p:cNvSpPr/>
          <p:nvPr/>
        </p:nvSpPr>
        <p:spPr>
          <a:xfrm>
            <a:off x="0" y="4345676"/>
            <a:ext cx="12200468" cy="2516433"/>
          </a:xfrm>
          <a:prstGeom prst="rect">
            <a:avLst/>
          </a:prstGeom>
          <a:solidFill>
            <a:schemeClr val="bg2">
              <a:alpha val="25000"/>
            </a:schemeClr>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0" name="Line">
            <a:extLst>
              <a:ext uri="{FF2B5EF4-FFF2-40B4-BE49-F238E27FC236}">
                <a16:creationId xmlns:a16="http://schemas.microsoft.com/office/drawing/2014/main" id="{0DEA90A3-2DDC-029F-AC9F-CF61402B3155}"/>
              </a:ext>
            </a:extLst>
          </p:cNvPr>
          <p:cNvSpPr/>
          <p:nvPr/>
        </p:nvSpPr>
        <p:spPr>
          <a:xfrm flipV="1">
            <a:off x="31755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1" name="Line">
            <a:extLst>
              <a:ext uri="{FF2B5EF4-FFF2-40B4-BE49-F238E27FC236}">
                <a16:creationId xmlns:a16="http://schemas.microsoft.com/office/drawing/2014/main" id="{95CCD180-ADF9-DD46-7210-F5FACF285A21}"/>
              </a:ext>
            </a:extLst>
          </p:cNvPr>
          <p:cNvSpPr/>
          <p:nvPr/>
        </p:nvSpPr>
        <p:spPr>
          <a:xfrm flipV="1">
            <a:off x="1240961"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2" name="Line">
            <a:extLst>
              <a:ext uri="{FF2B5EF4-FFF2-40B4-BE49-F238E27FC236}">
                <a16:creationId xmlns:a16="http://schemas.microsoft.com/office/drawing/2014/main" id="{F71B4D7F-E0DD-2116-071C-EF9B121534CC}"/>
              </a:ext>
            </a:extLst>
          </p:cNvPr>
          <p:cNvSpPr/>
          <p:nvPr/>
        </p:nvSpPr>
        <p:spPr>
          <a:xfrm flipV="1">
            <a:off x="5110228"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3" name="Line">
            <a:extLst>
              <a:ext uri="{FF2B5EF4-FFF2-40B4-BE49-F238E27FC236}">
                <a16:creationId xmlns:a16="http://schemas.microsoft.com/office/drawing/2014/main" id="{450A9FCB-C7D4-3D43-3766-DADD084B921B}"/>
              </a:ext>
            </a:extLst>
          </p:cNvPr>
          <p:cNvSpPr/>
          <p:nvPr/>
        </p:nvSpPr>
        <p:spPr>
          <a:xfrm flipV="1">
            <a:off x="7044862"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4" name="Line">
            <a:extLst>
              <a:ext uri="{FF2B5EF4-FFF2-40B4-BE49-F238E27FC236}">
                <a16:creationId xmlns:a16="http://schemas.microsoft.com/office/drawing/2014/main" id="{93DBC0F4-F722-DE66-C98E-8B85CFB26503}"/>
              </a:ext>
            </a:extLst>
          </p:cNvPr>
          <p:cNvSpPr/>
          <p:nvPr/>
        </p:nvSpPr>
        <p:spPr>
          <a:xfrm flipV="1">
            <a:off x="89794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55" name="Text Placeholder 2">
            <a:extLst>
              <a:ext uri="{FF2B5EF4-FFF2-40B4-BE49-F238E27FC236}">
                <a16:creationId xmlns:a16="http://schemas.microsoft.com/office/drawing/2014/main" id="{8C012E1D-EED9-1352-FB40-6E7565364107}"/>
              </a:ext>
            </a:extLst>
          </p:cNvPr>
          <p:cNvSpPr>
            <a:spLocks noGrp="1"/>
          </p:cNvSpPr>
          <p:nvPr>
            <p:ph type="body" sz="quarter" idx="29" hasCustomPrompt="1"/>
          </p:nvPr>
        </p:nvSpPr>
        <p:spPr>
          <a:xfrm>
            <a:off x="1244665"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6" name="Text Placeholder 2">
            <a:extLst>
              <a:ext uri="{FF2B5EF4-FFF2-40B4-BE49-F238E27FC236}">
                <a16:creationId xmlns:a16="http://schemas.microsoft.com/office/drawing/2014/main" id="{F58C8488-DFC9-AA7C-1EBF-5C8537E88459}"/>
              </a:ext>
            </a:extLst>
          </p:cNvPr>
          <p:cNvSpPr>
            <a:spLocks noGrp="1"/>
          </p:cNvSpPr>
          <p:nvPr>
            <p:ph type="body" sz="quarter" idx="30" hasCustomPrompt="1"/>
          </p:nvPr>
        </p:nvSpPr>
        <p:spPr>
          <a:xfrm>
            <a:off x="3165011"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7" name="Text Placeholder 2">
            <a:extLst>
              <a:ext uri="{FF2B5EF4-FFF2-40B4-BE49-F238E27FC236}">
                <a16:creationId xmlns:a16="http://schemas.microsoft.com/office/drawing/2014/main" id="{6DCAA097-69A1-EDEB-4293-27149FA5DAAC}"/>
              </a:ext>
            </a:extLst>
          </p:cNvPr>
          <p:cNvSpPr>
            <a:spLocks noGrp="1"/>
          </p:cNvSpPr>
          <p:nvPr>
            <p:ph type="body" sz="quarter" idx="31" hasCustomPrompt="1"/>
          </p:nvPr>
        </p:nvSpPr>
        <p:spPr>
          <a:xfrm>
            <a:off x="5113932"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8" name="Text Placeholder 2">
            <a:extLst>
              <a:ext uri="{FF2B5EF4-FFF2-40B4-BE49-F238E27FC236}">
                <a16:creationId xmlns:a16="http://schemas.microsoft.com/office/drawing/2014/main" id="{742D67D5-564E-4EB0-8959-678404897680}"/>
              </a:ext>
            </a:extLst>
          </p:cNvPr>
          <p:cNvSpPr>
            <a:spLocks noGrp="1"/>
          </p:cNvSpPr>
          <p:nvPr>
            <p:ph type="body" sz="quarter" idx="32" hasCustomPrompt="1"/>
          </p:nvPr>
        </p:nvSpPr>
        <p:spPr>
          <a:xfrm>
            <a:off x="7043803"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9" name="Text Placeholder 2">
            <a:extLst>
              <a:ext uri="{FF2B5EF4-FFF2-40B4-BE49-F238E27FC236}">
                <a16:creationId xmlns:a16="http://schemas.microsoft.com/office/drawing/2014/main" id="{E5203469-5716-166C-033B-320756DA73B3}"/>
              </a:ext>
            </a:extLst>
          </p:cNvPr>
          <p:cNvSpPr>
            <a:spLocks noGrp="1"/>
          </p:cNvSpPr>
          <p:nvPr>
            <p:ph type="body" sz="quarter" idx="33" hasCustomPrompt="1"/>
          </p:nvPr>
        </p:nvSpPr>
        <p:spPr>
          <a:xfrm>
            <a:off x="8973674"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60" name="Text Placeholder 2">
            <a:extLst>
              <a:ext uri="{FF2B5EF4-FFF2-40B4-BE49-F238E27FC236}">
                <a16:creationId xmlns:a16="http://schemas.microsoft.com/office/drawing/2014/main" id="{82015DAE-932E-440A-52AB-F3F574956332}"/>
              </a:ext>
            </a:extLst>
          </p:cNvPr>
          <p:cNvSpPr>
            <a:spLocks noGrp="1"/>
          </p:cNvSpPr>
          <p:nvPr>
            <p:ph type="body" sz="quarter" idx="34"/>
          </p:nvPr>
        </p:nvSpPr>
        <p:spPr>
          <a:xfrm>
            <a:off x="131877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1" name="Text Placeholder 2">
            <a:extLst>
              <a:ext uri="{FF2B5EF4-FFF2-40B4-BE49-F238E27FC236}">
                <a16:creationId xmlns:a16="http://schemas.microsoft.com/office/drawing/2014/main" id="{01BC2283-37EE-7FF2-5DE9-727143C36D9C}"/>
              </a:ext>
            </a:extLst>
          </p:cNvPr>
          <p:cNvSpPr>
            <a:spLocks noGrp="1"/>
          </p:cNvSpPr>
          <p:nvPr>
            <p:ph type="body" sz="quarter" idx="35"/>
          </p:nvPr>
        </p:nvSpPr>
        <p:spPr>
          <a:xfrm>
            <a:off x="1318770"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2" name="Text Placeholder 2">
            <a:extLst>
              <a:ext uri="{FF2B5EF4-FFF2-40B4-BE49-F238E27FC236}">
                <a16:creationId xmlns:a16="http://schemas.microsoft.com/office/drawing/2014/main" id="{CD68571A-F5DF-4FAC-72E0-A1F40E3568A6}"/>
              </a:ext>
            </a:extLst>
          </p:cNvPr>
          <p:cNvSpPr>
            <a:spLocks noGrp="1"/>
          </p:cNvSpPr>
          <p:nvPr>
            <p:ph type="body" sz="quarter" idx="36"/>
          </p:nvPr>
        </p:nvSpPr>
        <p:spPr>
          <a:xfrm>
            <a:off x="3256708"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3" name="Text Placeholder 2">
            <a:extLst>
              <a:ext uri="{FF2B5EF4-FFF2-40B4-BE49-F238E27FC236}">
                <a16:creationId xmlns:a16="http://schemas.microsoft.com/office/drawing/2014/main" id="{DF934BA6-8AAE-E6FB-1C89-3F299F354DE1}"/>
              </a:ext>
            </a:extLst>
          </p:cNvPr>
          <p:cNvSpPr>
            <a:spLocks noGrp="1"/>
          </p:cNvSpPr>
          <p:nvPr>
            <p:ph type="body" sz="quarter" idx="37"/>
          </p:nvPr>
        </p:nvSpPr>
        <p:spPr>
          <a:xfrm>
            <a:off x="3256708"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4" name="Text Placeholder 2">
            <a:extLst>
              <a:ext uri="{FF2B5EF4-FFF2-40B4-BE49-F238E27FC236}">
                <a16:creationId xmlns:a16="http://schemas.microsoft.com/office/drawing/2014/main" id="{E2BDDD9D-C149-4FCB-EE55-3348AC605886}"/>
              </a:ext>
            </a:extLst>
          </p:cNvPr>
          <p:cNvSpPr>
            <a:spLocks noGrp="1"/>
          </p:cNvSpPr>
          <p:nvPr>
            <p:ph type="body" sz="quarter" idx="38"/>
          </p:nvPr>
        </p:nvSpPr>
        <p:spPr>
          <a:xfrm>
            <a:off x="519134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5" name="Text Placeholder 2">
            <a:extLst>
              <a:ext uri="{FF2B5EF4-FFF2-40B4-BE49-F238E27FC236}">
                <a16:creationId xmlns:a16="http://schemas.microsoft.com/office/drawing/2014/main" id="{23125BB5-A44D-74F3-BB02-D746C30C414B}"/>
              </a:ext>
            </a:extLst>
          </p:cNvPr>
          <p:cNvSpPr>
            <a:spLocks noGrp="1"/>
          </p:cNvSpPr>
          <p:nvPr>
            <p:ph type="body" sz="quarter" idx="39"/>
          </p:nvPr>
        </p:nvSpPr>
        <p:spPr>
          <a:xfrm>
            <a:off x="5191340"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6" name="Text Placeholder 2">
            <a:extLst>
              <a:ext uri="{FF2B5EF4-FFF2-40B4-BE49-F238E27FC236}">
                <a16:creationId xmlns:a16="http://schemas.microsoft.com/office/drawing/2014/main" id="{527E481C-8636-5C46-6C2B-99363E8FC19F}"/>
              </a:ext>
            </a:extLst>
          </p:cNvPr>
          <p:cNvSpPr>
            <a:spLocks noGrp="1"/>
          </p:cNvSpPr>
          <p:nvPr>
            <p:ph type="body" sz="quarter" idx="40"/>
          </p:nvPr>
        </p:nvSpPr>
        <p:spPr>
          <a:xfrm>
            <a:off x="7136957"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74F6DDA7-4334-9DEC-BCE2-CFF2D873C334}"/>
              </a:ext>
            </a:extLst>
          </p:cNvPr>
          <p:cNvSpPr>
            <a:spLocks noGrp="1"/>
          </p:cNvSpPr>
          <p:nvPr>
            <p:ph type="body" sz="quarter" idx="41"/>
          </p:nvPr>
        </p:nvSpPr>
        <p:spPr>
          <a:xfrm>
            <a:off x="7136957"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D9F72CD2-DE9E-BC9C-0583-E47FCCBA5CED}"/>
              </a:ext>
            </a:extLst>
          </p:cNvPr>
          <p:cNvSpPr>
            <a:spLocks noGrp="1"/>
          </p:cNvSpPr>
          <p:nvPr>
            <p:ph type="body" sz="quarter" idx="42"/>
          </p:nvPr>
        </p:nvSpPr>
        <p:spPr>
          <a:xfrm>
            <a:off x="9071589"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37BD2CD4-ECAB-B623-6FDE-1C03B13E1100}"/>
              </a:ext>
            </a:extLst>
          </p:cNvPr>
          <p:cNvSpPr>
            <a:spLocks noGrp="1"/>
          </p:cNvSpPr>
          <p:nvPr>
            <p:ph type="body" sz="quarter" idx="43"/>
          </p:nvPr>
        </p:nvSpPr>
        <p:spPr>
          <a:xfrm>
            <a:off x="9071589" y="4867478"/>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1" name="Picture 70" descr="A green triangle with a black background&#10;&#10;Description automatically generated with medium confidence">
            <a:extLst>
              <a:ext uri="{FF2B5EF4-FFF2-40B4-BE49-F238E27FC236}">
                <a16:creationId xmlns:a16="http://schemas.microsoft.com/office/drawing/2014/main" id="{2625D244-BC5B-A69B-A730-887B334F2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4430AA1-B02B-9247-560B-ED11C9C6348C}"/>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253901BC-2230-81EC-0E89-FA876257F19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3CE7EBC-7E70-3FC0-586B-790312B0031E}"/>
              </a:ext>
            </a:extLst>
          </p:cNvPr>
          <p:cNvSpPr>
            <a:spLocks noGrp="1"/>
          </p:cNvSpPr>
          <p:nvPr>
            <p:ph type="body" sz="quarter" idx="20" hasCustomPrompt="1"/>
          </p:nvPr>
        </p:nvSpPr>
        <p:spPr>
          <a:xfrm>
            <a:off x="1240961" y="1513909"/>
            <a:ext cx="464622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Click to add text</a:t>
            </a:r>
          </a:p>
        </p:txBody>
      </p:sp>
      <p:sp>
        <p:nvSpPr>
          <p:cNvPr id="7" name="Slide Number Placeholder 5">
            <a:extLst>
              <a:ext uri="{FF2B5EF4-FFF2-40B4-BE49-F238E27FC236}">
                <a16:creationId xmlns:a16="http://schemas.microsoft.com/office/drawing/2014/main" id="{5D85AAD5-19FC-097C-730C-3D0C11E42B1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801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Light Image">
    <p:bg>
      <p:bgPr>
        <a:solidFill>
          <a:schemeClr val="tx2">
            <a:alpha val="25000"/>
          </a:schemeClr>
        </a:solidFill>
        <a:effectLst/>
      </p:bgPr>
    </p:bg>
    <p:spTree>
      <p:nvGrpSpPr>
        <p:cNvPr id="1" name=""/>
        <p:cNvGrpSpPr/>
        <p:nvPr/>
      </p:nvGrpSpPr>
      <p:grpSpPr>
        <a:xfrm>
          <a:off x="0" y="0"/>
          <a:ext cx="0" cy="0"/>
          <a:chOff x="0" y="0"/>
          <a:chExt cx="0" cy="0"/>
        </a:xfrm>
      </p:grpSpPr>
      <p:pic>
        <p:nvPicPr>
          <p:cNvPr id="5" name="Picture 4" descr="A picture containing font, graphics, graphic design, logo&#10;&#10;Description automatically generated">
            <a:extLst>
              <a:ext uri="{FF2B5EF4-FFF2-40B4-BE49-F238E27FC236}">
                <a16:creationId xmlns:a16="http://schemas.microsoft.com/office/drawing/2014/main" id="{1A225E34-463A-36D0-2609-5BA85E085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779" y="1236144"/>
            <a:ext cx="2698068" cy="766969"/>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457265"/>
            <a:ext cx="4762500" cy="888935"/>
          </a:xfrm>
          <a:prstGeom prst="rect">
            <a:avLst/>
          </a:prstGeom>
        </p:spPr>
        <p:txBody>
          <a:bodyPr>
            <a:noAutofit/>
          </a:bodyPr>
          <a:lstStyle>
            <a:lvl1pPr marL="0" indent="0">
              <a:buNone/>
              <a:defRPr sz="3200" b="0">
                <a:solidFill>
                  <a:schemeClr val="bg2"/>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bg2"/>
                </a:solidFill>
              </a:defRPr>
            </a:lvl1pPr>
            <a:lvl2pPr marL="221761" indent="0">
              <a:buNone/>
              <a:defRPr/>
            </a:lvl2pPr>
          </a:lstStyle>
          <a:p>
            <a:pPr lvl="0"/>
            <a:r>
              <a:rPr lang="en-US"/>
              <a:t>Click to edit Master text styles</a:t>
            </a:r>
          </a:p>
        </p:txBody>
      </p:sp>
      <p:pic>
        <p:nvPicPr>
          <p:cNvPr id="2" name="Picture 1" descr="A picture containing human face, clothing, person, smile&#10;&#10;Description automatically generated">
            <a:extLst>
              <a:ext uri="{FF2B5EF4-FFF2-40B4-BE49-F238E27FC236}">
                <a16:creationId xmlns:a16="http://schemas.microsoft.com/office/drawing/2014/main" id="{4B1D662D-5CE4-28C1-AE38-98F5CE59F512}"/>
              </a:ext>
            </a:extLst>
          </p:cNvPr>
          <p:cNvPicPr>
            <a:picLocks noChangeAspect="1"/>
          </p:cNvPicPr>
          <p:nvPr/>
        </p:nvPicPr>
        <p:blipFill rotWithShape="1">
          <a:blip r:embed="rId3">
            <a:extLst>
              <a:ext uri="{28A0092B-C50C-407E-A947-70E740481C1C}">
                <a14:useLocalDpi xmlns:a14="http://schemas.microsoft.com/office/drawing/2010/main" val="0"/>
              </a:ext>
            </a:extLst>
          </a:blip>
          <a:srcRect r="9481"/>
          <a:stretch/>
        </p:blipFill>
        <p:spPr>
          <a:xfrm>
            <a:off x="4586471" y="150355"/>
            <a:ext cx="7605529" cy="6707645"/>
          </a:xfrm>
          <a:prstGeom prst="rect">
            <a:avLst/>
          </a:prstGeom>
        </p:spPr>
      </p:pic>
      <p:sp>
        <p:nvSpPr>
          <p:cNvPr id="6" name="TextBox 5">
            <a:extLst>
              <a:ext uri="{FF2B5EF4-FFF2-40B4-BE49-F238E27FC236}">
                <a16:creationId xmlns:a16="http://schemas.microsoft.com/office/drawing/2014/main" id="{62D9BE64-E36B-453E-A917-E13B48622D3A}"/>
              </a:ext>
            </a:extLst>
          </p:cNvPr>
          <p:cNvSpPr txBox="1"/>
          <p:nvPr/>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28128231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52">
          <p15:clr>
            <a:srgbClr val="FBAE40"/>
          </p15:clr>
        </p15:guide>
        <p15:guide id="2" pos="2926">
          <p15:clr>
            <a:srgbClr val="FBAE40"/>
          </p15:clr>
        </p15:guide>
        <p15:guide id="3" pos="508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meline 4">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641C8ED-05FD-489F-DCC2-11A56F60F0C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2"/>
          </a:p>
        </p:txBody>
      </p:sp>
      <p:cxnSp>
        <p:nvCxnSpPr>
          <p:cNvPr id="7" name="Straight Connector 6">
            <a:extLst>
              <a:ext uri="{FF2B5EF4-FFF2-40B4-BE49-F238E27FC236}">
                <a16:creationId xmlns:a16="http://schemas.microsoft.com/office/drawing/2014/main" id="{E19C812B-67F5-5240-46D6-12B49610AC50}"/>
              </a:ext>
            </a:extLst>
          </p:cNvPr>
          <p:cNvCxnSpPr/>
          <p:nvPr/>
        </p:nvCxnSpPr>
        <p:spPr>
          <a:xfrm>
            <a:off x="0" y="1864308"/>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CEBD47C-8879-F07F-5697-9E573B8BCA00}"/>
              </a:ext>
            </a:extLst>
          </p:cNvPr>
          <p:cNvSpPr/>
          <p:nvPr/>
        </p:nvSpPr>
        <p:spPr>
          <a:xfrm>
            <a:off x="1198486"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93F96B6-4FC7-83C7-DE18-A82471796F1B}"/>
              </a:ext>
            </a:extLst>
          </p:cNvPr>
          <p:cNvSpPr/>
          <p:nvPr/>
        </p:nvSpPr>
        <p:spPr>
          <a:xfrm>
            <a:off x="3723345"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9B6F3A-76F7-74A1-1803-5661296BF9D1}"/>
              </a:ext>
            </a:extLst>
          </p:cNvPr>
          <p:cNvSpPr/>
          <p:nvPr/>
        </p:nvSpPr>
        <p:spPr>
          <a:xfrm>
            <a:off x="6339108"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24D587E-7EFE-F749-4BDF-4ECEDA23BBA8}"/>
              </a:ext>
            </a:extLst>
          </p:cNvPr>
          <p:cNvSpPr/>
          <p:nvPr/>
        </p:nvSpPr>
        <p:spPr>
          <a:xfrm>
            <a:off x="8954871"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A9B8893E-A3A4-FDA5-3842-DA720A2582EA}"/>
              </a:ext>
            </a:extLst>
          </p:cNvPr>
          <p:cNvCxnSpPr/>
          <p:nvPr/>
        </p:nvCxnSpPr>
        <p:spPr>
          <a:xfrm>
            <a:off x="-642" y="4326813"/>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4285DAC-079D-9751-3273-B9F1E3BE397B}"/>
              </a:ext>
            </a:extLst>
          </p:cNvPr>
          <p:cNvSpPr/>
          <p:nvPr/>
        </p:nvSpPr>
        <p:spPr>
          <a:xfrm>
            <a:off x="1197844"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A012B0-75C0-DCF0-B05C-7C9658755FA0}"/>
              </a:ext>
            </a:extLst>
          </p:cNvPr>
          <p:cNvSpPr/>
          <p:nvPr/>
        </p:nvSpPr>
        <p:spPr>
          <a:xfrm>
            <a:off x="3722703"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04F029-7168-BE07-D659-FB3BC4EA6ED8}"/>
              </a:ext>
            </a:extLst>
          </p:cNvPr>
          <p:cNvSpPr/>
          <p:nvPr/>
        </p:nvSpPr>
        <p:spPr>
          <a:xfrm>
            <a:off x="6338466"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F4DABD7-A782-FB49-7D07-79C625C9250F}"/>
              </a:ext>
            </a:extLst>
          </p:cNvPr>
          <p:cNvSpPr/>
          <p:nvPr/>
        </p:nvSpPr>
        <p:spPr>
          <a:xfrm>
            <a:off x="8954229"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6BEA8004-2DFC-723E-A34B-381F472EFECC}"/>
              </a:ext>
            </a:extLst>
          </p:cNvPr>
          <p:cNvSpPr>
            <a:spLocks noGrp="1"/>
          </p:cNvSpPr>
          <p:nvPr>
            <p:ph type="body" sz="quarter" idx="34"/>
          </p:nvPr>
        </p:nvSpPr>
        <p:spPr>
          <a:xfrm>
            <a:off x="1197844"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1FDA737B-CC37-F3C3-E9F9-AF8DF6866E5D}"/>
              </a:ext>
            </a:extLst>
          </p:cNvPr>
          <p:cNvSpPr>
            <a:spLocks noGrp="1"/>
          </p:cNvSpPr>
          <p:nvPr>
            <p:ph type="body" sz="quarter" idx="35"/>
          </p:nvPr>
        </p:nvSpPr>
        <p:spPr>
          <a:xfrm>
            <a:off x="1197844"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AB97ADD5-D1A3-E68A-8150-440772A9A58F}"/>
              </a:ext>
            </a:extLst>
          </p:cNvPr>
          <p:cNvSpPr>
            <a:spLocks noGrp="1"/>
          </p:cNvSpPr>
          <p:nvPr>
            <p:ph type="body" sz="quarter" idx="36"/>
          </p:nvPr>
        </p:nvSpPr>
        <p:spPr>
          <a:xfrm>
            <a:off x="3722703"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B07DCDA4-AF46-DE47-0C3E-F7CC25499D6E}"/>
              </a:ext>
            </a:extLst>
          </p:cNvPr>
          <p:cNvSpPr>
            <a:spLocks noGrp="1"/>
          </p:cNvSpPr>
          <p:nvPr>
            <p:ph type="body" sz="quarter" idx="37"/>
          </p:nvPr>
        </p:nvSpPr>
        <p:spPr>
          <a:xfrm>
            <a:off x="3722703"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5DEFC2E0-2711-7360-F31C-554ACA139892}"/>
              </a:ext>
            </a:extLst>
          </p:cNvPr>
          <p:cNvSpPr>
            <a:spLocks noGrp="1"/>
          </p:cNvSpPr>
          <p:nvPr>
            <p:ph type="body" sz="quarter" idx="38"/>
          </p:nvPr>
        </p:nvSpPr>
        <p:spPr>
          <a:xfrm>
            <a:off x="6338466"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2DD69951-03CF-EA76-001A-240C4ED25A5A}"/>
              </a:ext>
            </a:extLst>
          </p:cNvPr>
          <p:cNvSpPr>
            <a:spLocks noGrp="1"/>
          </p:cNvSpPr>
          <p:nvPr>
            <p:ph type="body" sz="quarter" idx="39"/>
          </p:nvPr>
        </p:nvSpPr>
        <p:spPr>
          <a:xfrm>
            <a:off x="6338466"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D6F51254-47E9-5DE9-0CF4-8BD62B0A7B25}"/>
              </a:ext>
            </a:extLst>
          </p:cNvPr>
          <p:cNvSpPr>
            <a:spLocks noGrp="1"/>
          </p:cNvSpPr>
          <p:nvPr>
            <p:ph type="body" sz="quarter" idx="40"/>
          </p:nvPr>
        </p:nvSpPr>
        <p:spPr>
          <a:xfrm>
            <a:off x="8954229"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1" name="Text Placeholder 2">
            <a:extLst>
              <a:ext uri="{FF2B5EF4-FFF2-40B4-BE49-F238E27FC236}">
                <a16:creationId xmlns:a16="http://schemas.microsoft.com/office/drawing/2014/main" id="{CC4C4789-8068-E82C-9D7A-02E070609C47}"/>
              </a:ext>
            </a:extLst>
          </p:cNvPr>
          <p:cNvSpPr>
            <a:spLocks noGrp="1"/>
          </p:cNvSpPr>
          <p:nvPr>
            <p:ph type="body" sz="quarter" idx="41"/>
          </p:nvPr>
        </p:nvSpPr>
        <p:spPr>
          <a:xfrm>
            <a:off x="8954229"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2" name="Text Placeholder 2">
            <a:extLst>
              <a:ext uri="{FF2B5EF4-FFF2-40B4-BE49-F238E27FC236}">
                <a16:creationId xmlns:a16="http://schemas.microsoft.com/office/drawing/2014/main" id="{6648B2AC-3A85-FBF4-9201-AA032DFB69A2}"/>
              </a:ext>
            </a:extLst>
          </p:cNvPr>
          <p:cNvSpPr>
            <a:spLocks noGrp="1"/>
          </p:cNvSpPr>
          <p:nvPr>
            <p:ph type="body" sz="quarter" idx="42"/>
          </p:nvPr>
        </p:nvSpPr>
        <p:spPr>
          <a:xfrm>
            <a:off x="1197844"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3" name="Text Placeholder 2">
            <a:extLst>
              <a:ext uri="{FF2B5EF4-FFF2-40B4-BE49-F238E27FC236}">
                <a16:creationId xmlns:a16="http://schemas.microsoft.com/office/drawing/2014/main" id="{BC9E791E-45E8-765F-C90B-E96259B6B07B}"/>
              </a:ext>
            </a:extLst>
          </p:cNvPr>
          <p:cNvSpPr>
            <a:spLocks noGrp="1"/>
          </p:cNvSpPr>
          <p:nvPr>
            <p:ph type="body" sz="quarter" idx="43"/>
          </p:nvPr>
        </p:nvSpPr>
        <p:spPr>
          <a:xfrm>
            <a:off x="1197844"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4" name="Text Placeholder 2">
            <a:extLst>
              <a:ext uri="{FF2B5EF4-FFF2-40B4-BE49-F238E27FC236}">
                <a16:creationId xmlns:a16="http://schemas.microsoft.com/office/drawing/2014/main" id="{BE1387DE-202F-ACFB-1FC5-6C02B7067483}"/>
              </a:ext>
            </a:extLst>
          </p:cNvPr>
          <p:cNvSpPr>
            <a:spLocks noGrp="1"/>
          </p:cNvSpPr>
          <p:nvPr>
            <p:ph type="body" sz="quarter" idx="44"/>
          </p:nvPr>
        </p:nvSpPr>
        <p:spPr>
          <a:xfrm>
            <a:off x="3722703"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5" name="Text Placeholder 2">
            <a:extLst>
              <a:ext uri="{FF2B5EF4-FFF2-40B4-BE49-F238E27FC236}">
                <a16:creationId xmlns:a16="http://schemas.microsoft.com/office/drawing/2014/main" id="{73100DC2-EAED-5E03-83A5-A6A33D2D765E}"/>
              </a:ext>
            </a:extLst>
          </p:cNvPr>
          <p:cNvSpPr>
            <a:spLocks noGrp="1"/>
          </p:cNvSpPr>
          <p:nvPr>
            <p:ph type="body" sz="quarter" idx="45"/>
          </p:nvPr>
        </p:nvSpPr>
        <p:spPr>
          <a:xfrm>
            <a:off x="3722703"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6" name="Text Placeholder 2">
            <a:extLst>
              <a:ext uri="{FF2B5EF4-FFF2-40B4-BE49-F238E27FC236}">
                <a16:creationId xmlns:a16="http://schemas.microsoft.com/office/drawing/2014/main" id="{BC91D75D-27B5-8473-557F-06EF3A5D6820}"/>
              </a:ext>
            </a:extLst>
          </p:cNvPr>
          <p:cNvSpPr>
            <a:spLocks noGrp="1"/>
          </p:cNvSpPr>
          <p:nvPr>
            <p:ph type="body" sz="quarter" idx="46"/>
          </p:nvPr>
        </p:nvSpPr>
        <p:spPr>
          <a:xfrm>
            <a:off x="6338466"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7" name="Text Placeholder 2">
            <a:extLst>
              <a:ext uri="{FF2B5EF4-FFF2-40B4-BE49-F238E27FC236}">
                <a16:creationId xmlns:a16="http://schemas.microsoft.com/office/drawing/2014/main" id="{751AF44C-AE53-C59F-B3CE-2BAFA94FC6B8}"/>
              </a:ext>
            </a:extLst>
          </p:cNvPr>
          <p:cNvSpPr>
            <a:spLocks noGrp="1"/>
          </p:cNvSpPr>
          <p:nvPr>
            <p:ph type="body" sz="quarter" idx="47"/>
          </p:nvPr>
        </p:nvSpPr>
        <p:spPr>
          <a:xfrm>
            <a:off x="6338466"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8" name="Text Placeholder 2">
            <a:extLst>
              <a:ext uri="{FF2B5EF4-FFF2-40B4-BE49-F238E27FC236}">
                <a16:creationId xmlns:a16="http://schemas.microsoft.com/office/drawing/2014/main" id="{C71A3B7C-EC5B-BF96-B45E-96C307629346}"/>
              </a:ext>
            </a:extLst>
          </p:cNvPr>
          <p:cNvSpPr>
            <a:spLocks noGrp="1"/>
          </p:cNvSpPr>
          <p:nvPr>
            <p:ph type="body" sz="quarter" idx="48"/>
          </p:nvPr>
        </p:nvSpPr>
        <p:spPr>
          <a:xfrm>
            <a:off x="8954229"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9" name="Text Placeholder 2">
            <a:extLst>
              <a:ext uri="{FF2B5EF4-FFF2-40B4-BE49-F238E27FC236}">
                <a16:creationId xmlns:a16="http://schemas.microsoft.com/office/drawing/2014/main" id="{D64E4834-7783-D364-3B14-51ECAF6BB7E0}"/>
              </a:ext>
            </a:extLst>
          </p:cNvPr>
          <p:cNvSpPr>
            <a:spLocks noGrp="1"/>
          </p:cNvSpPr>
          <p:nvPr>
            <p:ph type="body" sz="quarter" idx="49"/>
          </p:nvPr>
        </p:nvSpPr>
        <p:spPr>
          <a:xfrm>
            <a:off x="8954229"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69" name="Picture 68" descr="A green triangle with a black background&#10;&#10;Description automatically generated with medium confidence">
            <a:extLst>
              <a:ext uri="{FF2B5EF4-FFF2-40B4-BE49-F238E27FC236}">
                <a16:creationId xmlns:a16="http://schemas.microsoft.com/office/drawing/2014/main" id="{4C4640EF-42EB-76E0-FCCE-ACC8A8866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21EC98D1-ADAF-466A-92C7-FEB988D4FDA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755509C-288B-1C36-5721-42DB70F4DF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2F63E32-12F2-E9A3-723E-87F9B57477B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516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with Categories">
    <p:bg>
      <p:bgPr>
        <a:solidFill>
          <a:schemeClr val="bg1"/>
        </a:solidFill>
        <a:effectLst/>
      </p:bgPr>
    </p:bg>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7D70C19-11A7-2B5C-DA14-BAC765AF13C9}"/>
              </a:ext>
            </a:extLst>
          </p:cNvPr>
          <p:cNvSpPr/>
          <p:nvPr/>
        </p:nvSpPr>
        <p:spPr>
          <a:xfrm>
            <a:off x="5976257" y="0"/>
            <a:ext cx="6215743" cy="68580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3FA916A-B347-E4C2-08F6-6DF02B2B5825}"/>
              </a:ext>
            </a:extLst>
          </p:cNvPr>
          <p:cNvSpPr>
            <a:spLocks noGrp="1"/>
          </p:cNvSpPr>
          <p:nvPr>
            <p:ph type="body" sz="quarter" idx="34"/>
          </p:nvPr>
        </p:nvSpPr>
        <p:spPr>
          <a:xfrm>
            <a:off x="6681416" y="127404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5E12EF39-AD08-34E3-5B1B-22DE24697169}"/>
              </a:ext>
            </a:extLst>
          </p:cNvPr>
          <p:cNvSpPr>
            <a:spLocks noGrp="1"/>
          </p:cNvSpPr>
          <p:nvPr>
            <p:ph type="body" sz="quarter" idx="35"/>
          </p:nvPr>
        </p:nvSpPr>
        <p:spPr>
          <a:xfrm>
            <a:off x="6681416" y="186693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3A8C211D-223D-A33C-69C8-B7D16E7F7295}"/>
              </a:ext>
            </a:extLst>
          </p:cNvPr>
          <p:cNvSpPr>
            <a:spLocks noGrp="1"/>
          </p:cNvSpPr>
          <p:nvPr>
            <p:ph type="body" sz="quarter" idx="36"/>
          </p:nvPr>
        </p:nvSpPr>
        <p:spPr>
          <a:xfrm>
            <a:off x="6681416" y="306400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242AE71B-3EE3-C620-0FFB-E9C73C78C6C3}"/>
              </a:ext>
            </a:extLst>
          </p:cNvPr>
          <p:cNvSpPr>
            <a:spLocks noGrp="1"/>
          </p:cNvSpPr>
          <p:nvPr>
            <p:ph type="body" sz="quarter" idx="37"/>
          </p:nvPr>
        </p:nvSpPr>
        <p:spPr>
          <a:xfrm>
            <a:off x="6681416" y="365689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34" name="Text Placeholder 2">
            <a:extLst>
              <a:ext uri="{FF2B5EF4-FFF2-40B4-BE49-F238E27FC236}">
                <a16:creationId xmlns:a16="http://schemas.microsoft.com/office/drawing/2014/main" id="{96C72B7C-9943-12C3-4DD1-C3BB7C0E8026}"/>
              </a:ext>
            </a:extLst>
          </p:cNvPr>
          <p:cNvSpPr>
            <a:spLocks noGrp="1"/>
          </p:cNvSpPr>
          <p:nvPr>
            <p:ph type="body" sz="quarter" idx="38"/>
          </p:nvPr>
        </p:nvSpPr>
        <p:spPr>
          <a:xfrm>
            <a:off x="6681416" y="4831103"/>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D17CEE81-A341-B2D2-7785-BF480E5E95C6}"/>
              </a:ext>
            </a:extLst>
          </p:cNvPr>
          <p:cNvSpPr>
            <a:spLocks noGrp="1"/>
          </p:cNvSpPr>
          <p:nvPr>
            <p:ph type="body" sz="quarter" idx="39"/>
          </p:nvPr>
        </p:nvSpPr>
        <p:spPr>
          <a:xfrm>
            <a:off x="6681416" y="5423993"/>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pic>
        <p:nvPicPr>
          <p:cNvPr id="36" name="Picture 35" descr="A green triangle with a black background&#10;&#10;Description automatically generated with medium confidence">
            <a:extLst>
              <a:ext uri="{FF2B5EF4-FFF2-40B4-BE49-F238E27FC236}">
                <a16:creationId xmlns:a16="http://schemas.microsoft.com/office/drawing/2014/main" id="{CB606B04-F159-99F7-05AE-403C06856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7" name="Chart Placeholder 15">
            <a:extLst>
              <a:ext uri="{FF2B5EF4-FFF2-40B4-BE49-F238E27FC236}">
                <a16:creationId xmlns:a16="http://schemas.microsoft.com/office/drawing/2014/main" id="{B09018B0-F93D-C693-B77E-63DE1701B68C}"/>
              </a:ext>
            </a:extLst>
          </p:cNvPr>
          <p:cNvSpPr>
            <a:spLocks noGrp="1"/>
          </p:cNvSpPr>
          <p:nvPr>
            <p:ph type="chart" sz="quarter" idx="25"/>
          </p:nvPr>
        </p:nvSpPr>
        <p:spPr>
          <a:xfrm>
            <a:off x="485775" y="1412875"/>
            <a:ext cx="4410075" cy="4692650"/>
          </a:xfrm>
          <a:prstGeom prst="rect">
            <a:avLst/>
          </a:prstGeom>
        </p:spPr>
        <p:txBody>
          <a:bodyPr/>
          <a:lstStyle>
            <a:lvl1pPr>
              <a:defRPr>
                <a:solidFill>
                  <a:schemeClr val="tx1"/>
                </a:solidFill>
              </a:defRPr>
            </a:lvl1pPr>
          </a:lstStyle>
          <a:p>
            <a:r>
              <a:rPr lang="en-US"/>
              <a:t>Click icon to add chart</a:t>
            </a:r>
          </a:p>
        </p:txBody>
      </p:sp>
      <p:sp>
        <p:nvSpPr>
          <p:cNvPr id="4" name="Title 1">
            <a:extLst>
              <a:ext uri="{FF2B5EF4-FFF2-40B4-BE49-F238E27FC236}">
                <a16:creationId xmlns:a16="http://schemas.microsoft.com/office/drawing/2014/main" id="{D991F31B-97F7-2B24-E3CE-B67781BF7C71}"/>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5" name="Straight Connector 4">
            <a:extLst>
              <a:ext uri="{FF2B5EF4-FFF2-40B4-BE49-F238E27FC236}">
                <a16:creationId xmlns:a16="http://schemas.microsoft.com/office/drawing/2014/main" id="{97FDFC2E-61D9-1276-8473-D06D5957BA7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874E355-F934-5E4E-BC43-55D67FF135D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1069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with Categories_2">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A02C2B-1C9B-CCC0-ECEB-C47FAE20E806}"/>
              </a:ext>
            </a:extLst>
          </p:cNvPr>
          <p:cNvSpPr>
            <a:spLocks noGrp="1"/>
          </p:cNvSpPr>
          <p:nvPr>
            <p:ph type="body" idx="1"/>
          </p:nvPr>
        </p:nvSpPr>
        <p:spPr>
          <a:xfrm>
            <a:off x="5356624" y="1272264"/>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9" name="Text Placeholder 2">
            <a:extLst>
              <a:ext uri="{FF2B5EF4-FFF2-40B4-BE49-F238E27FC236}">
                <a16:creationId xmlns:a16="http://schemas.microsoft.com/office/drawing/2014/main" id="{31738C69-76FD-D184-0B70-1A217EF7C7CC}"/>
              </a:ext>
            </a:extLst>
          </p:cNvPr>
          <p:cNvSpPr>
            <a:spLocks noGrp="1"/>
          </p:cNvSpPr>
          <p:nvPr>
            <p:ph type="body" idx="19"/>
          </p:nvPr>
        </p:nvSpPr>
        <p:spPr>
          <a:xfrm>
            <a:off x="5353235" y="2990490"/>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0" name="Text Placeholder 2">
            <a:extLst>
              <a:ext uri="{FF2B5EF4-FFF2-40B4-BE49-F238E27FC236}">
                <a16:creationId xmlns:a16="http://schemas.microsoft.com/office/drawing/2014/main" id="{ECAB9D94-AAC6-F175-0F61-4AAF734B2F0D}"/>
              </a:ext>
            </a:extLst>
          </p:cNvPr>
          <p:cNvSpPr>
            <a:spLocks noGrp="1"/>
          </p:cNvSpPr>
          <p:nvPr>
            <p:ph type="body" idx="21"/>
          </p:nvPr>
        </p:nvSpPr>
        <p:spPr>
          <a:xfrm>
            <a:off x="5362168" y="4701784"/>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6" name="Chart Placeholder 15">
            <a:extLst>
              <a:ext uri="{FF2B5EF4-FFF2-40B4-BE49-F238E27FC236}">
                <a16:creationId xmlns:a16="http://schemas.microsoft.com/office/drawing/2014/main" id="{E0A17BDB-4B6F-7AD0-AE8C-3238A8978FB5}"/>
              </a:ext>
            </a:extLst>
          </p:cNvPr>
          <p:cNvSpPr>
            <a:spLocks noGrp="1"/>
          </p:cNvSpPr>
          <p:nvPr>
            <p:ph type="chart" sz="quarter" idx="25"/>
          </p:nvPr>
        </p:nvSpPr>
        <p:spPr>
          <a:xfrm>
            <a:off x="485775" y="1412875"/>
            <a:ext cx="4410075" cy="4692650"/>
          </a:xfrm>
          <a:prstGeom prst="rect">
            <a:avLst/>
          </a:prstGeom>
        </p:spPr>
        <p:txBody>
          <a:bodyPr/>
          <a:lstStyle/>
          <a:p>
            <a:r>
              <a:rPr lang="en-US"/>
              <a:t>Click icon to add chart</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E90C8C73-78EA-46FE-00E8-C409C636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FE817BC6-1D3C-CBB5-8F82-78C059AFAED4}"/>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3995782-05D4-E0C6-CD0E-F711BBB8488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1F958E-5A84-E2BF-3822-0490D1F068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902308F1-60F4-4D65-9FAB-61C561D842AB}"/>
              </a:ext>
            </a:extLst>
          </p:cNvPr>
          <p:cNvSpPr>
            <a:spLocks noGrp="1"/>
          </p:cNvSpPr>
          <p:nvPr>
            <p:ph sz="quarter" idx="26"/>
          </p:nvPr>
        </p:nvSpPr>
        <p:spPr>
          <a:xfrm>
            <a:off x="5362168" y="1599480"/>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5F18FE7E-A4CA-2079-CFB4-9A536577D6FE}"/>
              </a:ext>
            </a:extLst>
          </p:cNvPr>
          <p:cNvSpPr>
            <a:spLocks noGrp="1"/>
          </p:cNvSpPr>
          <p:nvPr>
            <p:ph sz="quarter" idx="27"/>
          </p:nvPr>
        </p:nvSpPr>
        <p:spPr>
          <a:xfrm>
            <a:off x="5348825" y="3338577"/>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99B69F37-04F0-E8C1-4315-61AB189EC42F}"/>
              </a:ext>
            </a:extLst>
          </p:cNvPr>
          <p:cNvSpPr>
            <a:spLocks noGrp="1"/>
          </p:cNvSpPr>
          <p:nvPr>
            <p:ph sz="quarter" idx="28"/>
          </p:nvPr>
        </p:nvSpPr>
        <p:spPr>
          <a:xfrm>
            <a:off x="5344416" y="5056803"/>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4387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2E7E3858-40D7-E5A6-7F27-9AFD35B885A3}"/>
              </a:ext>
            </a:extLst>
          </p:cNvPr>
          <p:cNvSpPr>
            <a:spLocks noGrp="1"/>
          </p:cNvSpPr>
          <p:nvPr>
            <p:ph type="tbl" sz="quarter" idx="10"/>
          </p:nvPr>
        </p:nvSpPr>
        <p:spPr>
          <a:xfrm>
            <a:off x="266699" y="1266825"/>
            <a:ext cx="11287125" cy="4743450"/>
          </a:xfrm>
          <a:prstGeom prst="rect">
            <a:avLst/>
          </a:prstGeom>
        </p:spPr>
        <p:txBody>
          <a:bodyPr/>
          <a:lstStyle>
            <a:lvl1pPr>
              <a:defRPr>
                <a:solidFill>
                  <a:schemeClr val="tx1"/>
                </a:solidFill>
              </a:defRPr>
            </a:lvl1pPr>
          </a:lstStyle>
          <a:p>
            <a:r>
              <a:rPr lang="en-US"/>
              <a:t>Click icon to add table</a:t>
            </a:r>
          </a:p>
        </p:txBody>
      </p:sp>
      <p:pic>
        <p:nvPicPr>
          <p:cNvPr id="15" name="Picture 14" descr="A green triangle with a black background&#10;&#10;Description automatically generated with medium confidence">
            <a:extLst>
              <a:ext uri="{FF2B5EF4-FFF2-40B4-BE49-F238E27FC236}">
                <a16:creationId xmlns:a16="http://schemas.microsoft.com/office/drawing/2014/main" id="{EA15D550-8329-77D6-809E-BCD1DF929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0F95F16-3C69-2265-A921-673B57FB35B9}"/>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CD738328-90C3-33B7-A6B2-7F62108D9EA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C967EF7-216B-4735-82D9-DDD0CB0A222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207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s 1">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E7A9A8A3-48D2-25AA-21FE-2E48F51DB1F7}"/>
              </a:ext>
            </a:extLst>
          </p:cNvPr>
          <p:cNvSpPr>
            <a:spLocks noGrp="1"/>
          </p:cNvSpPr>
          <p:nvPr>
            <p:ph type="pic" sz="quarter" idx="13"/>
          </p:nvPr>
        </p:nvSpPr>
        <p:spPr>
          <a:xfrm>
            <a:off x="850327" y="1747520"/>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4" name="Text Placeholder 20">
            <a:extLst>
              <a:ext uri="{FF2B5EF4-FFF2-40B4-BE49-F238E27FC236}">
                <a16:creationId xmlns:a16="http://schemas.microsoft.com/office/drawing/2014/main" id="{4AF90FDF-4041-7E45-3FE3-B3BA004D5D03}"/>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6" name="Picture Placeholder 23">
            <a:extLst>
              <a:ext uri="{FF2B5EF4-FFF2-40B4-BE49-F238E27FC236}">
                <a16:creationId xmlns:a16="http://schemas.microsoft.com/office/drawing/2014/main" id="{A02A1DCB-3F39-FAF3-F958-265D986F4616}"/>
              </a:ext>
            </a:extLst>
          </p:cNvPr>
          <p:cNvSpPr>
            <a:spLocks noGrp="1"/>
          </p:cNvSpPr>
          <p:nvPr>
            <p:ph type="pic" sz="quarter" idx="26"/>
          </p:nvPr>
        </p:nvSpPr>
        <p:spPr>
          <a:xfrm>
            <a:off x="348996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7" name="Text Placeholder 36">
            <a:extLst>
              <a:ext uri="{FF2B5EF4-FFF2-40B4-BE49-F238E27FC236}">
                <a16:creationId xmlns:a16="http://schemas.microsoft.com/office/drawing/2014/main" id="{A40F561A-1C88-222C-49D6-FBACCF719DF4}"/>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9" name="Picture Placeholder 23">
            <a:extLst>
              <a:ext uri="{FF2B5EF4-FFF2-40B4-BE49-F238E27FC236}">
                <a16:creationId xmlns:a16="http://schemas.microsoft.com/office/drawing/2014/main" id="{71A78961-67B4-88CF-E62D-DF0242ED90A5}"/>
              </a:ext>
            </a:extLst>
          </p:cNvPr>
          <p:cNvSpPr>
            <a:spLocks noGrp="1"/>
          </p:cNvSpPr>
          <p:nvPr>
            <p:ph type="pic" sz="quarter" idx="27"/>
          </p:nvPr>
        </p:nvSpPr>
        <p:spPr>
          <a:xfrm>
            <a:off x="6139567"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0" name="Text Placeholder 37">
            <a:extLst>
              <a:ext uri="{FF2B5EF4-FFF2-40B4-BE49-F238E27FC236}">
                <a16:creationId xmlns:a16="http://schemas.microsoft.com/office/drawing/2014/main" id="{A3115FD7-0164-4C2F-13EC-75A905C18185}"/>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12" name="Picture Placeholder 23">
            <a:extLst>
              <a:ext uri="{FF2B5EF4-FFF2-40B4-BE49-F238E27FC236}">
                <a16:creationId xmlns:a16="http://schemas.microsoft.com/office/drawing/2014/main" id="{76811E2E-04E0-854B-4C0D-F8DFD7DD840E}"/>
              </a:ext>
            </a:extLst>
          </p:cNvPr>
          <p:cNvSpPr>
            <a:spLocks noGrp="1"/>
          </p:cNvSpPr>
          <p:nvPr>
            <p:ph type="pic" sz="quarter" idx="25"/>
          </p:nvPr>
        </p:nvSpPr>
        <p:spPr>
          <a:xfrm>
            <a:off x="875515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3" name="Text Placeholder 38">
            <a:extLst>
              <a:ext uri="{FF2B5EF4-FFF2-40B4-BE49-F238E27FC236}">
                <a16:creationId xmlns:a16="http://schemas.microsoft.com/office/drawing/2014/main" id="{F556749F-2008-414E-6051-8C3BB370F4DE}"/>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A50289D-393F-2655-5716-84FDA7F8F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5" name="Text Placeholder 2">
            <a:extLst>
              <a:ext uri="{FF2B5EF4-FFF2-40B4-BE49-F238E27FC236}">
                <a16:creationId xmlns:a16="http://schemas.microsoft.com/office/drawing/2014/main" id="{82D6E200-9871-E211-75BD-590AF58C9023}"/>
              </a:ext>
            </a:extLst>
          </p:cNvPr>
          <p:cNvSpPr>
            <a:spLocks noGrp="1"/>
          </p:cNvSpPr>
          <p:nvPr>
            <p:ph type="body" sz="quarter" idx="37"/>
          </p:nvPr>
        </p:nvSpPr>
        <p:spPr>
          <a:xfrm>
            <a:off x="977001"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6" name="Text Placeholder 2">
            <a:extLst>
              <a:ext uri="{FF2B5EF4-FFF2-40B4-BE49-F238E27FC236}">
                <a16:creationId xmlns:a16="http://schemas.microsoft.com/office/drawing/2014/main" id="{192CB3B3-6F03-9597-5874-ABFBB3396120}"/>
              </a:ext>
            </a:extLst>
          </p:cNvPr>
          <p:cNvSpPr>
            <a:spLocks noGrp="1"/>
          </p:cNvSpPr>
          <p:nvPr>
            <p:ph type="body" sz="quarter" idx="38"/>
          </p:nvPr>
        </p:nvSpPr>
        <p:spPr>
          <a:xfrm>
            <a:off x="363908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7" name="Text Placeholder 2">
            <a:extLst>
              <a:ext uri="{FF2B5EF4-FFF2-40B4-BE49-F238E27FC236}">
                <a16:creationId xmlns:a16="http://schemas.microsoft.com/office/drawing/2014/main" id="{976951C6-CF2C-6709-4054-37674CB849B1}"/>
              </a:ext>
            </a:extLst>
          </p:cNvPr>
          <p:cNvSpPr>
            <a:spLocks noGrp="1"/>
          </p:cNvSpPr>
          <p:nvPr>
            <p:ph type="body" sz="quarter" idx="39"/>
          </p:nvPr>
        </p:nvSpPr>
        <p:spPr>
          <a:xfrm>
            <a:off x="6288685"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8" name="Text Placeholder 2">
            <a:extLst>
              <a:ext uri="{FF2B5EF4-FFF2-40B4-BE49-F238E27FC236}">
                <a16:creationId xmlns:a16="http://schemas.microsoft.com/office/drawing/2014/main" id="{31958262-3212-663F-B1B8-C34B609069AD}"/>
              </a:ext>
            </a:extLst>
          </p:cNvPr>
          <p:cNvSpPr>
            <a:spLocks noGrp="1"/>
          </p:cNvSpPr>
          <p:nvPr>
            <p:ph type="body" sz="quarter" idx="40"/>
          </p:nvPr>
        </p:nvSpPr>
        <p:spPr>
          <a:xfrm>
            <a:off x="890427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5" name="Title 1">
            <a:extLst>
              <a:ext uri="{FF2B5EF4-FFF2-40B4-BE49-F238E27FC236}">
                <a16:creationId xmlns:a16="http://schemas.microsoft.com/office/drawing/2014/main" id="{7D78CFA5-70A6-4BA7-EE49-EF22798CEAB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0E5A1E61-1BC9-9D0F-DC98-87C8D8683704}"/>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0BD7B50-DD35-6C16-AE8B-B214C74D313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5500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s 2">
    <p:spTree>
      <p:nvGrpSpPr>
        <p:cNvPr id="1" name=""/>
        <p:cNvGrpSpPr/>
        <p:nvPr/>
      </p:nvGrpSpPr>
      <p:grpSpPr>
        <a:xfrm>
          <a:off x="0" y="0"/>
          <a:ext cx="0" cy="0"/>
          <a:chOff x="0" y="0"/>
          <a:chExt cx="0" cy="0"/>
        </a:xfrm>
      </p:grpSpPr>
      <p:sp>
        <p:nvSpPr>
          <p:cNvPr id="15" name="Picture Placeholder 23">
            <a:extLst>
              <a:ext uri="{FF2B5EF4-FFF2-40B4-BE49-F238E27FC236}">
                <a16:creationId xmlns:a16="http://schemas.microsoft.com/office/drawing/2014/main" id="{0C26FC79-B126-2CD4-67D2-AA54B80AC6EA}"/>
              </a:ext>
            </a:extLst>
          </p:cNvPr>
          <p:cNvSpPr>
            <a:spLocks noGrp="1"/>
          </p:cNvSpPr>
          <p:nvPr>
            <p:ph type="pic" sz="quarter" idx="13"/>
          </p:nvPr>
        </p:nvSpPr>
        <p:spPr>
          <a:xfrm>
            <a:off x="1090665" y="1650517"/>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6" name="Text Placeholder 33">
            <a:extLst>
              <a:ext uri="{FF2B5EF4-FFF2-40B4-BE49-F238E27FC236}">
                <a16:creationId xmlns:a16="http://schemas.microsoft.com/office/drawing/2014/main" id="{48024990-70F3-900B-594E-47EF8C0D74FE}"/>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18" name="Picture Placeholder 23">
            <a:extLst>
              <a:ext uri="{FF2B5EF4-FFF2-40B4-BE49-F238E27FC236}">
                <a16:creationId xmlns:a16="http://schemas.microsoft.com/office/drawing/2014/main" id="{220D223E-D79B-2040-6D0E-85FB7EE879B6}"/>
              </a:ext>
            </a:extLst>
          </p:cNvPr>
          <p:cNvSpPr>
            <a:spLocks noGrp="1"/>
          </p:cNvSpPr>
          <p:nvPr>
            <p:ph type="pic" sz="quarter" idx="15"/>
          </p:nvPr>
        </p:nvSpPr>
        <p:spPr>
          <a:xfrm>
            <a:off x="3638242" y="1656748"/>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19" name="Text Placeholder 39">
            <a:extLst>
              <a:ext uri="{FF2B5EF4-FFF2-40B4-BE49-F238E27FC236}">
                <a16:creationId xmlns:a16="http://schemas.microsoft.com/office/drawing/2014/main" id="{FC827599-7E0D-39C5-FCF8-25AAF2C8C77F}"/>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1" name="Picture Placeholder 23">
            <a:extLst>
              <a:ext uri="{FF2B5EF4-FFF2-40B4-BE49-F238E27FC236}">
                <a16:creationId xmlns:a16="http://schemas.microsoft.com/office/drawing/2014/main" id="{3D5F4A9F-A64B-AEFB-9CA2-5210C838A839}"/>
              </a:ext>
            </a:extLst>
          </p:cNvPr>
          <p:cNvSpPr>
            <a:spLocks noGrp="1"/>
          </p:cNvSpPr>
          <p:nvPr>
            <p:ph type="pic" sz="quarter" idx="16"/>
          </p:nvPr>
        </p:nvSpPr>
        <p:spPr>
          <a:xfrm>
            <a:off x="6185819" y="166297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2" name="Text Placeholder 42">
            <a:extLst>
              <a:ext uri="{FF2B5EF4-FFF2-40B4-BE49-F238E27FC236}">
                <a16:creationId xmlns:a16="http://schemas.microsoft.com/office/drawing/2014/main" id="{B9BD1259-E00B-0FAB-1B37-589E4EB1EF5F}"/>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4" name="Picture Placeholder 23">
            <a:extLst>
              <a:ext uri="{FF2B5EF4-FFF2-40B4-BE49-F238E27FC236}">
                <a16:creationId xmlns:a16="http://schemas.microsoft.com/office/drawing/2014/main" id="{30534756-0AC0-39FB-03C1-0B947B5C6BF8}"/>
              </a:ext>
            </a:extLst>
          </p:cNvPr>
          <p:cNvSpPr>
            <a:spLocks noGrp="1"/>
          </p:cNvSpPr>
          <p:nvPr>
            <p:ph type="pic" sz="quarter" idx="14"/>
          </p:nvPr>
        </p:nvSpPr>
        <p:spPr>
          <a:xfrm>
            <a:off x="8733396" y="166920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5" name="Text Placeholder 45">
            <a:extLst>
              <a:ext uri="{FF2B5EF4-FFF2-40B4-BE49-F238E27FC236}">
                <a16:creationId xmlns:a16="http://schemas.microsoft.com/office/drawing/2014/main" id="{8861CBD6-B733-170A-DB34-2C673E3A9DE3}"/>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7" name="Picture Placeholder 23">
            <a:extLst>
              <a:ext uri="{FF2B5EF4-FFF2-40B4-BE49-F238E27FC236}">
                <a16:creationId xmlns:a16="http://schemas.microsoft.com/office/drawing/2014/main" id="{66440CB9-6025-1774-C7C0-72F939D9DE5C}"/>
              </a:ext>
            </a:extLst>
          </p:cNvPr>
          <p:cNvSpPr>
            <a:spLocks noGrp="1"/>
          </p:cNvSpPr>
          <p:nvPr>
            <p:ph type="pic" sz="quarter" idx="17"/>
          </p:nvPr>
        </p:nvSpPr>
        <p:spPr>
          <a:xfrm>
            <a:off x="1090665" y="4221285"/>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28" name="Text Placeholder 48">
            <a:extLst>
              <a:ext uri="{FF2B5EF4-FFF2-40B4-BE49-F238E27FC236}">
                <a16:creationId xmlns:a16="http://schemas.microsoft.com/office/drawing/2014/main" id="{97DB1FDF-B462-1F14-60B3-0A4C10FFB056}"/>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0" name="Picture Placeholder 23">
            <a:extLst>
              <a:ext uri="{FF2B5EF4-FFF2-40B4-BE49-F238E27FC236}">
                <a16:creationId xmlns:a16="http://schemas.microsoft.com/office/drawing/2014/main" id="{13632726-C27F-2CA8-93B4-B73367EEB398}"/>
              </a:ext>
            </a:extLst>
          </p:cNvPr>
          <p:cNvSpPr>
            <a:spLocks noGrp="1"/>
          </p:cNvSpPr>
          <p:nvPr>
            <p:ph type="pic" sz="quarter" idx="19"/>
          </p:nvPr>
        </p:nvSpPr>
        <p:spPr>
          <a:xfrm>
            <a:off x="3638242" y="4218973"/>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1" name="Text Placeholder 51">
            <a:extLst>
              <a:ext uri="{FF2B5EF4-FFF2-40B4-BE49-F238E27FC236}">
                <a16:creationId xmlns:a16="http://schemas.microsoft.com/office/drawing/2014/main" id="{A4F24F4F-ED93-B9A9-4A79-00F3B040FC71}"/>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3" name="Picture Placeholder 23">
            <a:extLst>
              <a:ext uri="{FF2B5EF4-FFF2-40B4-BE49-F238E27FC236}">
                <a16:creationId xmlns:a16="http://schemas.microsoft.com/office/drawing/2014/main" id="{1EE28B73-0718-8CE6-0627-F7F7B1CA761D}"/>
              </a:ext>
            </a:extLst>
          </p:cNvPr>
          <p:cNvSpPr>
            <a:spLocks noGrp="1"/>
          </p:cNvSpPr>
          <p:nvPr>
            <p:ph type="pic" sz="quarter" idx="20"/>
          </p:nvPr>
        </p:nvSpPr>
        <p:spPr>
          <a:xfrm>
            <a:off x="6185819" y="4220129"/>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4" name="Text Placeholder 52">
            <a:extLst>
              <a:ext uri="{FF2B5EF4-FFF2-40B4-BE49-F238E27FC236}">
                <a16:creationId xmlns:a16="http://schemas.microsoft.com/office/drawing/2014/main" id="{164850C7-D907-343A-D81F-C467AC3E2E3E}"/>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6" name="Picture Placeholder 23">
            <a:extLst>
              <a:ext uri="{FF2B5EF4-FFF2-40B4-BE49-F238E27FC236}">
                <a16:creationId xmlns:a16="http://schemas.microsoft.com/office/drawing/2014/main" id="{8BF269B3-558B-3ED0-9CC5-B18E026F5BBE}"/>
              </a:ext>
            </a:extLst>
          </p:cNvPr>
          <p:cNvSpPr>
            <a:spLocks noGrp="1"/>
          </p:cNvSpPr>
          <p:nvPr>
            <p:ph type="pic" sz="quarter" idx="18"/>
          </p:nvPr>
        </p:nvSpPr>
        <p:spPr>
          <a:xfrm>
            <a:off x="8733396" y="4222440"/>
            <a:ext cx="2000530" cy="1612167"/>
          </a:xfrm>
          <a:no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7" name="Text Placeholder 53">
            <a:extLst>
              <a:ext uri="{FF2B5EF4-FFF2-40B4-BE49-F238E27FC236}">
                <a16:creationId xmlns:a16="http://schemas.microsoft.com/office/drawing/2014/main" id="{A975BCDF-E95F-7C0D-567E-4081684AC57E}"/>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14376A5B-241F-E2B9-4EFB-3D5CCC3F6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ext Placeholder 2">
            <a:extLst>
              <a:ext uri="{FF2B5EF4-FFF2-40B4-BE49-F238E27FC236}">
                <a16:creationId xmlns:a16="http://schemas.microsoft.com/office/drawing/2014/main" id="{AAE63EA9-3312-8E92-B630-37D85451EC11}"/>
              </a:ext>
            </a:extLst>
          </p:cNvPr>
          <p:cNvSpPr>
            <a:spLocks noGrp="1"/>
          </p:cNvSpPr>
          <p:nvPr>
            <p:ph type="body" sz="quarter" idx="45"/>
          </p:nvPr>
        </p:nvSpPr>
        <p:spPr>
          <a:xfrm>
            <a:off x="1185313" y="3565934"/>
            <a:ext cx="190536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4" name="Text Placeholder 2">
            <a:extLst>
              <a:ext uri="{FF2B5EF4-FFF2-40B4-BE49-F238E27FC236}">
                <a16:creationId xmlns:a16="http://schemas.microsoft.com/office/drawing/2014/main" id="{0293F7CE-51D6-EE2A-A8FD-E51772CBC996}"/>
              </a:ext>
            </a:extLst>
          </p:cNvPr>
          <p:cNvSpPr>
            <a:spLocks noGrp="1"/>
          </p:cNvSpPr>
          <p:nvPr>
            <p:ph type="body" sz="quarter" idx="46"/>
          </p:nvPr>
        </p:nvSpPr>
        <p:spPr>
          <a:xfrm>
            <a:off x="3744903" y="3586710"/>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5" name="Text Placeholder 2">
            <a:extLst>
              <a:ext uri="{FF2B5EF4-FFF2-40B4-BE49-F238E27FC236}">
                <a16:creationId xmlns:a16="http://schemas.microsoft.com/office/drawing/2014/main" id="{5FB9F498-87D1-693B-28D1-BFFEC49B01B4}"/>
              </a:ext>
            </a:extLst>
          </p:cNvPr>
          <p:cNvSpPr>
            <a:spLocks noGrp="1"/>
          </p:cNvSpPr>
          <p:nvPr>
            <p:ph type="body" sz="quarter" idx="47"/>
          </p:nvPr>
        </p:nvSpPr>
        <p:spPr>
          <a:xfrm>
            <a:off x="6292480" y="3558526"/>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6" name="Text Placeholder 2">
            <a:extLst>
              <a:ext uri="{FF2B5EF4-FFF2-40B4-BE49-F238E27FC236}">
                <a16:creationId xmlns:a16="http://schemas.microsoft.com/office/drawing/2014/main" id="{DD3AB586-A553-3129-43FC-BB90293662D8}"/>
              </a:ext>
            </a:extLst>
          </p:cNvPr>
          <p:cNvSpPr>
            <a:spLocks noGrp="1"/>
          </p:cNvSpPr>
          <p:nvPr>
            <p:ph type="body" sz="quarter" idx="48"/>
          </p:nvPr>
        </p:nvSpPr>
        <p:spPr>
          <a:xfrm>
            <a:off x="8843861" y="3565934"/>
            <a:ext cx="1890065"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C4E8CB46-2BAE-3A57-23AD-254C8755A6ED}"/>
              </a:ext>
            </a:extLst>
          </p:cNvPr>
          <p:cNvSpPr>
            <a:spLocks noGrp="1"/>
          </p:cNvSpPr>
          <p:nvPr>
            <p:ph type="body" sz="quarter" idx="49"/>
          </p:nvPr>
        </p:nvSpPr>
        <p:spPr>
          <a:xfrm>
            <a:off x="1196803" y="6132501"/>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1FE9B3F5-6A1A-9EB9-948A-773AB03CE91B}"/>
              </a:ext>
            </a:extLst>
          </p:cNvPr>
          <p:cNvSpPr>
            <a:spLocks noGrp="1"/>
          </p:cNvSpPr>
          <p:nvPr>
            <p:ph type="body" sz="quarter" idx="50"/>
          </p:nvPr>
        </p:nvSpPr>
        <p:spPr>
          <a:xfrm>
            <a:off x="3744903" y="6115819"/>
            <a:ext cx="1893869"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9B9C7398-B3DF-97C9-F34C-48C81F6E7BCB}"/>
              </a:ext>
            </a:extLst>
          </p:cNvPr>
          <p:cNvSpPr>
            <a:spLocks noGrp="1"/>
          </p:cNvSpPr>
          <p:nvPr>
            <p:ph type="body" sz="quarter" idx="51"/>
          </p:nvPr>
        </p:nvSpPr>
        <p:spPr>
          <a:xfrm>
            <a:off x="6258226"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CDF32935-D6C8-1F0E-28CE-A96AC77F23E4}"/>
              </a:ext>
            </a:extLst>
          </p:cNvPr>
          <p:cNvSpPr>
            <a:spLocks noGrp="1"/>
          </p:cNvSpPr>
          <p:nvPr>
            <p:ph type="body" sz="quarter" idx="52"/>
          </p:nvPr>
        </p:nvSpPr>
        <p:spPr>
          <a:xfrm>
            <a:off x="8805803"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FC4A6F5C-1A52-B3DB-EE64-FFE6BDA7C349}"/>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8F869721-06E5-8023-0D65-9202F63C335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B1796FD-8A9C-A28F-CA4F-8E7B4C60B4A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9656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ext Steps">
    <p:bg>
      <p:bgPr>
        <a:solidFill>
          <a:schemeClr val="bg2">
            <a:alpha val="88000"/>
          </a:schemeClr>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7D01DD-54A4-D428-8F0A-78D1328A0519}"/>
              </a:ext>
            </a:extLst>
          </p:cNvPr>
          <p:cNvSpPr>
            <a:spLocks noGrp="1"/>
          </p:cNvSpPr>
          <p:nvPr>
            <p:ph type="body" idx="1" hasCustomPrompt="1"/>
          </p:nvPr>
        </p:nvSpPr>
        <p:spPr>
          <a:xfrm>
            <a:off x="2156224" y="19544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9" name="Text Placeholder 2">
            <a:extLst>
              <a:ext uri="{FF2B5EF4-FFF2-40B4-BE49-F238E27FC236}">
                <a16:creationId xmlns:a16="http://schemas.microsoft.com/office/drawing/2014/main" id="{ACA100C3-093F-1DCD-8467-238AD16F2FA2}"/>
              </a:ext>
            </a:extLst>
          </p:cNvPr>
          <p:cNvSpPr>
            <a:spLocks noGrp="1"/>
          </p:cNvSpPr>
          <p:nvPr>
            <p:ph type="body" sz="quarter" idx="35"/>
          </p:nvPr>
        </p:nvSpPr>
        <p:spPr>
          <a:xfrm>
            <a:off x="2156224" y="22369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DA191CC0-624B-4AFA-3EAF-4E3CA4671852}"/>
              </a:ext>
            </a:extLst>
          </p:cNvPr>
          <p:cNvSpPr>
            <a:spLocks noGrp="1"/>
          </p:cNvSpPr>
          <p:nvPr>
            <p:ph type="body" idx="36" hasCustomPrompt="1"/>
          </p:nvPr>
        </p:nvSpPr>
        <p:spPr>
          <a:xfrm>
            <a:off x="2156224" y="2956402"/>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1" name="Text Placeholder 2">
            <a:extLst>
              <a:ext uri="{FF2B5EF4-FFF2-40B4-BE49-F238E27FC236}">
                <a16:creationId xmlns:a16="http://schemas.microsoft.com/office/drawing/2014/main" id="{B4BF18C0-95EB-E606-891F-0FEDF8163989}"/>
              </a:ext>
            </a:extLst>
          </p:cNvPr>
          <p:cNvSpPr>
            <a:spLocks noGrp="1"/>
          </p:cNvSpPr>
          <p:nvPr>
            <p:ph type="body" sz="quarter" idx="37"/>
          </p:nvPr>
        </p:nvSpPr>
        <p:spPr>
          <a:xfrm>
            <a:off x="2156224" y="3238831"/>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1D591116-169B-4EEE-A84A-C4A8588A3F9B}"/>
              </a:ext>
            </a:extLst>
          </p:cNvPr>
          <p:cNvSpPr>
            <a:spLocks noGrp="1"/>
          </p:cNvSpPr>
          <p:nvPr>
            <p:ph type="body" idx="38" hasCustomPrompt="1"/>
          </p:nvPr>
        </p:nvSpPr>
        <p:spPr>
          <a:xfrm>
            <a:off x="2156224" y="39227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3" name="Text Placeholder 2">
            <a:extLst>
              <a:ext uri="{FF2B5EF4-FFF2-40B4-BE49-F238E27FC236}">
                <a16:creationId xmlns:a16="http://schemas.microsoft.com/office/drawing/2014/main" id="{0F82F022-DD8C-C1DC-C880-378AB3DFE074}"/>
              </a:ext>
            </a:extLst>
          </p:cNvPr>
          <p:cNvSpPr>
            <a:spLocks noGrp="1"/>
          </p:cNvSpPr>
          <p:nvPr>
            <p:ph type="body" sz="quarter" idx="39"/>
          </p:nvPr>
        </p:nvSpPr>
        <p:spPr>
          <a:xfrm>
            <a:off x="2156224" y="42052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4" name="Text Placeholder 2">
            <a:extLst>
              <a:ext uri="{FF2B5EF4-FFF2-40B4-BE49-F238E27FC236}">
                <a16:creationId xmlns:a16="http://schemas.microsoft.com/office/drawing/2014/main" id="{3F673805-EB16-B5DE-3F98-6A6B3CF590F6}"/>
              </a:ext>
            </a:extLst>
          </p:cNvPr>
          <p:cNvSpPr>
            <a:spLocks noGrp="1"/>
          </p:cNvSpPr>
          <p:nvPr>
            <p:ph type="body" idx="40" hasCustomPrompt="1"/>
          </p:nvPr>
        </p:nvSpPr>
        <p:spPr>
          <a:xfrm>
            <a:off x="2156224" y="482974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5" name="Text Placeholder 2">
            <a:extLst>
              <a:ext uri="{FF2B5EF4-FFF2-40B4-BE49-F238E27FC236}">
                <a16:creationId xmlns:a16="http://schemas.microsoft.com/office/drawing/2014/main" id="{AEB836C9-9B32-852A-BDB3-F3EA213B0BB7}"/>
              </a:ext>
            </a:extLst>
          </p:cNvPr>
          <p:cNvSpPr>
            <a:spLocks noGrp="1"/>
          </p:cNvSpPr>
          <p:nvPr>
            <p:ph type="body" sz="quarter" idx="41"/>
          </p:nvPr>
        </p:nvSpPr>
        <p:spPr>
          <a:xfrm>
            <a:off x="2156224" y="511217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pic>
        <p:nvPicPr>
          <p:cNvPr id="16" name="Picture 15" descr="A green triangle with a black background&#10;&#10;Description automatically generated with medium confidence">
            <a:extLst>
              <a:ext uri="{FF2B5EF4-FFF2-40B4-BE49-F238E27FC236}">
                <a16:creationId xmlns:a16="http://schemas.microsoft.com/office/drawing/2014/main" id="{AEDB2A17-E932-51F3-11EB-50E1DC817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066300C0-E38F-FB0F-CBD9-CC88F59AA7CE}"/>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9452559A-64DB-8360-4D5F-1D52405D07A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DE55A0B-63CD-79C1-974C-654DCF1F8AC8}"/>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586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Dark">
    <p:bg>
      <p:bgPr>
        <a:solidFill>
          <a:schemeClr val="bg2"/>
        </a:solidFill>
        <a:effectLst/>
      </p:bgPr>
    </p:bg>
    <p:spTree>
      <p:nvGrpSpPr>
        <p:cNvPr id="1" name=""/>
        <p:cNvGrpSpPr/>
        <p:nvPr/>
      </p:nvGrpSpPr>
      <p:grpSpPr>
        <a:xfrm>
          <a:off x="0" y="0"/>
          <a:ext cx="0" cy="0"/>
          <a:chOff x="0" y="0"/>
          <a:chExt cx="0" cy="0"/>
        </a:xfrm>
      </p:grpSpPr>
      <p:pic>
        <p:nvPicPr>
          <p:cNvPr id="2" name="Picture 1" descr="A picture containing text, font, graphics, screenshot&#10;&#10;Description automatically generated">
            <a:extLst>
              <a:ext uri="{FF2B5EF4-FFF2-40B4-BE49-F238E27FC236}">
                <a16:creationId xmlns:a16="http://schemas.microsoft.com/office/drawing/2014/main" id="{50F38980-6A39-15C9-159C-AD9D47739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3" name="TextBox 2">
            <a:extLst>
              <a:ext uri="{FF2B5EF4-FFF2-40B4-BE49-F238E27FC236}">
                <a16:creationId xmlns:a16="http://schemas.microsoft.com/office/drawing/2014/main" id="{D8A32089-F4C9-5D8D-B4C2-ED72230232BD}"/>
              </a:ext>
            </a:extLst>
          </p:cNvPr>
          <p:cNvSpPr txBox="1"/>
          <p:nvPr/>
        </p:nvSpPr>
        <p:spPr>
          <a:xfrm>
            <a:off x="96955" y="6540500"/>
            <a:ext cx="1826868" cy="215444"/>
          </a:xfrm>
          <a:prstGeom prst="rect">
            <a:avLst/>
          </a:prstGeom>
          <a:noFill/>
        </p:spPr>
        <p:txBody>
          <a:bodyPr wrap="square">
            <a:spAutoFit/>
          </a:bodyPr>
          <a:lstStyle/>
          <a:p>
            <a:r>
              <a:rPr lang="en-US" sz="800">
                <a:solidFill>
                  <a:schemeClr val="tx1">
                    <a:alpha val="25000"/>
                  </a:schemeClr>
                </a:solidFill>
                <a:effectLst/>
                <a:latin typeface="+mn-lt"/>
                <a:ea typeface="Calibri" panose="020F0502020204030204" pitchFamily="34" charset="0"/>
              </a:rPr>
              <a:t>© CNSI/Kepro. All Rights Reserved.</a:t>
            </a:r>
            <a:endParaRPr lang="en-US" sz="800">
              <a:solidFill>
                <a:schemeClr val="tx1">
                  <a:alpha val="25000"/>
                </a:schemeClr>
              </a:solidFill>
              <a:latin typeface="+mn-lt"/>
            </a:endParaRPr>
          </a:p>
        </p:txBody>
      </p:sp>
    </p:spTree>
    <p:extLst>
      <p:ext uri="{BB962C8B-B14F-4D97-AF65-F5344CB8AC3E}">
        <p14:creationId xmlns:p14="http://schemas.microsoft.com/office/powerpoint/2010/main" val="35376683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Light">
    <p:bg>
      <p:bgPr>
        <a:solidFill>
          <a:schemeClr val="tx2"/>
        </a:solidFill>
        <a:effectLst/>
      </p:bgPr>
    </p:bg>
    <p:spTree>
      <p:nvGrpSpPr>
        <p:cNvPr id="1" name=""/>
        <p:cNvGrpSpPr/>
        <p:nvPr/>
      </p:nvGrpSpPr>
      <p:grpSpPr>
        <a:xfrm>
          <a:off x="0" y="0"/>
          <a:ext cx="0" cy="0"/>
          <a:chOff x="0" y="0"/>
          <a:chExt cx="0" cy="0"/>
        </a:xfrm>
      </p:grpSpPr>
      <p:pic>
        <p:nvPicPr>
          <p:cNvPr id="3" name="Picture 2" descr="A green text on a black background&#10;&#10;Description automatically generated with low confidence">
            <a:extLst>
              <a:ext uri="{FF2B5EF4-FFF2-40B4-BE49-F238E27FC236}">
                <a16:creationId xmlns:a16="http://schemas.microsoft.com/office/drawing/2014/main" id="{43E3126E-794B-18B6-97B3-643DB1D39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2" name="TextBox 1">
            <a:extLst>
              <a:ext uri="{FF2B5EF4-FFF2-40B4-BE49-F238E27FC236}">
                <a16:creationId xmlns:a16="http://schemas.microsoft.com/office/drawing/2014/main" id="{615CB790-DF6D-59EB-574C-845F595F3A0F}"/>
              </a:ext>
            </a:extLst>
          </p:cNvPr>
          <p:cNvSpPr txBox="1"/>
          <p:nvPr/>
        </p:nvSpPr>
        <p:spPr>
          <a:xfrm>
            <a:off x="96955" y="6540500"/>
            <a:ext cx="1826868" cy="215444"/>
          </a:xfrm>
          <a:prstGeom prst="rect">
            <a:avLst/>
          </a:prstGeom>
          <a:noFill/>
        </p:spPr>
        <p:txBody>
          <a:bodyPr wrap="square">
            <a:spAutoFit/>
          </a:bodyPr>
          <a:lstStyle/>
          <a:p>
            <a:r>
              <a:rPr lang="en-US" sz="800">
                <a:solidFill>
                  <a:schemeClr val="bg1">
                    <a:alpha val="25000"/>
                  </a:schemeClr>
                </a:solidFill>
                <a:effectLst/>
                <a:latin typeface="+mn-lt"/>
                <a:ea typeface="Calibri" panose="020F0502020204030204" pitchFamily="34" charset="0"/>
              </a:rPr>
              <a:t>© CNSI/Kepro. All Rights Reserved.</a:t>
            </a:r>
            <a:endParaRPr lang="en-US" sz="800">
              <a:solidFill>
                <a:schemeClr val="bg1">
                  <a:alpha val="25000"/>
                </a:schemeClr>
              </a:solidFill>
              <a:latin typeface="+mn-lt"/>
            </a:endParaRPr>
          </a:p>
        </p:txBody>
      </p:sp>
    </p:spTree>
    <p:extLst>
      <p:ext uri="{BB962C8B-B14F-4D97-AF65-F5344CB8AC3E}">
        <p14:creationId xmlns:p14="http://schemas.microsoft.com/office/powerpoint/2010/main" val="3702437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65430" y="356260"/>
            <a:ext cx="9144000" cy="658444"/>
          </a:xfrm>
          <a:prstGeom prst="rect">
            <a:avLst/>
          </a:prstGeom>
          <a:noFill/>
          <a:ln w="0" cmpd="sng">
            <a:noFill/>
            <a:prstDash val="solid"/>
          </a:ln>
        </p:spPr>
        <p:txBody>
          <a:bodyPr vert="horz" lIns="0" tIns="17780" rIns="0" bIns="0" anchor="t">
            <a:normAutofit fontScale="95000"/>
          </a:bodyPr>
          <a:lstStyle>
            <a:lvl1pPr marL="365760" marR="0" indent="0" algn="l">
              <a:lnSpc>
                <a:spcPts val="4500"/>
              </a:lnSpc>
              <a:spcAft>
                <a:spcPts val="470"/>
              </a:spcAft>
              <a:defRPr/>
            </a:lvl1pPr>
          </a:lstStyle>
          <a:p>
            <a:pPr marL="365760" marR="0" indent="0" algn="l">
              <a:lnSpc>
                <a:spcPts val="4500"/>
              </a:lnSpc>
              <a:spcAft>
                <a:spcPts val="470"/>
              </a:spcAft>
            </a:pPr>
            <a:r>
              <a:rPr lang="en-US" sz="4000" spc="70">
                <a:solidFill>
                  <a:srgbClr val="000000"/>
                </a:solidFill>
                <a:latin typeface="Arial" panose="02020603050405020304" pitchFamily="2"/>
              </a:rPr>
              <a:t>Submitting a Request for Authorization </a:t>
            </a:r>
          </a:p>
        </p:txBody>
      </p:sp>
      <p:sp>
        <p:nvSpPr>
          <p:cNvPr id="3" name="Text Placeholder 2"/>
          <p:cNvSpPr>
            <a:spLocks noGrp="1"/>
          </p:cNvSpPr>
          <p:nvPr>
            <p:ph type="body" idx="10"/>
          </p:nvPr>
        </p:nvSpPr>
        <p:spPr>
          <a:xfrm>
            <a:off x="265430" y="1014705"/>
            <a:ext cx="9144000" cy="954903"/>
          </a:xfrm>
          <a:prstGeom prst="rect">
            <a:avLst/>
          </a:prstGeom>
          <a:noFill/>
          <a:ln w="0" cmpd="sng">
            <a:noFill/>
            <a:prstDash val="solid"/>
          </a:ln>
        </p:spPr>
        <p:txBody>
          <a:bodyPr vert="horz" lIns="0" tIns="441960" rIns="0" bIns="0" anchor="t"/>
          <a:lstStyle>
            <a:lvl1pPr marL="0" marR="0" indent="0" algn="l">
              <a:lnSpc>
                <a:spcPts val="2700"/>
              </a:lnSpc>
              <a:spcAft>
                <a:spcPts val="1280"/>
              </a:spcAft>
              <a:tabLst>
                <a:tab pos="5349240" algn="l"/>
              </a:tabLst>
              <a:defRPr/>
            </a:lvl1pPr>
          </a:lstStyle>
          <a:p>
            <a:pPr marL="0" marR="0" indent="0" algn="l">
              <a:lnSpc>
                <a:spcPts val="2700"/>
              </a:lnSpc>
              <a:spcAft>
                <a:spcPts val="1280"/>
              </a:spcAft>
              <a:tabLst>
                <a:tab pos="5349240" algn="l"/>
              </a:tabLst>
            </a:pPr>
            <a:r>
              <a:rPr lang="en-US" sz="2400" b="1" spc="-10">
                <a:solidFill>
                  <a:srgbClr val="000000"/>
                </a:solidFill>
                <a:latin typeface="Arial" panose="02020603050405020304" pitchFamily="2"/>
              </a:rPr>
              <a:t>Customer Service Fax </a:t>
            </a:r>
          </a:p>
        </p:txBody>
      </p:sp>
      <p:sp>
        <p:nvSpPr>
          <p:cNvPr id="4" name="Text Placeholder 3"/>
          <p:cNvSpPr>
            <a:spLocks noGrp="1"/>
          </p:cNvSpPr>
          <p:nvPr>
            <p:ph type="body" idx="10"/>
          </p:nvPr>
        </p:nvSpPr>
        <p:spPr>
          <a:xfrm>
            <a:off x="234950" y="1969607"/>
            <a:ext cx="5181600" cy="2095571"/>
          </a:xfrm>
          <a:prstGeom prst="rect">
            <a:avLst/>
          </a:prstGeom>
          <a:noFill/>
          <a:ln w="0" cmpd="sng">
            <a:noFill/>
            <a:prstDash val="solid"/>
          </a:ln>
        </p:spPr>
        <p:txBody>
          <a:bodyPr vert="horz" lIns="0" tIns="0" rIns="0" bIns="0" anchor="t">
            <a:normAutofit fontScale="95000"/>
          </a:bodyPr>
          <a:lstStyle>
            <a:lvl1pPr marL="274320" marR="228600" indent="228600" algn="l">
              <a:lnSpc>
                <a:spcPts val="2500"/>
              </a:lnSpc>
              <a:spcBef>
                <a:spcPts val="380"/>
              </a:spcBef>
              <a:spcAft>
                <a:spcPts val="0"/>
              </a:spcAft>
              <a:buFont typeface="Symbol"/>
              <a:buChar char="·"/>
              <a:defRPr/>
            </a:lvl1pPr>
          </a:lstStyle>
          <a:p>
            <a:pPr marL="274320" marR="0" indent="228600" algn="l">
              <a:lnSpc>
                <a:spcPts val="2800"/>
              </a:lnSpc>
              <a:spcAft>
                <a:spcPts val="0"/>
              </a:spcAft>
              <a:buFont typeface="Symbol"/>
              <a:buChar char="·"/>
            </a:pPr>
            <a:r>
              <a:rPr lang="en-US" sz="1700" spc="0">
                <a:solidFill>
                  <a:srgbClr val="000000"/>
                </a:solidFill>
                <a:latin typeface="Arial" panose="02020603050405020304" pitchFamily="2"/>
              </a:rPr>
              <a:t>Call 1-855-326-5219 </a:t>
            </a:r>
            <a:br/>
            <a:r>
              <a:rPr lang="en-US" sz="2100" spc="0">
                <a:solidFill>
                  <a:srgbClr val="2BBB2B"/>
                </a:solidFill>
                <a:latin typeface="Arial" panose="02020603050405020304" pitchFamily="2"/>
              </a:rPr>
              <a:t>• </a:t>
            </a:r>
            <a:r>
              <a:rPr lang="en-US" sz="1700" spc="0">
                <a:solidFill>
                  <a:srgbClr val="000000"/>
                </a:solidFill>
                <a:latin typeface="Arial" panose="02020603050405020304" pitchFamily="2"/>
              </a:rPr>
              <a:t>Least preferred method </a:t>
            </a:r>
          </a:p>
          <a:p>
            <a:pPr marL="274320" marR="0" indent="228600" algn="l">
              <a:lnSpc>
                <a:spcPts val="2500"/>
              </a:lnSpc>
              <a:spcBef>
                <a:spcPts val="285"/>
              </a:spcBef>
              <a:spcAft>
                <a:spcPts val="0"/>
              </a:spcAft>
              <a:buFont typeface="Symbol"/>
              <a:buChar char="·"/>
            </a:pPr>
            <a:r>
              <a:rPr lang="en-US" sz="1700" spc="0">
                <a:solidFill>
                  <a:srgbClr val="000000"/>
                </a:solidFill>
                <a:latin typeface="Arial" panose="02020603050405020304" pitchFamily="2"/>
              </a:rPr>
              <a:t>Case will be pended for additional information while we await receipt of required clinical information </a:t>
            </a:r>
          </a:p>
          <a:p>
            <a:pPr marL="274320" marR="228600" indent="228600" algn="l">
              <a:lnSpc>
                <a:spcPts val="2500"/>
              </a:lnSpc>
              <a:spcBef>
                <a:spcPts val="380"/>
              </a:spcBef>
              <a:spcAft>
                <a:spcPts val="0"/>
              </a:spcAft>
              <a:buFont typeface="Symbol"/>
              <a:buChar char="·"/>
            </a:pPr>
            <a:r>
              <a:rPr lang="en-US" sz="1700" spc="0">
                <a:solidFill>
                  <a:srgbClr val="000000"/>
                </a:solidFill>
                <a:latin typeface="Arial" panose="02020603050405020304" pitchFamily="2"/>
              </a:rPr>
              <a:t>We can not begin reviewing the case until clinical information has been received. </a:t>
            </a:r>
          </a:p>
        </p:txBody>
      </p:sp>
      <p:sp>
        <p:nvSpPr>
          <p:cNvPr id="5" name="Text Placeholder 4"/>
          <p:cNvSpPr>
            <a:spLocks noGrp="1"/>
          </p:cNvSpPr>
          <p:nvPr>
            <p:ph type="body" idx="10"/>
          </p:nvPr>
        </p:nvSpPr>
        <p:spPr>
          <a:xfrm>
            <a:off x="5552440" y="1969608"/>
            <a:ext cx="5181600" cy="2670040"/>
          </a:xfrm>
          <a:prstGeom prst="rect">
            <a:avLst/>
          </a:prstGeom>
          <a:noFill/>
          <a:ln w="0" cmpd="sng">
            <a:noFill/>
            <a:prstDash val="solid"/>
          </a:ln>
        </p:spPr>
        <p:txBody>
          <a:bodyPr vert="horz" lIns="0" tIns="59055" rIns="0" bIns="0" anchor="t">
            <a:normAutofit fontScale="95000"/>
          </a:bodyPr>
          <a:lstStyle>
            <a:lvl1pPr marL="274320" marR="320040" indent="228600" algn="l">
              <a:lnSpc>
                <a:spcPts val="2500"/>
              </a:lnSpc>
              <a:spcBef>
                <a:spcPts val="135"/>
              </a:spcBef>
              <a:spcAft>
                <a:spcPts val="0"/>
              </a:spcAft>
              <a:buFont typeface="Symbol"/>
              <a:buChar char="·"/>
              <a:defRPr/>
            </a:lvl1pPr>
          </a:lstStyle>
          <a:p>
            <a:pPr marL="274320" marR="0" indent="228600" algn="l">
              <a:lnSpc>
                <a:spcPts val="2100"/>
              </a:lnSpc>
              <a:spcAft>
                <a:spcPts val="0"/>
              </a:spcAft>
              <a:buFont typeface="Symbol"/>
              <a:buChar char="·"/>
            </a:pPr>
            <a:r>
              <a:rPr lang="en-US" sz="1700" spc="30">
                <a:solidFill>
                  <a:srgbClr val="000000"/>
                </a:solidFill>
                <a:latin typeface="Arial" panose="02020603050405020304" pitchFamily="2"/>
              </a:rPr>
              <a:t>Providers may use the Prior Authorization Request </a:t>
            </a:r>
          </a:p>
          <a:p>
            <a:pPr marL="45720" marR="0" indent="0" algn="ctr">
              <a:lnSpc>
                <a:spcPts val="1900"/>
              </a:lnSpc>
              <a:spcBef>
                <a:spcPts val="630"/>
              </a:spcBef>
              <a:spcAft>
                <a:spcPts val="0"/>
              </a:spcAft>
            </a:pPr>
            <a:r>
              <a:rPr lang="en-US" sz="1700" spc="0">
                <a:solidFill>
                  <a:srgbClr val="000000"/>
                </a:solidFill>
                <a:latin typeface="Arial" panose="02020603050405020304" pitchFamily="2"/>
              </a:rPr>
              <a:t>form </a:t>
            </a:r>
          </a:p>
          <a:p>
            <a:pPr marL="502920" marR="0" indent="0" algn="l">
              <a:lnSpc>
                <a:spcPts val="2300"/>
              </a:lnSpc>
              <a:spcBef>
                <a:spcPts val="385"/>
              </a:spcBef>
              <a:spcAft>
                <a:spcPts val="0"/>
              </a:spcAft>
            </a:pPr>
            <a:r>
              <a:rPr lang="en-US" sz="2000" spc="0">
                <a:solidFill>
                  <a:srgbClr val="2BBB2B"/>
                </a:solidFill>
                <a:latin typeface="Calibri" panose="02020603050405020304" pitchFamily="2"/>
              </a:rPr>
              <a:t>–</a:t>
            </a:r>
            <a:r>
              <a:rPr lang="en-US" sz="1500" spc="0">
                <a:solidFill>
                  <a:srgbClr val="000000"/>
                </a:solidFill>
                <a:latin typeface="Arial" panose="02020603050405020304" pitchFamily="2"/>
              </a:rPr>
              <a:t> fax to 1-855-300-0082 </a:t>
            </a:r>
          </a:p>
          <a:p>
            <a:pPr marL="274320" marR="0" indent="228600" algn="l">
              <a:lnSpc>
                <a:spcPts val="2100"/>
              </a:lnSpc>
              <a:spcBef>
                <a:spcPts val="600"/>
              </a:spcBef>
              <a:spcAft>
                <a:spcPts val="0"/>
              </a:spcAft>
              <a:buFont typeface="Symbol"/>
              <a:buChar char="·"/>
            </a:pPr>
            <a:r>
              <a:rPr lang="en-US" sz="1700" spc="35">
                <a:solidFill>
                  <a:srgbClr val="000000"/>
                </a:solidFill>
                <a:latin typeface="Arial" panose="02020603050405020304" pitchFamily="2"/>
              </a:rPr>
              <a:t>Prior Authorization request forms can be found at </a:t>
            </a:r>
          </a:p>
          <a:p>
            <a:pPr marL="274320" marR="0" indent="0" algn="l">
              <a:lnSpc>
                <a:spcPts val="1900"/>
              </a:lnSpc>
              <a:spcBef>
                <a:spcPts val="630"/>
              </a:spcBef>
              <a:spcAft>
                <a:spcPts val="0"/>
              </a:spcAft>
            </a:pPr>
            <a:r>
              <a:rPr lang="en-US" sz="1700" u="sng" spc="35">
                <a:solidFill>
                  <a:srgbClr val="0000FF"/>
                </a:solidFill>
                <a:latin typeface="Arial" panose="02020603050405020304" pitchFamily="2"/>
              </a:rPr>
              <a:t>https://scdhhs.kepro.com/content/forms</a:t>
            </a:r>
            <a:r>
              <a:rPr lang="en-US" sz="100" spc="35">
                <a:solidFill>
                  <a:srgbClr val="000000"/>
                </a:solidFill>
                <a:latin typeface="Arial" panose="02020603050405020304" pitchFamily="2"/>
              </a:rPr>
              <a:t> </a:t>
            </a:r>
          </a:p>
          <a:p>
            <a:pPr marL="45720" marR="0" indent="0" algn="ctr">
              <a:lnSpc>
                <a:spcPts val="2300"/>
              </a:lnSpc>
              <a:spcBef>
                <a:spcPts val="385"/>
              </a:spcBef>
              <a:spcAft>
                <a:spcPts val="0"/>
              </a:spcAft>
            </a:pPr>
            <a:r>
              <a:rPr lang="en-US" sz="2000" spc="0">
                <a:solidFill>
                  <a:srgbClr val="2BBB2B"/>
                </a:solidFill>
                <a:latin typeface="Calibri" panose="02020603050405020304" pitchFamily="2"/>
              </a:rPr>
              <a:t>–</a:t>
            </a:r>
            <a:r>
              <a:rPr lang="en-US" sz="1500" spc="0">
                <a:solidFill>
                  <a:srgbClr val="000000"/>
                </a:solidFill>
                <a:latin typeface="Arial" panose="02020603050405020304" pitchFamily="2"/>
              </a:rPr>
              <a:t> Be sure to use the correct form for ACT services </a:t>
            </a:r>
          </a:p>
          <a:p>
            <a:pPr marL="274320" marR="320040" indent="228600" algn="l">
              <a:lnSpc>
                <a:spcPts val="2500"/>
              </a:lnSpc>
              <a:spcBef>
                <a:spcPts val="135"/>
              </a:spcBef>
              <a:spcAft>
                <a:spcPts val="0"/>
              </a:spcAft>
              <a:buFont typeface="Symbol"/>
              <a:buChar char="·"/>
            </a:pPr>
            <a:r>
              <a:rPr lang="en-US" sz="1700" spc="0">
                <a:solidFill>
                  <a:srgbClr val="000000"/>
                </a:solidFill>
                <a:latin typeface="Arial" panose="02020603050405020304" pitchFamily="2"/>
              </a:rPr>
              <a:t>Must submit with required clinical information or case will be pended for additional information </a:t>
            </a:r>
          </a:p>
        </p:txBody>
      </p:sp>
    </p:spTree>
    <p:extLst>
      <p:ext uri="{BB962C8B-B14F-4D97-AF65-F5344CB8AC3E}">
        <p14:creationId xmlns:p14="http://schemas.microsoft.com/office/powerpoint/2010/main" val="177120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Image_2">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font, graphics, graphic design, logo&#10;&#10;Description automatically generated">
            <a:extLst>
              <a:ext uri="{FF2B5EF4-FFF2-40B4-BE49-F238E27FC236}">
                <a16:creationId xmlns:a16="http://schemas.microsoft.com/office/drawing/2014/main" id="{C9690CAD-D503-075B-1958-2CD2BAAD5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326" y="829744"/>
            <a:ext cx="2698068" cy="766969"/>
          </a:xfrm>
          <a:prstGeom prst="rect">
            <a:avLst/>
          </a:prstGeom>
        </p:spPr>
      </p:pic>
      <p:sp>
        <p:nvSpPr>
          <p:cNvPr id="4" name="Text Placeholder 2">
            <a:extLst>
              <a:ext uri="{FF2B5EF4-FFF2-40B4-BE49-F238E27FC236}">
                <a16:creationId xmlns:a16="http://schemas.microsoft.com/office/drawing/2014/main" id="{0FF7BAD1-21C1-3878-17FA-58CC71D48038}"/>
              </a:ext>
            </a:extLst>
          </p:cNvPr>
          <p:cNvSpPr>
            <a:spLocks noGrp="1"/>
          </p:cNvSpPr>
          <p:nvPr>
            <p:ph type="body" sz="quarter" idx="10"/>
          </p:nvPr>
        </p:nvSpPr>
        <p:spPr>
          <a:xfrm>
            <a:off x="830626" y="3088901"/>
            <a:ext cx="4171211" cy="1714008"/>
          </a:xfrm>
          <a:prstGeom prst="rect">
            <a:avLst/>
          </a:prstGeom>
        </p:spPr>
        <p:txBody>
          <a:bodyPr>
            <a:noAutofit/>
          </a:bodyPr>
          <a:lstStyle>
            <a:lvl1pPr marL="0" indent="0" algn="ctr">
              <a:buNone/>
              <a:defRPr sz="3200" b="1">
                <a:solidFill>
                  <a:schemeClr val="bg2"/>
                </a:solidFill>
              </a:defRPr>
            </a:lvl1pPr>
            <a:lvl2pPr marL="221761" indent="0">
              <a:buNone/>
              <a:defRPr/>
            </a:lvl2pPr>
          </a:lstStyle>
          <a:p>
            <a:pPr lvl="0"/>
            <a:r>
              <a:rPr lang="en-US"/>
              <a:t>Click to edit Master text styles</a:t>
            </a:r>
          </a:p>
        </p:txBody>
      </p:sp>
      <p:pic>
        <p:nvPicPr>
          <p:cNvPr id="5" name="Picture 4" descr="A person looking at a tablet&#10;&#10;Description automatically generated with medium confidence">
            <a:extLst>
              <a:ext uri="{FF2B5EF4-FFF2-40B4-BE49-F238E27FC236}">
                <a16:creationId xmlns:a16="http://schemas.microsoft.com/office/drawing/2014/main" id="{4DA75AF9-88FD-05DE-DC27-17E74FC98C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a:off x="5835955" y="-1"/>
            <a:ext cx="6356045" cy="6858001"/>
          </a:xfrm>
          <a:prstGeom prst="rect">
            <a:avLst/>
          </a:prstGeom>
        </p:spPr>
      </p:pic>
      <p:cxnSp>
        <p:nvCxnSpPr>
          <p:cNvPr id="6" name="Straight Connector 5">
            <a:extLst>
              <a:ext uri="{FF2B5EF4-FFF2-40B4-BE49-F238E27FC236}">
                <a16:creationId xmlns:a16="http://schemas.microsoft.com/office/drawing/2014/main" id="{53A8C2CC-6915-7155-1926-D7E3D6D77C1C}"/>
              </a:ext>
            </a:extLst>
          </p:cNvPr>
          <p:cNvCxnSpPr>
            <a:cxnSpLocks/>
          </p:cNvCxnSpPr>
          <p:nvPr/>
        </p:nvCxnSpPr>
        <p:spPr>
          <a:xfrm>
            <a:off x="771993" y="5674570"/>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24039D-C218-559B-9CFC-970985602792}"/>
              </a:ext>
            </a:extLst>
          </p:cNvPr>
          <p:cNvCxnSpPr>
            <a:cxnSpLocks/>
          </p:cNvCxnSpPr>
          <p:nvPr/>
        </p:nvCxnSpPr>
        <p:spPr>
          <a:xfrm>
            <a:off x="771993" y="6171853"/>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1207D17-1B0A-C4FC-E70C-729ABC8A9197}"/>
              </a:ext>
            </a:extLst>
          </p:cNvPr>
          <p:cNvSpPr>
            <a:spLocks noGrp="1"/>
          </p:cNvSpPr>
          <p:nvPr>
            <p:ph type="body" sz="quarter" idx="11" hasCustomPrompt="1"/>
          </p:nvPr>
        </p:nvSpPr>
        <p:spPr>
          <a:xfrm>
            <a:off x="1066800" y="5754255"/>
            <a:ext cx="3657600" cy="283233"/>
          </a:xfrm>
          <a:prstGeom prst="rect">
            <a:avLst/>
          </a:prstGeom>
        </p:spPr>
        <p:txBody>
          <a:bodyPr>
            <a:noAutofit/>
          </a:bodyPr>
          <a:lstStyle>
            <a:lvl1pPr marL="0" indent="0" algn="ctr">
              <a:buNone/>
              <a:defRPr sz="1800" b="0">
                <a:solidFill>
                  <a:srgbClr val="2BBC2B"/>
                </a:solidFill>
              </a:defRPr>
            </a:lvl1pPr>
            <a:lvl2pPr marL="221761" indent="0">
              <a:buNone/>
              <a:defRPr/>
            </a:lvl2pPr>
          </a:lstStyle>
          <a:p>
            <a:r>
              <a:rPr lang="en-US"/>
              <a:t>Date</a:t>
            </a:r>
          </a:p>
        </p:txBody>
      </p:sp>
      <p:sp>
        <p:nvSpPr>
          <p:cNvPr id="8" name="TextBox 7">
            <a:extLst>
              <a:ext uri="{FF2B5EF4-FFF2-40B4-BE49-F238E27FC236}">
                <a16:creationId xmlns:a16="http://schemas.microsoft.com/office/drawing/2014/main" id="{BC852697-1B7F-D2F2-A6E0-1C6F77E41F4E}"/>
              </a:ext>
            </a:extLst>
          </p:cNvPr>
          <p:cNvSpPr txBox="1"/>
          <p:nvPr/>
        </p:nvSpPr>
        <p:spPr>
          <a:xfrm>
            <a:off x="10365132" y="6527800"/>
            <a:ext cx="1826868" cy="215444"/>
          </a:xfrm>
          <a:prstGeom prst="rect">
            <a:avLst/>
          </a:prstGeom>
          <a:noFill/>
        </p:spPr>
        <p:txBody>
          <a:bodyPr wrap="square">
            <a:spAutoFit/>
          </a:bodyPr>
          <a:lstStyle/>
          <a:p>
            <a:r>
              <a:rPr lang="en-US" sz="800">
                <a:solidFill>
                  <a:schemeClr val="tx2">
                    <a:alpha val="24000"/>
                  </a:schemeClr>
                </a:solidFill>
                <a:effectLst/>
                <a:latin typeface="+mn-lt"/>
                <a:ea typeface="Calibri" panose="020F0502020204030204" pitchFamily="34" charset="0"/>
              </a:rPr>
              <a:t>© CNSI/</a:t>
            </a:r>
            <a:r>
              <a:rPr lang="en-US" sz="800">
                <a:solidFill>
                  <a:schemeClr val="tx2">
                    <a:alpha val="25000"/>
                  </a:schemeClr>
                </a:solidFill>
                <a:effectLst/>
                <a:latin typeface="+mn-lt"/>
                <a:ea typeface="Calibri" panose="020F0502020204030204" pitchFamily="34" charset="0"/>
              </a:rPr>
              <a:t>Kepro</a:t>
            </a:r>
            <a:r>
              <a:rPr lang="en-US" sz="800">
                <a:solidFill>
                  <a:schemeClr val="tx2">
                    <a:alpha val="24000"/>
                  </a:schemeClr>
                </a:solidFill>
                <a:effectLst/>
                <a:latin typeface="+mn-lt"/>
                <a:ea typeface="Calibri" panose="020F0502020204030204" pitchFamily="34" charset="0"/>
              </a:rPr>
              <a:t>. All Rights Reserved.</a:t>
            </a:r>
            <a:endParaRPr lang="en-US" sz="800">
              <a:solidFill>
                <a:schemeClr val="tx2">
                  <a:alpha val="24000"/>
                </a:schemeClr>
              </a:solidFill>
              <a:latin typeface="+mn-lt"/>
            </a:endParaRPr>
          </a:p>
        </p:txBody>
      </p:sp>
    </p:spTree>
    <p:extLst>
      <p:ext uri="{BB962C8B-B14F-4D97-AF65-F5344CB8AC3E}">
        <p14:creationId xmlns:p14="http://schemas.microsoft.com/office/powerpoint/2010/main" val="3460316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3" pos="3672">
          <p15:clr>
            <a:srgbClr val="FBAE40"/>
          </p15:clr>
        </p15:guide>
        <p15:guide id="4">
          <p15:clr>
            <a:srgbClr val="FBAE40"/>
          </p15:clr>
        </p15:guide>
        <p15:guide id="5" pos="1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l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136439"/>
            <a:ext cx="10255250" cy="1492250"/>
          </a:xfrm>
          <a:prstGeom prst="rect">
            <a:avLst/>
          </a:prstGeom>
        </p:spPr>
        <p:txBody>
          <a:bodyPr>
            <a:normAutofit/>
          </a:bodyPr>
          <a:lstStyle>
            <a:lvl1pPr marL="0" indent="0" algn="ctr">
              <a:buNone/>
              <a:defRPr sz="6100" b="1">
                <a:solidFill>
                  <a:schemeClr val="tx1"/>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0B2EA75D-D5B7-7B76-CFC0-99C4BF30623C}"/>
              </a:ext>
            </a:extLst>
          </p:cNvPr>
          <p:cNvSpPr>
            <a:spLocks noGrp="1"/>
          </p:cNvSpPr>
          <p:nvPr>
            <p:ph type="body" idx="1"/>
          </p:nvPr>
        </p:nvSpPr>
        <p:spPr>
          <a:xfrm>
            <a:off x="968376" y="2556926"/>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63F68B38-F8B3-D5CC-76F9-E512046BA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252600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055938"/>
            <a:ext cx="10255250" cy="1492250"/>
          </a:xfrm>
          <a:prstGeom prst="rect">
            <a:avLst/>
          </a:prstGeom>
        </p:spPr>
        <p:txBody>
          <a:bodyPr>
            <a:normAutofit/>
          </a:bodyPr>
          <a:lstStyle>
            <a:lvl1pPr marL="0" indent="0" algn="ctr">
              <a:buNone/>
              <a:defRPr sz="6100" b="1">
                <a:solidFill>
                  <a:schemeClr val="accent3"/>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9C732543-D9E6-7CB5-033C-42A2752479F5}"/>
              </a:ext>
            </a:extLst>
          </p:cNvPr>
          <p:cNvSpPr>
            <a:spLocks noGrp="1"/>
          </p:cNvSpPr>
          <p:nvPr>
            <p:ph type="body" idx="1"/>
          </p:nvPr>
        </p:nvSpPr>
        <p:spPr>
          <a:xfrm>
            <a:off x="968376" y="2529218"/>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E5E1D74-5594-928F-1021-F5C5C0FC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390202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_1">
    <p:bg>
      <p:bgPr>
        <a:solidFill>
          <a:schemeClr val="bg1"/>
        </a:solidFill>
        <a:effectLst/>
      </p:bgPr>
    </p:bg>
    <p:spTree>
      <p:nvGrpSpPr>
        <p:cNvPr id="1" name=""/>
        <p:cNvGrpSpPr/>
        <p:nvPr/>
      </p:nvGrpSpPr>
      <p:grpSpPr>
        <a:xfrm>
          <a:off x="0" y="0"/>
          <a:ext cx="0" cy="0"/>
          <a:chOff x="0" y="0"/>
          <a:chExt cx="0" cy="0"/>
        </a:xfrm>
      </p:grpSpPr>
      <p:pic>
        <p:nvPicPr>
          <p:cNvPr id="7" name="Picture 6" descr="A green triangle with a black background&#10;&#10;Description automatically generated with medium confidence">
            <a:extLst>
              <a:ext uri="{FF2B5EF4-FFF2-40B4-BE49-F238E27FC236}">
                <a16:creationId xmlns:a16="http://schemas.microsoft.com/office/drawing/2014/main" id="{BC65AB26-1C97-744B-7666-4374636E7AB0}"/>
              </a:ext>
            </a:extLst>
          </p:cNvPr>
          <p:cNvPicPr>
            <a:picLocks noChangeAspect="1"/>
          </p:cNvPicPr>
          <p:nvPr/>
        </p:nvPicPr>
        <p:blipFill rotWithShape="1">
          <a:blip r:embed="rId2">
            <a:extLst>
              <a:ext uri="{28A0092B-C50C-407E-A947-70E740481C1C}">
                <a14:useLocalDpi xmlns:a14="http://schemas.microsoft.com/office/drawing/2010/main" val="0"/>
              </a:ext>
            </a:extLst>
          </a:blip>
          <a:srcRect l="-1" t="18354" r="18288" b="8366"/>
          <a:stretch/>
        </p:blipFill>
        <p:spPr>
          <a:xfrm>
            <a:off x="2610853" y="0"/>
            <a:ext cx="9581147" cy="6858000"/>
          </a:xfrm>
          <a:prstGeom prst="rect">
            <a:avLst/>
          </a:prstGeom>
        </p:spPr>
      </p:pic>
      <p:sp>
        <p:nvSpPr>
          <p:cNvPr id="2" name="Title 1">
            <a:extLst>
              <a:ext uri="{FF2B5EF4-FFF2-40B4-BE49-F238E27FC236}">
                <a16:creationId xmlns:a16="http://schemas.microsoft.com/office/drawing/2014/main" id="{8DAE8C57-AE07-BDC6-7214-23A05368E6ED}"/>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BFD7E0D0-B53A-8CD4-6244-3E12C4B17EE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A2A38C6A-305B-19C7-1EAC-DA37C29ECFB4}"/>
              </a:ext>
            </a:extLst>
          </p:cNvPr>
          <p:cNvSpPr>
            <a:spLocks noGrp="1"/>
          </p:cNvSpPr>
          <p:nvPr>
            <p:ph type="body" sz="quarter" idx="11" hasCustomPrompt="1"/>
          </p:nvPr>
        </p:nvSpPr>
        <p:spPr>
          <a:xfrm>
            <a:off x="798262" y="1501817"/>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9" name="Text Placeholder 2">
            <a:extLst>
              <a:ext uri="{FF2B5EF4-FFF2-40B4-BE49-F238E27FC236}">
                <a16:creationId xmlns:a16="http://schemas.microsoft.com/office/drawing/2014/main" id="{BE6AE4E6-A340-4F0E-CCC7-751F8F41EC1C}"/>
              </a:ext>
            </a:extLst>
          </p:cNvPr>
          <p:cNvSpPr>
            <a:spLocks noGrp="1"/>
          </p:cNvSpPr>
          <p:nvPr>
            <p:ph type="body" sz="quarter" idx="12" hasCustomPrompt="1"/>
          </p:nvPr>
        </p:nvSpPr>
        <p:spPr>
          <a:xfrm>
            <a:off x="1569357" y="149229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0" name="Text Placeholder 2">
            <a:extLst>
              <a:ext uri="{FF2B5EF4-FFF2-40B4-BE49-F238E27FC236}">
                <a16:creationId xmlns:a16="http://schemas.microsoft.com/office/drawing/2014/main" id="{9442593E-E542-57DB-90E2-01210B391CBA}"/>
              </a:ext>
            </a:extLst>
          </p:cNvPr>
          <p:cNvSpPr>
            <a:spLocks noGrp="1"/>
          </p:cNvSpPr>
          <p:nvPr>
            <p:ph type="body" sz="quarter" idx="13" hasCustomPrompt="1"/>
          </p:nvPr>
        </p:nvSpPr>
        <p:spPr>
          <a:xfrm>
            <a:off x="1569356" y="1895937"/>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267B5658-9ABC-FBC0-A599-F5909B1CED73}"/>
              </a:ext>
            </a:extLst>
          </p:cNvPr>
          <p:cNvSpPr>
            <a:spLocks noGrp="1"/>
          </p:cNvSpPr>
          <p:nvPr>
            <p:ph type="body" sz="quarter" idx="14" hasCustomPrompt="1"/>
          </p:nvPr>
        </p:nvSpPr>
        <p:spPr>
          <a:xfrm>
            <a:off x="798262" y="2335106"/>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2" name="Text Placeholder 2">
            <a:extLst>
              <a:ext uri="{FF2B5EF4-FFF2-40B4-BE49-F238E27FC236}">
                <a16:creationId xmlns:a16="http://schemas.microsoft.com/office/drawing/2014/main" id="{8998A881-1402-A64E-04BE-6E6CE5625182}"/>
              </a:ext>
            </a:extLst>
          </p:cNvPr>
          <p:cNvSpPr>
            <a:spLocks noGrp="1"/>
          </p:cNvSpPr>
          <p:nvPr>
            <p:ph type="body" sz="quarter" idx="15" hasCustomPrompt="1"/>
          </p:nvPr>
        </p:nvSpPr>
        <p:spPr>
          <a:xfrm>
            <a:off x="1569357" y="2325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3" name="Text Placeholder 2">
            <a:extLst>
              <a:ext uri="{FF2B5EF4-FFF2-40B4-BE49-F238E27FC236}">
                <a16:creationId xmlns:a16="http://schemas.microsoft.com/office/drawing/2014/main" id="{F25CBC52-03E4-0BAF-F79D-EA561AFCC1C6}"/>
              </a:ext>
            </a:extLst>
          </p:cNvPr>
          <p:cNvSpPr>
            <a:spLocks noGrp="1"/>
          </p:cNvSpPr>
          <p:nvPr>
            <p:ph type="body" sz="quarter" idx="16" hasCustomPrompt="1"/>
          </p:nvPr>
        </p:nvSpPr>
        <p:spPr>
          <a:xfrm>
            <a:off x="1569356" y="272922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4" name="Text Placeholder 2">
            <a:extLst>
              <a:ext uri="{FF2B5EF4-FFF2-40B4-BE49-F238E27FC236}">
                <a16:creationId xmlns:a16="http://schemas.microsoft.com/office/drawing/2014/main" id="{748D5065-09D8-18AA-14E2-FBC575702AC9}"/>
              </a:ext>
            </a:extLst>
          </p:cNvPr>
          <p:cNvSpPr>
            <a:spLocks noGrp="1"/>
          </p:cNvSpPr>
          <p:nvPr>
            <p:ph type="body" sz="quarter" idx="17" hasCustomPrompt="1"/>
          </p:nvPr>
        </p:nvSpPr>
        <p:spPr>
          <a:xfrm>
            <a:off x="798262" y="3179180"/>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5" name="Text Placeholder 2">
            <a:extLst>
              <a:ext uri="{FF2B5EF4-FFF2-40B4-BE49-F238E27FC236}">
                <a16:creationId xmlns:a16="http://schemas.microsoft.com/office/drawing/2014/main" id="{13E1096E-75D3-E1C6-584B-EFED196CB2EC}"/>
              </a:ext>
            </a:extLst>
          </p:cNvPr>
          <p:cNvSpPr>
            <a:spLocks noGrp="1"/>
          </p:cNvSpPr>
          <p:nvPr>
            <p:ph type="body" sz="quarter" idx="18" hasCustomPrompt="1"/>
          </p:nvPr>
        </p:nvSpPr>
        <p:spPr>
          <a:xfrm>
            <a:off x="1569357" y="316965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6" name="Text Placeholder 2">
            <a:extLst>
              <a:ext uri="{FF2B5EF4-FFF2-40B4-BE49-F238E27FC236}">
                <a16:creationId xmlns:a16="http://schemas.microsoft.com/office/drawing/2014/main" id="{DF79FA9C-1822-249C-D432-0A7B1CED81EC}"/>
              </a:ext>
            </a:extLst>
          </p:cNvPr>
          <p:cNvSpPr>
            <a:spLocks noGrp="1"/>
          </p:cNvSpPr>
          <p:nvPr>
            <p:ph type="body" sz="quarter" idx="19" hasCustomPrompt="1"/>
          </p:nvPr>
        </p:nvSpPr>
        <p:spPr>
          <a:xfrm>
            <a:off x="1569356" y="3573300"/>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7" name="Text Placeholder 2">
            <a:extLst>
              <a:ext uri="{FF2B5EF4-FFF2-40B4-BE49-F238E27FC236}">
                <a16:creationId xmlns:a16="http://schemas.microsoft.com/office/drawing/2014/main" id="{41AED218-AF5A-E5D4-EE8A-177CA030580E}"/>
              </a:ext>
            </a:extLst>
          </p:cNvPr>
          <p:cNvSpPr>
            <a:spLocks noGrp="1"/>
          </p:cNvSpPr>
          <p:nvPr>
            <p:ph type="body" sz="quarter" idx="20" hasCustomPrompt="1"/>
          </p:nvPr>
        </p:nvSpPr>
        <p:spPr>
          <a:xfrm>
            <a:off x="798262" y="402325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8" name="Text Placeholder 2">
            <a:extLst>
              <a:ext uri="{FF2B5EF4-FFF2-40B4-BE49-F238E27FC236}">
                <a16:creationId xmlns:a16="http://schemas.microsoft.com/office/drawing/2014/main" id="{89D3AEA3-6E6B-A2CE-0BD1-C948DF8DCBB7}"/>
              </a:ext>
            </a:extLst>
          </p:cNvPr>
          <p:cNvSpPr>
            <a:spLocks noGrp="1"/>
          </p:cNvSpPr>
          <p:nvPr>
            <p:ph type="body" sz="quarter" idx="21" hasCustomPrompt="1"/>
          </p:nvPr>
        </p:nvSpPr>
        <p:spPr>
          <a:xfrm>
            <a:off x="1569357" y="401372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9" name="Text Placeholder 2">
            <a:extLst>
              <a:ext uri="{FF2B5EF4-FFF2-40B4-BE49-F238E27FC236}">
                <a16:creationId xmlns:a16="http://schemas.microsoft.com/office/drawing/2014/main" id="{A96C24CD-25C2-E27D-06BD-895B4ECA4343}"/>
              </a:ext>
            </a:extLst>
          </p:cNvPr>
          <p:cNvSpPr>
            <a:spLocks noGrp="1"/>
          </p:cNvSpPr>
          <p:nvPr>
            <p:ph type="body" sz="quarter" idx="22" hasCustomPrompt="1"/>
          </p:nvPr>
        </p:nvSpPr>
        <p:spPr>
          <a:xfrm>
            <a:off x="1569356" y="441737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0" name="Text Placeholder 2">
            <a:extLst>
              <a:ext uri="{FF2B5EF4-FFF2-40B4-BE49-F238E27FC236}">
                <a16:creationId xmlns:a16="http://schemas.microsoft.com/office/drawing/2014/main" id="{F48D84DA-8A77-6611-E994-FC7834EF9E02}"/>
              </a:ext>
            </a:extLst>
          </p:cNvPr>
          <p:cNvSpPr>
            <a:spLocks noGrp="1"/>
          </p:cNvSpPr>
          <p:nvPr>
            <p:ph type="body" sz="quarter" idx="23" hasCustomPrompt="1"/>
          </p:nvPr>
        </p:nvSpPr>
        <p:spPr>
          <a:xfrm>
            <a:off x="798262" y="487833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1" name="Text Placeholder 2">
            <a:extLst>
              <a:ext uri="{FF2B5EF4-FFF2-40B4-BE49-F238E27FC236}">
                <a16:creationId xmlns:a16="http://schemas.microsoft.com/office/drawing/2014/main" id="{D1742AAC-CABB-5F30-0E8C-C9A7D2B3E703}"/>
              </a:ext>
            </a:extLst>
          </p:cNvPr>
          <p:cNvSpPr>
            <a:spLocks noGrp="1"/>
          </p:cNvSpPr>
          <p:nvPr>
            <p:ph type="body" sz="quarter" idx="24" hasCustomPrompt="1"/>
          </p:nvPr>
        </p:nvSpPr>
        <p:spPr>
          <a:xfrm>
            <a:off x="1569357" y="486880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2" name="Text Placeholder 2">
            <a:extLst>
              <a:ext uri="{FF2B5EF4-FFF2-40B4-BE49-F238E27FC236}">
                <a16:creationId xmlns:a16="http://schemas.microsoft.com/office/drawing/2014/main" id="{7BA57B17-3E33-4290-44B1-B26252E167F9}"/>
              </a:ext>
            </a:extLst>
          </p:cNvPr>
          <p:cNvSpPr>
            <a:spLocks noGrp="1"/>
          </p:cNvSpPr>
          <p:nvPr>
            <p:ph type="body" sz="quarter" idx="25" hasCustomPrompt="1"/>
          </p:nvPr>
        </p:nvSpPr>
        <p:spPr>
          <a:xfrm>
            <a:off x="1569356" y="527245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3" name="Text Placeholder 2">
            <a:extLst>
              <a:ext uri="{FF2B5EF4-FFF2-40B4-BE49-F238E27FC236}">
                <a16:creationId xmlns:a16="http://schemas.microsoft.com/office/drawing/2014/main" id="{CDF9321E-A7C7-8AA7-22F6-E43EF2C53777}"/>
              </a:ext>
            </a:extLst>
          </p:cNvPr>
          <p:cNvSpPr>
            <a:spLocks noGrp="1"/>
          </p:cNvSpPr>
          <p:nvPr>
            <p:ph type="body" sz="quarter" idx="26" hasCustomPrompt="1"/>
          </p:nvPr>
        </p:nvSpPr>
        <p:spPr>
          <a:xfrm>
            <a:off x="798261" y="573341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4" name="Text Placeholder 2">
            <a:extLst>
              <a:ext uri="{FF2B5EF4-FFF2-40B4-BE49-F238E27FC236}">
                <a16:creationId xmlns:a16="http://schemas.microsoft.com/office/drawing/2014/main" id="{0107574D-9D33-7871-0ADF-ED9E1303143F}"/>
              </a:ext>
            </a:extLst>
          </p:cNvPr>
          <p:cNvSpPr>
            <a:spLocks noGrp="1"/>
          </p:cNvSpPr>
          <p:nvPr>
            <p:ph type="body" sz="quarter" idx="27" hasCustomPrompt="1"/>
          </p:nvPr>
        </p:nvSpPr>
        <p:spPr>
          <a:xfrm>
            <a:off x="1569356" y="572388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5" name="Text Placeholder 2">
            <a:extLst>
              <a:ext uri="{FF2B5EF4-FFF2-40B4-BE49-F238E27FC236}">
                <a16:creationId xmlns:a16="http://schemas.microsoft.com/office/drawing/2014/main" id="{F228F256-6CD2-02EC-021A-C1F5F29B3A68}"/>
              </a:ext>
            </a:extLst>
          </p:cNvPr>
          <p:cNvSpPr>
            <a:spLocks noGrp="1"/>
          </p:cNvSpPr>
          <p:nvPr>
            <p:ph type="body" sz="quarter" idx="28" hasCustomPrompt="1"/>
          </p:nvPr>
        </p:nvSpPr>
        <p:spPr>
          <a:xfrm>
            <a:off x="1569355" y="612753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 name="Slide Number Placeholder 5">
            <a:extLst>
              <a:ext uri="{FF2B5EF4-FFF2-40B4-BE49-F238E27FC236}">
                <a16:creationId xmlns:a16="http://schemas.microsoft.com/office/drawing/2014/main" id="{D568D049-74AE-D062-4A68-B271189D8B6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62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_2">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03533" y="3020825"/>
            <a:ext cx="809195"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TOPICS</a:t>
            </a:r>
          </a:p>
        </p:txBody>
      </p:sp>
      <p:sp>
        <p:nvSpPr>
          <p:cNvPr id="22" name="Text Placeholder 2">
            <a:extLst>
              <a:ext uri="{FF2B5EF4-FFF2-40B4-BE49-F238E27FC236}">
                <a16:creationId xmlns:a16="http://schemas.microsoft.com/office/drawing/2014/main" id="{8B2E3B74-81E8-1E59-C256-48009B2BEF9B}"/>
              </a:ext>
            </a:extLst>
          </p:cNvPr>
          <p:cNvSpPr>
            <a:spLocks noGrp="1"/>
          </p:cNvSpPr>
          <p:nvPr>
            <p:ph type="body" sz="quarter" idx="12" hasCustomPrompt="1"/>
          </p:nvPr>
        </p:nvSpPr>
        <p:spPr>
          <a:xfrm>
            <a:off x="210353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Topic 1</a:t>
            </a:r>
          </a:p>
          <a:p>
            <a:r>
              <a:rPr lang="en-US"/>
              <a:t>Topic 2</a:t>
            </a:r>
          </a:p>
          <a:p>
            <a:r>
              <a:rPr lang="en-US"/>
              <a:t>Topic 3</a:t>
            </a:r>
          </a:p>
          <a:p>
            <a:r>
              <a:rPr lang="en-US"/>
              <a:t>Topic 4</a:t>
            </a:r>
          </a:p>
          <a:p>
            <a:r>
              <a:rPr lang="en-US"/>
              <a:t>Topic 5</a:t>
            </a:r>
          </a:p>
          <a:p>
            <a:r>
              <a:rPr lang="en-US"/>
              <a:t>Topic 6</a:t>
            </a:r>
          </a:p>
        </p:txBody>
      </p:sp>
      <p:sp>
        <p:nvSpPr>
          <p:cNvPr id="23" name="Text Placeholder 2">
            <a:extLst>
              <a:ext uri="{FF2B5EF4-FFF2-40B4-BE49-F238E27FC236}">
                <a16:creationId xmlns:a16="http://schemas.microsoft.com/office/drawing/2014/main" id="{92FCE6E2-8A78-E56E-3CC5-DDDB3832A42E}"/>
              </a:ext>
            </a:extLst>
          </p:cNvPr>
          <p:cNvSpPr>
            <a:spLocks noGrp="1"/>
          </p:cNvSpPr>
          <p:nvPr>
            <p:ph type="body" sz="quarter" idx="13" hasCustomPrompt="1"/>
          </p:nvPr>
        </p:nvSpPr>
        <p:spPr>
          <a:xfrm>
            <a:off x="4660873" y="3020825"/>
            <a:ext cx="1435127"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ATTENDEES</a:t>
            </a:r>
          </a:p>
        </p:txBody>
      </p:sp>
      <p:sp>
        <p:nvSpPr>
          <p:cNvPr id="24" name="Text Placeholder 2">
            <a:extLst>
              <a:ext uri="{FF2B5EF4-FFF2-40B4-BE49-F238E27FC236}">
                <a16:creationId xmlns:a16="http://schemas.microsoft.com/office/drawing/2014/main" id="{6DF56DE9-ED41-3FBA-9B32-8AEBC28664B1}"/>
              </a:ext>
            </a:extLst>
          </p:cNvPr>
          <p:cNvSpPr>
            <a:spLocks noGrp="1"/>
          </p:cNvSpPr>
          <p:nvPr>
            <p:ph type="body" sz="quarter" idx="14" hasCustomPrompt="1"/>
          </p:nvPr>
        </p:nvSpPr>
        <p:spPr>
          <a:xfrm>
            <a:off x="466087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Speaker 1</a:t>
            </a:r>
          </a:p>
          <a:p>
            <a:r>
              <a:rPr lang="en-US"/>
              <a:t>Speaker 2</a:t>
            </a:r>
          </a:p>
          <a:p>
            <a:r>
              <a:rPr lang="en-US"/>
              <a:t>Speaker 3 </a:t>
            </a:r>
          </a:p>
          <a:p>
            <a:r>
              <a:rPr lang="en-US"/>
              <a:t>Speaker 4</a:t>
            </a:r>
          </a:p>
          <a:p>
            <a:r>
              <a:rPr lang="en-US"/>
              <a:t>Speaker 5</a:t>
            </a:r>
          </a:p>
          <a:p>
            <a:r>
              <a:rPr lang="en-US"/>
              <a:t>Speaker 6</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E58027F-BACB-8F0B-8677-17CAC07D1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F669A6C-7B48-CF1D-199E-D34CBD25AC0E}"/>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8A50219-9830-1CE8-FEA3-1CA2A360D32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2700F14-A158-C890-4F1A-5E955F3459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3984346"/>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0F9EE16C-F3B1-4C84-1437-D8093AD3882B}"/>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229703"/>
      </p:ext>
    </p:extLst>
  </p:cSld>
  <p:clrMap bg1="lt1" tx1="dk1" bg2="lt2" tx2="dk2" accent1="accent1" accent2="accent2" accent3="accent3" accent4="accent4" accent5="accent5" accent6="accent6" hlink="hlink" folHlink="folHlink"/>
  <p:sldLayoutIdLst>
    <p:sldLayoutId id="2147483794" r:id="rId1"/>
    <p:sldLayoutId id="2147483745" r:id="rId2"/>
    <p:sldLayoutId id="2147483664" r:id="rId3"/>
    <p:sldLayoutId id="2147483712" r:id="rId4"/>
    <p:sldLayoutId id="2147483743" r:id="rId5"/>
    <p:sldLayoutId id="2147483714" r:id="rId6"/>
    <p:sldLayoutId id="2147483716" r:id="rId7"/>
    <p:sldLayoutId id="2147483719" r:id="rId8"/>
    <p:sldLayoutId id="2147483746" r:id="rId9"/>
    <p:sldLayoutId id="2147483747" r:id="rId10"/>
    <p:sldLayoutId id="2147483792" r:id="rId11"/>
    <p:sldLayoutId id="2147483748" r:id="rId12"/>
    <p:sldLayoutId id="2147483755" r:id="rId13"/>
    <p:sldLayoutId id="2147483739" r:id="rId14"/>
    <p:sldLayoutId id="2147483740" r:id="rId15"/>
    <p:sldLayoutId id="2147483791" r:id="rId16"/>
    <p:sldLayoutId id="2147483790" r:id="rId17"/>
    <p:sldLayoutId id="2147483741" r:id="rId18"/>
    <p:sldLayoutId id="2147483742" r:id="rId19"/>
    <p:sldLayoutId id="2147483759" r:id="rId20"/>
    <p:sldLayoutId id="2147483763" r:id="rId21"/>
    <p:sldLayoutId id="2147483764" r:id="rId22"/>
    <p:sldLayoutId id="2147483762" r:id="rId23"/>
    <p:sldLayoutId id="2147483793" r:id="rId24"/>
    <p:sldLayoutId id="2147483766" r:id="rId25"/>
    <p:sldLayoutId id="2147483751" r:id="rId26"/>
    <p:sldLayoutId id="2147483761" r:id="rId27"/>
    <p:sldLayoutId id="2147483765" r:id="rId28"/>
    <p:sldLayoutId id="2147483767" r:id="rId29"/>
    <p:sldLayoutId id="2147483768" r:id="rId30"/>
    <p:sldLayoutId id="2147483769" r:id="rId31"/>
    <p:sldLayoutId id="2147483771" r:id="rId32"/>
    <p:sldLayoutId id="2147483772" r:id="rId33"/>
    <p:sldLayoutId id="2147483773" r:id="rId34"/>
    <p:sldLayoutId id="2147483774" r:id="rId35"/>
    <p:sldLayoutId id="2147483775" r:id="rId36"/>
    <p:sldLayoutId id="2147483778" r:id="rId37"/>
    <p:sldLayoutId id="2147483779" r:id="rId38"/>
    <p:sldLayoutId id="2147483780" r:id="rId39"/>
    <p:sldLayoutId id="2147483781" r:id="rId40"/>
    <p:sldLayoutId id="2147483783" r:id="rId41"/>
    <p:sldLayoutId id="2147483785" r:id="rId42"/>
    <p:sldLayoutId id="2147483784" r:id="rId43"/>
    <p:sldLayoutId id="2147483648" r:id="rId44"/>
    <p:sldLayoutId id="2147483649" r:id="rId45"/>
    <p:sldLayoutId id="2147483726" r:id="rId46"/>
    <p:sldLayoutId id="2147483787" r:id="rId47"/>
    <p:sldLayoutId id="2147483788" r:id="rId48"/>
    <p:sldLayoutId id="2147483795" r:id="rId49"/>
  </p:sldLayoutIdLst>
  <p:hf hdr="0" ftr="0" dt="0"/>
  <p:txStyles>
    <p:titleStyle>
      <a:lvl1pPr algn="l" defTabSz="499116"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rgbClr val="042126"/>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rgbClr val="042126"/>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rgbClr val="042126"/>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rgbClr val="4C4D4F"/>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rgbClr val="042126"/>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rovider.indianamedicaid.com/ihcp/Publications/MaxFee/fee_schedule.asp"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provider.indianamedicaid.com/ihcp/Publications/PerDiem/PerDiemTable.aspx"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gov/medicaid/providers/provider-references/forms/"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gov/medicaid/providers/files/modules/durable-and-home-medical-equipment-and-supplies.pdf"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provider.indianamedicaid.com/ihcp/Publications/providerCodes/Durable_and_Home_Medical_Equipment_and_Supplies_Codes.pdf"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gov/medicaid/providers/files/bulletins/BT202242.pdf"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gov/medicaid/providers/files/bulletins/BT2023136.pdf"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s://www.in.gov/medicaid/providers/files/modules/prior-authorization.pdf"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www.in.gov/medicaid/providers/business-transactions/billing-and-remittance/ihcp-fee-schedules/"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hyperlink" Target="https://www.in.gov/medicaid/providers/provider-references/forms/" TargetMode="External"/><Relationship Id="rId4" Type="http://schemas.openxmlformats.org/officeDocument/2006/relationships/hyperlink" Target="https://www.in.gov/medicaid/providers/provider-references/bulletins-banner-pages-and-reference-modules/ihcp-provider-reference-modul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INPriorAuthIssues@acentra.com"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hyperlink" Target="https://inmedicaidffs.acentra.com/training-and-educati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mailto:INPriorAuthIssues@Acentra.com" TargetMode="External"/><Relationship Id="rId4" Type="http://schemas.openxmlformats.org/officeDocument/2006/relationships/hyperlink" Target="https://inmedicaidffs.acentra.com/training-and-educ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medicaidffs.acentra.com/training-and-educatio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s://www.in.gov/medicaid/providers/business-transactions/billing-and-remittance/ihcp-fee-schedu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0B83F-C81D-2C1A-0018-097B870E36CF}"/>
              </a:ext>
            </a:extLst>
          </p:cNvPr>
          <p:cNvSpPr>
            <a:spLocks noGrp="1"/>
          </p:cNvSpPr>
          <p:nvPr>
            <p:ph type="title" idx="4294967295"/>
          </p:nvPr>
        </p:nvSpPr>
        <p:spPr>
          <a:xfrm>
            <a:off x="382587" y="5656263"/>
            <a:ext cx="9253025" cy="5873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499116" rtl="0" eaLnBrk="1" fontAlgn="auto" latinLnBrk="0" hangingPunct="1">
              <a:lnSpc>
                <a:spcPct val="125000"/>
              </a:lnSpc>
              <a:spcBef>
                <a:spcPts val="379"/>
              </a:spcBef>
              <a:spcAft>
                <a:spcPts val="0"/>
              </a:spcAft>
              <a:buClr>
                <a:schemeClr val="accent1"/>
              </a:buClr>
              <a:buSzPct val="125000"/>
              <a:buFont typeface="Arial" panose="020B0604020202020204" pitchFamily="34" charset="0"/>
              <a:buNone/>
              <a:tabLst/>
              <a:defRPr/>
            </a:pPr>
            <a:r>
              <a:rPr lang="en-US" sz="2500" dirty="0">
                <a:solidFill>
                  <a:schemeClr val="bg2"/>
                </a:solidFill>
                <a:ea typeface="+mn-ea"/>
              </a:rPr>
              <a:t>Durable Medical Equipment </a:t>
            </a:r>
            <a:r>
              <a:rPr kumimoji="0" lang="en-US" sz="250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Prior Authorization Process</a:t>
            </a:r>
          </a:p>
        </p:txBody>
      </p:sp>
      <p:sp>
        <p:nvSpPr>
          <p:cNvPr id="3" name="Text Placeholder 2">
            <a:extLst>
              <a:ext uri="{FF2B5EF4-FFF2-40B4-BE49-F238E27FC236}">
                <a16:creationId xmlns:a16="http://schemas.microsoft.com/office/drawing/2014/main" id="{B7CFEA64-8F05-3E4F-73BB-FDDF9A839A2B}"/>
              </a:ext>
            </a:extLst>
          </p:cNvPr>
          <p:cNvSpPr>
            <a:spLocks noGrp="1"/>
          </p:cNvSpPr>
          <p:nvPr>
            <p:ph type="body" sz="quarter" idx="11"/>
          </p:nvPr>
        </p:nvSpPr>
        <p:spPr>
          <a:xfrm>
            <a:off x="382316" y="6400800"/>
            <a:ext cx="4646884" cy="379327"/>
          </a:xfrm>
        </p:spPr>
        <p:txBody>
          <a:bodyPr anchor="b"/>
          <a:lstStyle/>
          <a:p>
            <a:r>
              <a:rPr lang="en-US" dirty="0"/>
              <a:t>On behalf of Indiana Medicaid </a:t>
            </a:r>
          </a:p>
        </p:txBody>
      </p:sp>
    </p:spTree>
    <p:extLst>
      <p:ext uri="{BB962C8B-B14F-4D97-AF65-F5344CB8AC3E}">
        <p14:creationId xmlns:p14="http://schemas.microsoft.com/office/powerpoint/2010/main" val="321266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229404-7C11-509E-FB8A-4B0FCC2F91EB}"/>
              </a:ext>
            </a:extLst>
          </p:cNvPr>
          <p:cNvSpPr>
            <a:spLocks noGrp="1"/>
          </p:cNvSpPr>
          <p:nvPr>
            <p:ph type="title"/>
          </p:nvPr>
        </p:nvSpPr>
        <p:spPr/>
        <p:txBody>
          <a:bodyPr/>
          <a:lstStyle/>
          <a:p>
            <a:r>
              <a:rPr lang="en-US" dirty="0"/>
              <a:t>General Prior Authorization Requirements</a:t>
            </a:r>
          </a:p>
        </p:txBody>
      </p:sp>
      <p:sp>
        <p:nvSpPr>
          <p:cNvPr id="9" name="Text Placeholder 8">
            <a:extLst>
              <a:ext uri="{FF2B5EF4-FFF2-40B4-BE49-F238E27FC236}">
                <a16:creationId xmlns:a16="http://schemas.microsoft.com/office/drawing/2014/main" id="{7A443A5A-FFCC-0181-3196-974764694C1A}"/>
              </a:ext>
            </a:extLst>
          </p:cNvPr>
          <p:cNvSpPr>
            <a:spLocks noGrp="1"/>
          </p:cNvSpPr>
          <p:nvPr>
            <p:ph type="body" idx="10"/>
          </p:nvPr>
        </p:nvSpPr>
        <p:spPr>
          <a:xfrm>
            <a:off x="266700" y="1304373"/>
            <a:ext cx="3697664" cy="373576"/>
          </a:xfrm>
        </p:spPr>
        <p:txBody>
          <a:bodyPr/>
          <a:lstStyle/>
          <a:p>
            <a:pPr algn="ctr"/>
            <a:r>
              <a:rPr lang="en-US" dirty="0"/>
              <a:t>Submitting via Portal</a:t>
            </a:r>
          </a:p>
        </p:txBody>
      </p:sp>
      <p:sp>
        <p:nvSpPr>
          <p:cNvPr id="6" name="Content Placeholder 5">
            <a:extLst>
              <a:ext uri="{FF2B5EF4-FFF2-40B4-BE49-F238E27FC236}">
                <a16:creationId xmlns:a16="http://schemas.microsoft.com/office/drawing/2014/main" id="{1DA9B98A-9D46-4536-76C0-D052FA08C4BF}"/>
              </a:ext>
            </a:extLst>
          </p:cNvPr>
          <p:cNvSpPr>
            <a:spLocks noGrp="1"/>
          </p:cNvSpPr>
          <p:nvPr>
            <p:ph sz="half" idx="1"/>
          </p:nvPr>
        </p:nvSpPr>
        <p:spPr>
          <a:xfrm>
            <a:off x="249626" y="1803732"/>
            <a:ext cx="3714738" cy="3749895"/>
          </a:xfrm>
          <a:solidFill>
            <a:schemeClr val="bg2"/>
          </a:solidFill>
        </p:spPr>
        <p:txBody>
          <a:bodyPr>
            <a:normAutofit/>
          </a:bodyPr>
          <a:lstStyle/>
          <a:p>
            <a:pPr marL="0" indent="0">
              <a:spcAft>
                <a:spcPts val="1200"/>
              </a:spcAft>
              <a:buNone/>
            </a:pPr>
            <a:r>
              <a:rPr lang="en-US" sz="2000" dirty="0">
                <a:hlinkClick r:id="rId3">
                  <a:extLst>
                    <a:ext uri="{A12FA001-AC4F-418D-AE19-62706E023703}">
                      <ahyp:hlinkClr xmlns:ahyp="http://schemas.microsoft.com/office/drawing/2018/hyperlinkcolor" val="tx"/>
                    </a:ext>
                  </a:extLst>
                </a:hlinkClick>
              </a:rPr>
              <a:t>Atrezzo Provider Portal</a:t>
            </a:r>
            <a:r>
              <a:rPr lang="en-US" sz="2000" dirty="0"/>
              <a:t> </a:t>
            </a:r>
          </a:p>
          <a:p>
            <a:r>
              <a:rPr lang="en-US" sz="1800" dirty="0"/>
              <a:t>Case Wizard provides step-by-step guidance through the case submission process. </a:t>
            </a:r>
          </a:p>
          <a:p>
            <a:pPr marL="0" indent="0">
              <a:buNone/>
            </a:pPr>
            <a:endParaRPr lang="en-US" sz="1800" dirty="0"/>
          </a:p>
          <a:p>
            <a:r>
              <a:rPr lang="en-US" sz="1800" dirty="0"/>
              <a:t>Upload all required forms and relevant documentation at the time of submission.</a:t>
            </a:r>
          </a:p>
        </p:txBody>
      </p:sp>
      <p:sp>
        <p:nvSpPr>
          <p:cNvPr id="8" name="Text Placeholder 7">
            <a:extLst>
              <a:ext uri="{FF2B5EF4-FFF2-40B4-BE49-F238E27FC236}">
                <a16:creationId xmlns:a16="http://schemas.microsoft.com/office/drawing/2014/main" id="{C99A6994-AE65-0E09-5F94-C26EA13754EB}"/>
              </a:ext>
            </a:extLst>
          </p:cNvPr>
          <p:cNvSpPr>
            <a:spLocks noGrp="1"/>
          </p:cNvSpPr>
          <p:nvPr>
            <p:ph type="body" sz="quarter" idx="3"/>
          </p:nvPr>
        </p:nvSpPr>
        <p:spPr>
          <a:xfrm>
            <a:off x="4114238" y="1304373"/>
            <a:ext cx="3715872" cy="373576"/>
          </a:xfrm>
        </p:spPr>
        <p:txBody>
          <a:bodyPr/>
          <a:lstStyle/>
          <a:p>
            <a:pPr algn="ctr"/>
            <a:r>
              <a:rPr lang="en-US" dirty="0"/>
              <a:t>Submitting via Fax</a:t>
            </a:r>
          </a:p>
        </p:txBody>
      </p:sp>
      <p:sp>
        <p:nvSpPr>
          <p:cNvPr id="7" name="Content Placeholder 6">
            <a:extLst>
              <a:ext uri="{FF2B5EF4-FFF2-40B4-BE49-F238E27FC236}">
                <a16:creationId xmlns:a16="http://schemas.microsoft.com/office/drawing/2014/main" id="{4BE283D6-A65B-BABB-D534-D46E25AA5137}"/>
              </a:ext>
            </a:extLst>
          </p:cNvPr>
          <p:cNvSpPr>
            <a:spLocks noGrp="1"/>
          </p:cNvSpPr>
          <p:nvPr>
            <p:ph sz="half" idx="2"/>
          </p:nvPr>
        </p:nvSpPr>
        <p:spPr>
          <a:xfrm>
            <a:off x="4160312" y="1869242"/>
            <a:ext cx="3714738" cy="3684385"/>
          </a:xfrm>
          <a:solidFill>
            <a:schemeClr val="bg2"/>
          </a:solidFill>
        </p:spPr>
        <p:txBody>
          <a:bodyPr/>
          <a:lstStyle/>
          <a:p>
            <a:r>
              <a:rPr lang="en-US" sz="1800" dirty="0"/>
              <a:t>Prior Authorization Request Form:</a:t>
            </a:r>
          </a:p>
          <a:p>
            <a:pPr lvl="1"/>
            <a:r>
              <a:rPr lang="en-US" sz="1600" dirty="0"/>
              <a:t>Member Identification number</a:t>
            </a:r>
          </a:p>
          <a:p>
            <a:pPr lvl="1"/>
            <a:r>
              <a:rPr lang="en-US" sz="1600" dirty="0"/>
              <a:t>Provider NPI both “Requesting” and “Rendering” (if different)</a:t>
            </a:r>
          </a:p>
          <a:p>
            <a:pPr lvl="1"/>
            <a:r>
              <a:rPr lang="en-US" sz="1600" dirty="0"/>
              <a:t>CPT; CDT; REV; HCPCS; along with dates of service</a:t>
            </a:r>
          </a:p>
          <a:p>
            <a:pPr lvl="1"/>
            <a:r>
              <a:rPr lang="en-US" sz="1600" dirty="0"/>
              <a:t>Diagnosis code</a:t>
            </a:r>
          </a:p>
          <a:p>
            <a:pPr lvl="1"/>
            <a:r>
              <a:rPr lang="en-US" sz="1600" dirty="0"/>
              <a:t>Form must be signed</a:t>
            </a:r>
          </a:p>
          <a:p>
            <a:r>
              <a:rPr lang="en-US" sz="1800" dirty="0"/>
              <a:t>Submit all relevant documentation at the time of submission.</a:t>
            </a:r>
          </a:p>
          <a:p>
            <a:pPr lvl="1"/>
            <a:endParaRPr lang="en-US" dirty="0"/>
          </a:p>
          <a:p>
            <a:endParaRPr lang="en-US" dirty="0"/>
          </a:p>
        </p:txBody>
      </p:sp>
      <p:sp>
        <p:nvSpPr>
          <p:cNvPr id="11" name="Text Placeholder 10">
            <a:extLst>
              <a:ext uri="{FF2B5EF4-FFF2-40B4-BE49-F238E27FC236}">
                <a16:creationId xmlns:a16="http://schemas.microsoft.com/office/drawing/2014/main" id="{E40BEBA8-024C-6B59-2E83-442D4CB2CB5B}"/>
              </a:ext>
            </a:extLst>
          </p:cNvPr>
          <p:cNvSpPr>
            <a:spLocks noGrp="1"/>
          </p:cNvSpPr>
          <p:nvPr>
            <p:ph type="body" sz="quarter" idx="12"/>
          </p:nvPr>
        </p:nvSpPr>
        <p:spPr>
          <a:xfrm>
            <a:off x="8209428" y="1304373"/>
            <a:ext cx="3715872" cy="373576"/>
          </a:xfrm>
        </p:spPr>
        <p:txBody>
          <a:bodyPr/>
          <a:lstStyle/>
          <a:p>
            <a:pPr algn="ctr"/>
            <a:r>
              <a:rPr lang="en-US" dirty="0"/>
              <a:t>Submitting via Phone</a:t>
            </a:r>
          </a:p>
        </p:txBody>
      </p:sp>
      <p:sp>
        <p:nvSpPr>
          <p:cNvPr id="10" name="Content Placeholder 9">
            <a:extLst>
              <a:ext uri="{FF2B5EF4-FFF2-40B4-BE49-F238E27FC236}">
                <a16:creationId xmlns:a16="http://schemas.microsoft.com/office/drawing/2014/main" id="{E3278648-2F02-CBEC-B12C-905591CCBA49}"/>
              </a:ext>
            </a:extLst>
          </p:cNvPr>
          <p:cNvSpPr>
            <a:spLocks noGrp="1"/>
          </p:cNvSpPr>
          <p:nvPr>
            <p:ph sz="half" idx="11"/>
          </p:nvPr>
        </p:nvSpPr>
        <p:spPr>
          <a:xfrm>
            <a:off x="8107956" y="1869242"/>
            <a:ext cx="3714738" cy="3684385"/>
          </a:xfrm>
          <a:solidFill>
            <a:schemeClr val="bg2"/>
          </a:solidFill>
        </p:spPr>
        <p:txBody>
          <a:bodyPr>
            <a:normAutofit/>
          </a:bodyPr>
          <a:lstStyle/>
          <a:p>
            <a:r>
              <a:rPr lang="en-US" sz="1800" dirty="0"/>
              <a:t>Provider must provide all the information from the Prior Authorization Request Form. </a:t>
            </a:r>
          </a:p>
          <a:p>
            <a:r>
              <a:rPr lang="en-US" sz="1800" dirty="0"/>
              <a:t>Then submit all relevant documentation either via portal, mail, or fax.</a:t>
            </a:r>
          </a:p>
        </p:txBody>
      </p:sp>
      <p:sp>
        <p:nvSpPr>
          <p:cNvPr id="13" name="TextBox 12">
            <a:extLst>
              <a:ext uri="{FF2B5EF4-FFF2-40B4-BE49-F238E27FC236}">
                <a16:creationId xmlns:a16="http://schemas.microsoft.com/office/drawing/2014/main" id="{00E4A3E9-ECD1-43D0-1210-7B61AB45F08E}"/>
              </a:ext>
            </a:extLst>
          </p:cNvPr>
          <p:cNvSpPr txBox="1"/>
          <p:nvPr/>
        </p:nvSpPr>
        <p:spPr>
          <a:xfrm>
            <a:off x="521881" y="5640765"/>
            <a:ext cx="11555994" cy="584775"/>
          </a:xfrm>
          <a:prstGeom prst="rect">
            <a:avLst/>
          </a:prstGeom>
          <a:noFill/>
        </p:spPr>
        <p:txBody>
          <a:bodyPr wrap="square">
            <a:spAutoFit/>
          </a:bodyPr>
          <a:lstStyle/>
          <a:p>
            <a:pPr algn="l"/>
            <a:r>
              <a:rPr lang="en-US" sz="1600" dirty="0">
                <a:solidFill>
                  <a:schemeClr val="tx1"/>
                </a:solidFill>
                <a:latin typeface="+mn-lt"/>
              </a:rPr>
              <a:t>*</a:t>
            </a:r>
            <a:r>
              <a:rPr lang="en-US" sz="1600" b="1" dirty="0">
                <a:solidFill>
                  <a:schemeClr val="tx1"/>
                </a:solidFill>
                <a:latin typeface="+mn-lt"/>
              </a:rPr>
              <a:t>Abbreviations</a:t>
            </a:r>
            <a:r>
              <a:rPr lang="en-US" sz="1600" dirty="0">
                <a:solidFill>
                  <a:schemeClr val="tx1"/>
                </a:solidFill>
                <a:latin typeface="+mn-lt"/>
              </a:rPr>
              <a:t>: Dates of service (DOS), National Provider Identifier (NPI), Current Procedural Terminology (CPT), Current Dental Terminology (CDT), Revenue code (REV), &amp; Healthcare Common Procedure Coding System (HCPCS)</a:t>
            </a:r>
          </a:p>
        </p:txBody>
      </p:sp>
    </p:spTree>
    <p:extLst>
      <p:ext uri="{BB962C8B-B14F-4D97-AF65-F5344CB8AC3E}">
        <p14:creationId xmlns:p14="http://schemas.microsoft.com/office/powerpoint/2010/main" val="283359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CD813-3D81-D0FC-795E-2C92A5B3F54E}"/>
              </a:ext>
            </a:extLst>
          </p:cNvPr>
          <p:cNvSpPr>
            <a:spLocks noGrp="1"/>
          </p:cNvSpPr>
          <p:nvPr>
            <p:ph type="title"/>
          </p:nvPr>
        </p:nvSpPr>
        <p:spPr/>
        <p:txBody>
          <a:bodyPr/>
          <a:lstStyle/>
          <a:p>
            <a:r>
              <a:rPr lang="en-US" dirty="0"/>
              <a:t>Common Reasons for Denials and Voids</a:t>
            </a:r>
          </a:p>
        </p:txBody>
      </p:sp>
      <p:sp>
        <p:nvSpPr>
          <p:cNvPr id="2" name="Text Placeholder 1">
            <a:extLst>
              <a:ext uri="{FF2B5EF4-FFF2-40B4-BE49-F238E27FC236}">
                <a16:creationId xmlns:a16="http://schemas.microsoft.com/office/drawing/2014/main" id="{62A2B1E3-79EE-15C8-951A-7B02165A2A9E}"/>
              </a:ext>
            </a:extLst>
          </p:cNvPr>
          <p:cNvSpPr>
            <a:spLocks noGrp="1"/>
          </p:cNvSpPr>
          <p:nvPr>
            <p:ph type="body" sz="quarter" idx="13"/>
          </p:nvPr>
        </p:nvSpPr>
        <p:spPr>
          <a:xfrm>
            <a:off x="355740" y="1330190"/>
            <a:ext cx="5378488" cy="5368322"/>
          </a:xfrm>
        </p:spPr>
        <p:txBody>
          <a:bodyPr>
            <a:normAutofit fontScale="92500" lnSpcReduction="10000"/>
          </a:bodyPr>
          <a:lstStyle/>
          <a:p>
            <a:pPr marL="0" indent="0">
              <a:buNone/>
            </a:pPr>
            <a:r>
              <a:rPr lang="en-US" sz="2400" b="1" dirty="0"/>
              <a:t>ADMINISTRATIVE DENIALS:</a:t>
            </a:r>
          </a:p>
          <a:p>
            <a:r>
              <a:rPr lang="en-US" sz="2200" dirty="0"/>
              <a:t>Missing mandatory form(s) that is not received within 30 days of receipt of the PA request.</a:t>
            </a:r>
          </a:p>
          <a:p>
            <a:pPr marL="0" indent="0">
              <a:buNone/>
            </a:pPr>
            <a:endParaRPr lang="en-US" sz="2200" dirty="0"/>
          </a:p>
          <a:p>
            <a:pPr marL="0" indent="0">
              <a:buNone/>
            </a:pPr>
            <a:r>
              <a:rPr lang="en-US" sz="2400" b="1" dirty="0"/>
              <a:t>MEDICAL NECESSITY DENIALS:</a:t>
            </a:r>
          </a:p>
          <a:p>
            <a:r>
              <a:rPr lang="en-US" sz="2200" dirty="0"/>
              <a:t>Does not meet medical necessity.</a:t>
            </a:r>
          </a:p>
          <a:p>
            <a:pPr marL="0" indent="0">
              <a:buNone/>
            </a:pPr>
            <a:endParaRPr lang="en-US" sz="2200" dirty="0"/>
          </a:p>
          <a:p>
            <a:r>
              <a:rPr lang="en-US" sz="2400" b="1" dirty="0"/>
              <a:t>PARTIAL APPROVALS:</a:t>
            </a:r>
          </a:p>
          <a:p>
            <a:r>
              <a:rPr lang="en-US" sz="2200" dirty="0"/>
              <a:t>Dates/units may be modified according to date of submission.</a:t>
            </a:r>
          </a:p>
          <a:p>
            <a:r>
              <a:rPr lang="en-US" sz="2200" dirty="0"/>
              <a:t>Medical Necessity has not been met for the entire requested service. </a:t>
            </a:r>
          </a:p>
          <a:p>
            <a:endParaRPr lang="en-US" sz="2200" dirty="0"/>
          </a:p>
        </p:txBody>
      </p:sp>
      <p:sp>
        <p:nvSpPr>
          <p:cNvPr id="7" name="SmartArt Placeholder 6">
            <a:extLst>
              <a:ext uri="{FF2B5EF4-FFF2-40B4-BE49-F238E27FC236}">
                <a16:creationId xmlns:a16="http://schemas.microsoft.com/office/drawing/2014/main" id="{F0C05A93-129B-1837-2F38-171279901A85}"/>
              </a:ext>
            </a:extLst>
          </p:cNvPr>
          <p:cNvSpPr>
            <a:spLocks noGrp="1"/>
          </p:cNvSpPr>
          <p:nvPr>
            <p:ph type="dgm" sz="quarter" idx="14"/>
          </p:nvPr>
        </p:nvSpPr>
        <p:spPr>
          <a:xfrm>
            <a:off x="6096000" y="1330325"/>
            <a:ext cx="5954713" cy="1931859"/>
          </a:xfrm>
        </p:spPr>
        <p:txBody>
          <a:bodyPr/>
          <a:lstStyle/>
          <a:p>
            <a:pPr marL="0" indent="0">
              <a:buNone/>
            </a:pPr>
            <a:r>
              <a:rPr lang="en-US" sz="2200" b="1" dirty="0"/>
              <a:t>VOIDS:</a:t>
            </a:r>
          </a:p>
          <a:p>
            <a:r>
              <a:rPr lang="en-US" sz="2000" dirty="0"/>
              <a:t>The request is a duplicate of another authorization submitted to Acentra Health.</a:t>
            </a:r>
            <a:endParaRPr lang="en-US" sz="2000" b="1" dirty="0"/>
          </a:p>
          <a:p>
            <a:endParaRPr lang="en-US" dirty="0"/>
          </a:p>
        </p:txBody>
      </p:sp>
    </p:spTree>
    <p:extLst>
      <p:ext uri="{BB962C8B-B14F-4D97-AF65-F5344CB8AC3E}">
        <p14:creationId xmlns:p14="http://schemas.microsoft.com/office/powerpoint/2010/main" val="240769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FF7805-AEDB-94A7-03D6-821F70D6D4D7}"/>
              </a:ext>
            </a:extLst>
          </p:cNvPr>
          <p:cNvSpPr>
            <a:spLocks noGrp="1"/>
          </p:cNvSpPr>
          <p:nvPr>
            <p:ph type="body" sz="quarter" idx="12"/>
          </p:nvPr>
        </p:nvSpPr>
        <p:spPr/>
        <p:txBody>
          <a:bodyPr>
            <a:normAutofit/>
          </a:bodyPr>
          <a:lstStyle/>
          <a:p>
            <a:r>
              <a:rPr lang="en-US" dirty="0">
                <a:latin typeface="Arial" panose="020B0604020202020204" pitchFamily="34" charset="0"/>
                <a:cs typeface="Arial" panose="020B0604020202020204" pitchFamily="34" charset="0"/>
              </a:rPr>
              <a:t>Durable Medical Equipment </a:t>
            </a:r>
          </a:p>
        </p:txBody>
      </p:sp>
    </p:spTree>
    <p:extLst>
      <p:ext uri="{BB962C8B-B14F-4D97-AF65-F5344CB8AC3E}">
        <p14:creationId xmlns:p14="http://schemas.microsoft.com/office/powerpoint/2010/main" val="383887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819BC6E-9105-7B78-BAB4-D8F92057AB21}"/>
              </a:ext>
            </a:extLst>
          </p:cNvPr>
          <p:cNvSpPr>
            <a:spLocks noGrp="1"/>
          </p:cNvSpPr>
          <p:nvPr>
            <p:ph type="body" sz="quarter" idx="13"/>
          </p:nvPr>
        </p:nvSpPr>
        <p:spPr>
          <a:xfrm>
            <a:off x="365265" y="1563757"/>
            <a:ext cx="11323270" cy="5058716"/>
          </a:xfrm>
        </p:spPr>
        <p:txBody>
          <a:bodyPr>
            <a:normAutofit/>
          </a:bodyPr>
          <a:lstStyle/>
          <a:p>
            <a:pPr marL="0" indent="0" algn="ctr">
              <a:lnSpc>
                <a:spcPct val="100000"/>
              </a:lnSpc>
              <a:spcBef>
                <a:spcPts val="0"/>
              </a:spcBef>
              <a:spcAft>
                <a:spcPts val="1800"/>
              </a:spcAft>
              <a:buNone/>
            </a:pPr>
            <a:r>
              <a:rPr lang="en-US" sz="2400" b="1" u="sng" dirty="0">
                <a:latin typeface="Arial" panose="020B0604020202020204" pitchFamily="34" charset="0"/>
                <a:cs typeface="Arial" panose="020B0604020202020204" pitchFamily="34" charset="0"/>
              </a:rPr>
              <a:t>Commonly Requested DME Codes that do not require a prior authorization</a:t>
            </a:r>
          </a:p>
          <a:p>
            <a:pPr>
              <a:lnSpc>
                <a:spcPct val="100000"/>
              </a:lnSpc>
              <a:spcBef>
                <a:spcPts val="1200"/>
              </a:spcBef>
            </a:pPr>
            <a:r>
              <a:rPr lang="en-US"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E0601</a:t>
            </a:r>
            <a:r>
              <a:rPr lang="en-US" sz="2000" b="1" dirty="0">
                <a:latin typeface="Arial" panose="020B0604020202020204" pitchFamily="34" charset="0"/>
                <a:cs typeface="Arial" panose="020B0604020202020204" pitchFamily="34" charset="0"/>
              </a:rPr>
              <a:t> </a:t>
            </a:r>
            <a:r>
              <a:rPr lang="en-US"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Continuous Airway Pressure (CPAP) device</a:t>
            </a:r>
          </a:p>
          <a:p>
            <a:pPr>
              <a:lnSpc>
                <a:spcPct val="100000"/>
              </a:lnSpc>
              <a:spcBef>
                <a:spcPts val="1200"/>
              </a:spcBef>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E0185 Gel or gel-like pressure pad for mattress, standard mattress length and width</a:t>
            </a:r>
          </a:p>
          <a:p>
            <a:pPr>
              <a:lnSpc>
                <a:spcPct val="100000"/>
              </a:lnSpc>
              <a:spcBef>
                <a:spcPts val="1200"/>
              </a:spcBef>
            </a:pPr>
            <a:r>
              <a:rPr lang="en-US"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E0971 Manual Wheelchair (WC) accessory, anti-tipping device </a:t>
            </a:r>
          </a:p>
          <a:p>
            <a:pPr>
              <a:lnSpc>
                <a:spcPct val="100000"/>
              </a:lnSpc>
              <a:spcBef>
                <a:spcPts val="1200"/>
              </a:spcBef>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K0739 Repair or nonroutine service for durable medical equipment other than oxygen equipment. </a:t>
            </a:r>
            <a:endParaRPr lang="en-US"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hlinkClick r:id="rId3"/>
              </a:rPr>
              <a:t>IHCP Fee Schedules</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484611E-7626-228F-F551-67D2AC5C9CB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DME Prior Authorization Exceptions</a:t>
            </a:r>
          </a:p>
        </p:txBody>
      </p:sp>
    </p:spTree>
    <p:extLst>
      <p:ext uri="{BB962C8B-B14F-4D97-AF65-F5344CB8AC3E}">
        <p14:creationId xmlns:p14="http://schemas.microsoft.com/office/powerpoint/2010/main" val="632832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37D22-8391-6E4D-4D58-9D6C9A95EA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DME Covered Services</a:t>
            </a:r>
          </a:p>
        </p:txBody>
      </p:sp>
      <p:sp>
        <p:nvSpPr>
          <p:cNvPr id="2" name="Text Placeholder 1">
            <a:extLst>
              <a:ext uri="{FF2B5EF4-FFF2-40B4-BE49-F238E27FC236}">
                <a16:creationId xmlns:a16="http://schemas.microsoft.com/office/drawing/2014/main" id="{1A5C0E30-C582-0C61-8DBF-707CFAE7EC40}"/>
              </a:ext>
            </a:extLst>
          </p:cNvPr>
          <p:cNvSpPr>
            <a:spLocks noGrp="1"/>
          </p:cNvSpPr>
          <p:nvPr>
            <p:ph type="body" sz="quarter" idx="13"/>
          </p:nvPr>
        </p:nvSpPr>
        <p:spPr>
          <a:xfrm>
            <a:off x="355740" y="1330189"/>
            <a:ext cx="11303000" cy="5201239"/>
          </a:xfrm>
        </p:spPr>
        <p:txBody>
          <a:bodyPr>
            <a:noAutofit/>
          </a:bodyPr>
          <a:lstStyle/>
          <a:p>
            <a:pPr marL="0" indent="0" algn="l" rtl="0" fontAlgn="base">
              <a:spcBef>
                <a:spcPts val="0"/>
              </a:spcBef>
              <a:spcAft>
                <a:spcPts val="600"/>
              </a:spcAft>
              <a:buNone/>
            </a:pPr>
            <a:r>
              <a:rPr lang="en-US" sz="2400" dirty="0">
                <a:latin typeface="Arial" panose="020B0604020202020204" pitchFamily="34" charset="0"/>
                <a:cs typeface="Arial" panose="020B0604020202020204" pitchFamily="34" charset="0"/>
              </a:rPr>
              <a:t>IHCP covers:</a:t>
            </a:r>
          </a:p>
          <a:p>
            <a:pPr marL="646920" lvl="1" fontAlgn="base">
              <a:lnSpc>
                <a:spcPct val="110000"/>
              </a:lnSpc>
              <a:spcBef>
                <a:spcPts val="1200"/>
              </a:spcBef>
              <a:spcAft>
                <a:spcPts val="600"/>
              </a:spcAft>
            </a:pPr>
            <a:r>
              <a:rPr lang="en-US" sz="2000" b="1" dirty="0">
                <a:latin typeface="Arial" panose="020B0604020202020204" pitchFamily="34" charset="0"/>
                <a:cs typeface="Arial" panose="020B0604020202020204" pitchFamily="34" charset="0"/>
              </a:rPr>
              <a:t>Durable Medical Equipment (DME): </a:t>
            </a:r>
            <a:r>
              <a:rPr lang="en-US" sz="2000" dirty="0">
                <a:latin typeface="Arial" panose="020B0604020202020204" pitchFamily="34" charset="0"/>
                <a:cs typeface="Arial" panose="020B0604020202020204" pitchFamily="34" charset="0"/>
              </a:rPr>
              <a:t>Examples include, but are not limited to, Wheelchairs, (both manual, power wheelchairs, and scooters), walkers, and Hospital beds. </a:t>
            </a:r>
            <a:endParaRPr lang="en-US" sz="2000" b="1" dirty="0">
              <a:solidFill>
                <a:srgbClr val="000000"/>
              </a:solidFill>
              <a:latin typeface="Arial" panose="020B0604020202020204" pitchFamily="34" charset="0"/>
              <a:cs typeface="Arial" panose="020B0604020202020204" pitchFamily="34" charset="0"/>
            </a:endParaRPr>
          </a:p>
          <a:p>
            <a:pPr marL="646920" lvl="1" fontAlgn="base">
              <a:lnSpc>
                <a:spcPct val="110000"/>
              </a:lnSpc>
              <a:spcBef>
                <a:spcPts val="1200"/>
              </a:spcBef>
              <a:spcAft>
                <a:spcPts val="600"/>
              </a:spcAft>
            </a:pPr>
            <a:r>
              <a:rPr lang="en-US" sz="2000" b="1" dirty="0">
                <a:solidFill>
                  <a:srgbClr val="000000"/>
                </a:solidFill>
                <a:latin typeface="Arial" panose="020B0604020202020204" pitchFamily="34" charset="0"/>
                <a:cs typeface="Arial" panose="020B0604020202020204" pitchFamily="34" charset="0"/>
              </a:rPr>
              <a:t>Home Medical Equipment (HME): </a:t>
            </a:r>
            <a:r>
              <a:rPr lang="en-US" sz="2000" dirty="0">
                <a:solidFill>
                  <a:srgbClr val="000000"/>
                </a:solidFill>
                <a:latin typeface="Arial" panose="020B0604020202020204" pitchFamily="34" charset="0"/>
                <a:cs typeface="Arial" panose="020B0604020202020204" pitchFamily="34" charset="0"/>
              </a:rPr>
              <a:t>Examples include but are not limited to Oxygen (O2) equipment, Monitors and meters.</a:t>
            </a:r>
            <a:endParaRPr lang="en-US" sz="2000" i="0" dirty="0">
              <a:solidFill>
                <a:srgbClr val="000000"/>
              </a:solidFill>
              <a:effectLst/>
              <a:latin typeface="Arial" panose="020B0604020202020204" pitchFamily="34" charset="0"/>
              <a:cs typeface="Arial" panose="020B0604020202020204" pitchFamily="34" charset="0"/>
            </a:endParaRPr>
          </a:p>
          <a:p>
            <a:pPr marL="646920" lvl="1" fontAlgn="base">
              <a:lnSpc>
                <a:spcPct val="110000"/>
              </a:lnSpc>
              <a:spcBef>
                <a:spcPts val="1200"/>
              </a:spcBef>
              <a:spcAft>
                <a:spcPts val="600"/>
              </a:spcAft>
            </a:pPr>
            <a:r>
              <a:rPr lang="en-US" sz="2000" b="1" dirty="0">
                <a:solidFill>
                  <a:srgbClr val="000000"/>
                </a:solidFill>
                <a:latin typeface="Arial" panose="020B0604020202020204" pitchFamily="34" charset="0"/>
                <a:cs typeface="Arial" panose="020B0604020202020204" pitchFamily="34" charset="0"/>
              </a:rPr>
              <a:t>Medical Supplies </a:t>
            </a:r>
            <a:r>
              <a:rPr lang="en-US" sz="2000" dirty="0">
                <a:solidFill>
                  <a:srgbClr val="000000"/>
                </a:solidFill>
                <a:latin typeface="Arial" panose="020B0604020202020204" pitchFamily="34" charset="0"/>
                <a:cs typeface="Arial" panose="020B0604020202020204" pitchFamily="34" charset="0"/>
              </a:rPr>
              <a:t>are items that are disposable, nonreusable and must be replaced on a frequent basis.</a:t>
            </a:r>
          </a:p>
          <a:p>
            <a:pPr marL="646920" lvl="1" fontAlgn="base">
              <a:lnSpc>
                <a:spcPct val="110000"/>
              </a:lnSpc>
              <a:spcBef>
                <a:spcPts val="1200"/>
              </a:spcBef>
              <a:spcAft>
                <a:spcPts val="600"/>
              </a:spcAft>
            </a:pPr>
            <a:r>
              <a:rPr lang="en-US" sz="2000" b="1" dirty="0">
                <a:solidFill>
                  <a:srgbClr val="000000"/>
                </a:solidFill>
                <a:latin typeface="Arial" panose="020B0604020202020204" pitchFamily="34" charset="0"/>
                <a:cs typeface="Arial" panose="020B0604020202020204" pitchFamily="34" charset="0"/>
              </a:rPr>
              <a:t>Manually Priced DME, HME and Supplies. </a:t>
            </a:r>
            <a:r>
              <a:rPr lang="en-US" sz="2000" dirty="0">
                <a:solidFill>
                  <a:srgbClr val="000000"/>
                </a:solidFill>
                <a:latin typeface="Arial" panose="020B0604020202020204" pitchFamily="34" charset="0"/>
                <a:cs typeface="Arial" panose="020B0604020202020204" pitchFamily="34" charset="0"/>
              </a:rPr>
              <a:t>An example of a manually priced HCPCS code is E1399- Durable medical equipment, not otherwise specified. These codes must always include a manufacturer’s retail price for each item listed under the code E1399.</a:t>
            </a:r>
          </a:p>
          <a:p>
            <a:pPr marL="646920" lvl="1" fontAlgn="base">
              <a:lnSpc>
                <a:spcPct val="110000"/>
              </a:lnSpc>
              <a:spcBef>
                <a:spcPts val="1200"/>
              </a:spcBef>
              <a:spcAft>
                <a:spcPts val="600"/>
              </a:spcAft>
            </a:pPr>
            <a:r>
              <a:rPr lang="en-US" sz="2000" b="1" dirty="0">
                <a:solidFill>
                  <a:srgbClr val="000000"/>
                </a:solidFill>
                <a:latin typeface="Arial" panose="020B0604020202020204" pitchFamily="34" charset="0"/>
                <a:cs typeface="Arial" panose="020B0604020202020204" pitchFamily="34" charset="0"/>
              </a:rPr>
              <a:t>Repair and Servicing. </a:t>
            </a:r>
            <a:r>
              <a:rPr lang="en-US" sz="2000" dirty="0">
                <a:solidFill>
                  <a:srgbClr val="000000"/>
                </a:solidFill>
                <a:latin typeface="Arial" panose="020B0604020202020204" pitchFamily="34" charset="0"/>
                <a:cs typeface="Arial" panose="020B0604020202020204" pitchFamily="34" charset="0"/>
              </a:rPr>
              <a:t>All repairs of purchased DME or HME require a prior authorization. </a:t>
            </a:r>
          </a:p>
        </p:txBody>
      </p:sp>
    </p:spTree>
    <p:extLst>
      <p:ext uri="{BB962C8B-B14F-4D97-AF65-F5344CB8AC3E}">
        <p14:creationId xmlns:p14="http://schemas.microsoft.com/office/powerpoint/2010/main" val="60327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37D22-8391-6E4D-4D58-9D6C9A95EA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DME Non-Reimbursed Services</a:t>
            </a:r>
          </a:p>
        </p:txBody>
      </p:sp>
      <p:sp>
        <p:nvSpPr>
          <p:cNvPr id="2" name="Text Placeholder 1">
            <a:extLst>
              <a:ext uri="{FF2B5EF4-FFF2-40B4-BE49-F238E27FC236}">
                <a16:creationId xmlns:a16="http://schemas.microsoft.com/office/drawing/2014/main" id="{1A5C0E30-C582-0C61-8DBF-707CFAE7EC40}"/>
              </a:ext>
            </a:extLst>
          </p:cNvPr>
          <p:cNvSpPr>
            <a:spLocks noGrp="1"/>
          </p:cNvSpPr>
          <p:nvPr>
            <p:ph type="body" sz="quarter" idx="13"/>
          </p:nvPr>
        </p:nvSpPr>
        <p:spPr>
          <a:xfrm>
            <a:off x="277585" y="1750141"/>
            <a:ext cx="11303000" cy="4836009"/>
          </a:xfrm>
        </p:spPr>
        <p:txBody>
          <a:bodyPr>
            <a:noAutofit/>
          </a:bodyPr>
          <a:lstStyle/>
          <a:p>
            <a:pPr marL="182880" algn="l" rtl="0" fontAlgn="base">
              <a:lnSpc>
                <a:spcPct val="100000"/>
              </a:lnSpc>
              <a:spcBef>
                <a:spcPts val="0"/>
              </a:spcBef>
              <a:spcAft>
                <a:spcPts val="2400"/>
              </a:spcAft>
            </a:pPr>
            <a:r>
              <a:rPr lang="en-US" sz="2400" dirty="0">
                <a:latin typeface="Arial" panose="020B0604020202020204" pitchFamily="34" charset="0"/>
                <a:cs typeface="Arial" panose="020B0604020202020204" pitchFamily="34" charset="0"/>
              </a:rPr>
              <a:t>The IHCP does not reimburse claims for equipment and supplies included in the facility per diem rate for members residing in in long-term care (LTC) facilities, nursing facilities and ICFs/IID, community residential facilities for the developmentally disabled and group homes. </a:t>
            </a:r>
          </a:p>
          <a:p>
            <a:pPr algn="l" rtl="0" fontAlgn="base">
              <a:lnSpc>
                <a:spcPct val="100000"/>
              </a:lnSpc>
              <a:spcBef>
                <a:spcPts val="0"/>
              </a:spcBef>
              <a:spcAft>
                <a:spcPts val="2400"/>
              </a:spcAft>
            </a:pPr>
            <a:r>
              <a:rPr lang="en-US" sz="2400" dirty="0">
                <a:latin typeface="Arial" panose="020B0604020202020204" pitchFamily="34" charset="0"/>
                <a:cs typeface="Arial" panose="020B0604020202020204" pitchFamily="34" charset="0"/>
              </a:rPr>
              <a:t>Repair costs included in an LTC facility’s per diem rate are also not separately reimbursable.</a:t>
            </a:r>
          </a:p>
          <a:p>
            <a:pPr marL="0" indent="0" algn="l" rtl="0" fontAlgn="base">
              <a:lnSpc>
                <a:spcPct val="100000"/>
              </a:lnSpc>
              <a:spcBef>
                <a:spcPts val="0"/>
              </a:spcBef>
              <a:spcAft>
                <a:spcPts val="600"/>
              </a:spcAft>
              <a:buNone/>
            </a:pPr>
            <a:endParaRPr lang="en-US" sz="1800" dirty="0">
              <a:latin typeface="Arial" panose="020B0604020202020204" pitchFamily="34" charset="0"/>
              <a:cs typeface="Arial" panose="020B0604020202020204" pitchFamily="34" charset="0"/>
            </a:endParaRPr>
          </a:p>
          <a:p>
            <a:pPr marL="0" indent="0" algn="ctr" rtl="0" fontAlgn="base">
              <a:lnSpc>
                <a:spcPct val="100000"/>
              </a:lnSpc>
              <a:spcBef>
                <a:spcPts val="0"/>
              </a:spcBef>
              <a:spcAft>
                <a:spcPts val="600"/>
              </a:spcAft>
              <a:buNone/>
            </a:pPr>
            <a:endParaRPr lang="en-US" sz="2000" b="1" dirty="0">
              <a:latin typeface="Arial" panose="020B0604020202020204" pitchFamily="34" charset="0"/>
              <a:cs typeface="Arial" panose="020B0604020202020204" pitchFamily="34" charset="0"/>
              <a:hlinkClick r:id="rId3"/>
            </a:endParaRPr>
          </a:p>
          <a:p>
            <a:pPr marL="0" indent="0" algn="ctr" rtl="0" fontAlgn="base">
              <a:lnSpc>
                <a:spcPct val="100000"/>
              </a:lnSpc>
              <a:spcBef>
                <a:spcPts val="0"/>
              </a:spcBef>
              <a:spcAft>
                <a:spcPts val="600"/>
              </a:spcAft>
              <a:buNone/>
            </a:pPr>
            <a:r>
              <a:rPr lang="en-US" sz="2400" b="1" dirty="0">
                <a:latin typeface="Arial" panose="020B0604020202020204" pitchFamily="34" charset="0"/>
                <a:cs typeface="Arial" panose="020B0604020202020204" pitchFamily="34" charset="0"/>
                <a:hlinkClick r:id="rId3"/>
              </a:rPr>
              <a:t>Per diem code table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080C0-F8A8-6AA7-3FFF-62AD0FB85439}"/>
              </a:ext>
            </a:extLst>
          </p:cNvPr>
          <p:cNvSpPr>
            <a:spLocks noGrp="1"/>
          </p:cNvSpPr>
          <p:nvPr>
            <p:ph sz="half" idx="2"/>
          </p:nvPr>
        </p:nvSpPr>
        <p:spPr>
          <a:xfrm>
            <a:off x="391766" y="1321040"/>
            <a:ext cx="5312465" cy="3623390"/>
          </a:xfrm>
        </p:spPr>
        <p:txBody>
          <a:bodyPr>
            <a:noAutofit/>
          </a:bodyPr>
          <a:lstStyle/>
          <a:p>
            <a:pPr marL="0" indent="0">
              <a:spcAft>
                <a:spcPts val="1200"/>
              </a:spcAft>
              <a:buNone/>
            </a:pPr>
            <a:r>
              <a:rPr lang="en-US" sz="2400" u="sng" dirty="0">
                <a:latin typeface="Arial" panose="020B0604020202020204" pitchFamily="34" charset="0"/>
                <a:cs typeface="Arial" panose="020B0604020202020204" pitchFamily="34" charset="0"/>
              </a:rPr>
              <a:t>DME and Medical Supplies</a:t>
            </a:r>
          </a:p>
          <a:p>
            <a:pPr marL="0" indent="0">
              <a:buNone/>
            </a:pPr>
            <a:r>
              <a:rPr lang="en-US" sz="2000" dirty="0">
                <a:latin typeface="Arial" panose="020B0604020202020204" pitchFamily="34" charset="0"/>
                <a:cs typeface="Arial" panose="020B0604020202020204" pitchFamily="34" charset="0"/>
              </a:rPr>
              <a:t>Order submitted must be signed by a qualifying provider:</a:t>
            </a:r>
          </a:p>
          <a:p>
            <a:pPr lvl="1">
              <a:lnSpc>
                <a:spcPct val="100000"/>
              </a:lnSpc>
            </a:pPr>
            <a:r>
              <a:rPr lang="en-US" sz="2000" dirty="0">
                <a:latin typeface="Arial" panose="020B0604020202020204" pitchFamily="34" charset="0"/>
                <a:cs typeface="Arial" panose="020B0604020202020204" pitchFamily="34" charset="0"/>
              </a:rPr>
              <a:t>Physician </a:t>
            </a:r>
          </a:p>
          <a:p>
            <a:pPr lvl="1">
              <a:lnSpc>
                <a:spcPct val="100000"/>
              </a:lnSpc>
            </a:pPr>
            <a:r>
              <a:rPr lang="en-US" sz="2000" dirty="0">
                <a:latin typeface="Arial" panose="020B0604020202020204" pitchFamily="34" charset="0"/>
                <a:cs typeface="Arial" panose="020B0604020202020204" pitchFamily="34" charset="0"/>
              </a:rPr>
              <a:t>Nurse Practitioner </a:t>
            </a:r>
          </a:p>
          <a:p>
            <a:pPr lvl="1">
              <a:lnSpc>
                <a:spcPct val="100000"/>
              </a:lnSpc>
            </a:pPr>
            <a:r>
              <a:rPr lang="en-US" sz="2000" dirty="0">
                <a:latin typeface="Arial" panose="020B0604020202020204" pitchFamily="34" charset="0"/>
                <a:cs typeface="Arial" panose="020B0604020202020204" pitchFamily="34" charset="0"/>
              </a:rPr>
              <a:t>Clinical nurse specialist</a:t>
            </a:r>
          </a:p>
          <a:p>
            <a:pPr lvl="1">
              <a:lnSpc>
                <a:spcPct val="100000"/>
              </a:lnSpc>
            </a:pPr>
            <a:r>
              <a:rPr lang="en-US" sz="2000" dirty="0">
                <a:latin typeface="Arial" panose="020B0604020202020204" pitchFamily="34" charset="0"/>
                <a:cs typeface="Arial" panose="020B0604020202020204" pitchFamily="34" charset="0"/>
              </a:rPr>
              <a:t>Certified nurse midwife</a:t>
            </a:r>
          </a:p>
          <a:p>
            <a:pPr lvl="1">
              <a:lnSpc>
                <a:spcPct val="100000"/>
              </a:lnSpc>
            </a:pPr>
            <a:r>
              <a:rPr lang="en-US" sz="2000" dirty="0">
                <a:latin typeface="Arial" panose="020B0604020202020204" pitchFamily="34" charset="0"/>
                <a:cs typeface="Arial" panose="020B0604020202020204" pitchFamily="34" charset="0"/>
              </a:rPr>
              <a:t>Physician assistant</a:t>
            </a:r>
          </a:p>
          <a:p>
            <a:pPr lvl="1">
              <a:lnSpc>
                <a:spcPct val="100000"/>
              </a:lnSpc>
            </a:pPr>
            <a:r>
              <a:rPr lang="en-US" sz="2000" dirty="0">
                <a:latin typeface="Arial" panose="020B0604020202020204" pitchFamily="34" charset="0"/>
                <a:cs typeface="Arial" panose="020B0604020202020204" pitchFamily="34" charset="0"/>
              </a:rPr>
              <a:t>Dentist</a:t>
            </a:r>
          </a:p>
        </p:txBody>
      </p:sp>
      <p:sp>
        <p:nvSpPr>
          <p:cNvPr id="6" name="Content Placeholder 5">
            <a:extLst>
              <a:ext uri="{FF2B5EF4-FFF2-40B4-BE49-F238E27FC236}">
                <a16:creationId xmlns:a16="http://schemas.microsoft.com/office/drawing/2014/main" id="{23F71A2F-6D9B-96E7-B11D-697B3EC9B9FB}"/>
              </a:ext>
            </a:extLst>
          </p:cNvPr>
          <p:cNvSpPr>
            <a:spLocks noGrp="1"/>
          </p:cNvSpPr>
          <p:nvPr>
            <p:ph sz="half" idx="11"/>
          </p:nvPr>
        </p:nvSpPr>
        <p:spPr>
          <a:xfrm>
            <a:off x="6096000" y="1321040"/>
            <a:ext cx="5581649" cy="4215919"/>
          </a:xfrm>
        </p:spPr>
        <p:txBody>
          <a:bodyPr>
            <a:normAutofit/>
          </a:bodyPr>
          <a:lstStyle/>
          <a:p>
            <a:pPr marL="0" indent="0">
              <a:spcBef>
                <a:spcPts val="0"/>
              </a:spcBef>
              <a:spcAft>
                <a:spcPts val="1200"/>
              </a:spcAft>
              <a:buNone/>
            </a:pPr>
            <a:r>
              <a:rPr lang="en-US" sz="2400" u="sng" dirty="0">
                <a:latin typeface="Arial" panose="020B0604020202020204" pitchFamily="34" charset="0"/>
                <a:cs typeface="Arial" panose="020B0604020202020204" pitchFamily="34" charset="0"/>
              </a:rPr>
              <a:t>Services requiring CMN forms</a:t>
            </a:r>
          </a:p>
          <a:p>
            <a:pPr lvl="1">
              <a:lnSpc>
                <a:spcPct val="100000"/>
              </a:lnSpc>
            </a:pPr>
            <a:r>
              <a:rPr lang="en-US" sz="2000" dirty="0">
                <a:latin typeface="Arial" panose="020B0604020202020204" pitchFamily="34" charset="0"/>
                <a:cs typeface="Arial" panose="020B0604020202020204" pitchFamily="34" charset="0"/>
              </a:rPr>
              <a:t>Augmentative communications system</a:t>
            </a:r>
          </a:p>
          <a:p>
            <a:pPr lvl="1">
              <a:lnSpc>
                <a:spcPct val="100000"/>
              </a:lnSpc>
            </a:pPr>
            <a:r>
              <a:rPr lang="en-US" sz="2000" dirty="0">
                <a:latin typeface="Arial" panose="020B0604020202020204" pitchFamily="34" charset="0"/>
                <a:cs typeface="Arial" panose="020B0604020202020204" pitchFamily="34" charset="0"/>
              </a:rPr>
              <a:t>CMN for Oxygen</a:t>
            </a:r>
          </a:p>
          <a:p>
            <a:pPr lvl="1">
              <a:lnSpc>
                <a:spcPct val="100000"/>
              </a:lnSpc>
            </a:pPr>
            <a:r>
              <a:rPr lang="en-US" sz="2000" dirty="0">
                <a:latin typeface="Arial" panose="020B0604020202020204" pitchFamily="34" charset="0"/>
                <a:cs typeface="Arial" panose="020B0604020202020204" pitchFamily="34" charset="0"/>
              </a:rPr>
              <a:t>Enteral and Parenteral Nutrition  </a:t>
            </a:r>
          </a:p>
          <a:p>
            <a:pPr lvl="1">
              <a:lnSpc>
                <a:spcPct val="100000"/>
              </a:lnSpc>
            </a:pPr>
            <a:r>
              <a:rPr lang="en-US" sz="2000" dirty="0">
                <a:latin typeface="Arial" panose="020B0604020202020204" pitchFamily="34" charset="0"/>
                <a:cs typeface="Arial" panose="020B0604020202020204" pitchFamily="34" charset="0"/>
              </a:rPr>
              <a:t>Hospital and Specialty Beds</a:t>
            </a:r>
          </a:p>
          <a:p>
            <a:pPr lvl="1">
              <a:lnSpc>
                <a:spcPct val="100000"/>
              </a:lnSpc>
            </a:pPr>
            <a:r>
              <a:rPr lang="en-US" sz="2000" dirty="0">
                <a:latin typeface="Arial" panose="020B0604020202020204" pitchFamily="34" charset="0"/>
                <a:cs typeface="Arial" panose="020B0604020202020204" pitchFamily="34" charset="0"/>
              </a:rPr>
              <a:t>Motorized Wheelchair purchase</a:t>
            </a:r>
          </a:p>
          <a:p>
            <a:pPr lvl="1">
              <a:lnSpc>
                <a:spcPct val="100000"/>
              </a:lnSpc>
            </a:pPr>
            <a:r>
              <a:rPr lang="en-US" sz="2000" dirty="0">
                <a:latin typeface="Arial" panose="020B0604020202020204" pitchFamily="34" charset="0"/>
                <a:cs typeface="Arial" panose="020B0604020202020204" pitchFamily="34" charset="0"/>
              </a:rPr>
              <a:t>Negative Pressure Wound Therapy</a:t>
            </a:r>
          </a:p>
          <a:p>
            <a:pPr lvl="1">
              <a:lnSpc>
                <a:spcPct val="100000"/>
              </a:lnSpc>
            </a:pPr>
            <a:r>
              <a:rPr lang="en-US" sz="2000" dirty="0">
                <a:latin typeface="Arial" panose="020B0604020202020204" pitchFamily="34" charset="0"/>
                <a:cs typeface="Arial" panose="020B0604020202020204" pitchFamily="34" charset="0"/>
              </a:rPr>
              <a:t>Nonmotorized Wheelchair Purchase</a:t>
            </a:r>
          </a:p>
          <a:p>
            <a:pPr lvl="1">
              <a:lnSpc>
                <a:spcPct val="100000"/>
              </a:lnSpc>
            </a:pPr>
            <a:r>
              <a:rPr lang="en-US" sz="2000" dirty="0">
                <a:latin typeface="Arial" panose="020B0604020202020204" pitchFamily="34" charset="0"/>
                <a:cs typeface="Arial" panose="020B0604020202020204" pitchFamily="34" charset="0"/>
              </a:rPr>
              <a:t>Standing Equipment</a:t>
            </a:r>
          </a:p>
          <a:p>
            <a:pPr lvl="1">
              <a:lnSpc>
                <a:spcPct val="100000"/>
              </a:lnSpc>
            </a:pPr>
            <a:r>
              <a:rPr lang="en-US" sz="2000" dirty="0">
                <a:latin typeface="Arial" panose="020B0604020202020204" pitchFamily="34" charset="0"/>
                <a:cs typeface="Arial" panose="020B0604020202020204" pitchFamily="34" charset="0"/>
              </a:rPr>
              <a:t>TENS (Transcutaneous Electrical Nerve Stimulator) Unit.</a:t>
            </a:r>
          </a:p>
        </p:txBody>
      </p:sp>
      <p:sp>
        <p:nvSpPr>
          <p:cNvPr id="8" name="Title 7">
            <a:extLst>
              <a:ext uri="{FF2B5EF4-FFF2-40B4-BE49-F238E27FC236}">
                <a16:creationId xmlns:a16="http://schemas.microsoft.com/office/drawing/2014/main" id="{A3783A07-0AE1-734E-2363-9B7841D514B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Documentation Requirements</a:t>
            </a:r>
          </a:p>
        </p:txBody>
      </p:sp>
      <p:sp>
        <p:nvSpPr>
          <p:cNvPr id="4" name="TextBox 3">
            <a:extLst>
              <a:ext uri="{FF2B5EF4-FFF2-40B4-BE49-F238E27FC236}">
                <a16:creationId xmlns:a16="http://schemas.microsoft.com/office/drawing/2014/main" id="{1A0AF1C9-290A-819A-C3EE-9AFDD11D9CC6}"/>
              </a:ext>
            </a:extLst>
          </p:cNvPr>
          <p:cNvSpPr txBox="1"/>
          <p:nvPr/>
        </p:nvSpPr>
        <p:spPr>
          <a:xfrm>
            <a:off x="4736823" y="5648884"/>
            <a:ext cx="1934817" cy="461665"/>
          </a:xfrm>
          <a:prstGeom prst="rect">
            <a:avLst/>
          </a:prstGeom>
          <a:noFill/>
        </p:spPr>
        <p:txBody>
          <a:bodyPr wrap="square">
            <a:spAutoFit/>
          </a:bodyPr>
          <a:lstStyle/>
          <a:p>
            <a:pPr marL="0" indent="0">
              <a:buNone/>
            </a:pPr>
            <a:r>
              <a:rPr lang="en-US" sz="2400" dirty="0">
                <a:latin typeface="Arial" panose="020B0604020202020204" pitchFamily="34" charset="0"/>
                <a:cs typeface="Arial" panose="020B0604020202020204" pitchFamily="34" charset="0"/>
                <a:hlinkClick r:id="rId3"/>
              </a:rPr>
              <a:t>IHCP Forms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468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4F66-E14A-FCDA-1634-9927F7DF7ABF}"/>
              </a:ext>
            </a:extLst>
          </p:cNvPr>
          <p:cNvSpPr>
            <a:spLocks noGrp="1"/>
          </p:cNvSpPr>
          <p:nvPr>
            <p:ph type="title"/>
          </p:nvPr>
        </p:nvSpPr>
        <p:spPr/>
        <p:txBody>
          <a:bodyPr/>
          <a:lstStyle/>
          <a:p>
            <a:r>
              <a:rPr lang="en-US" dirty="0"/>
              <a:t>Example CMN form</a:t>
            </a:r>
          </a:p>
        </p:txBody>
      </p:sp>
      <p:pic>
        <p:nvPicPr>
          <p:cNvPr id="5" name="Content Placeholder 4" descr="A screenshot of a medical form">
            <a:extLst>
              <a:ext uri="{FF2B5EF4-FFF2-40B4-BE49-F238E27FC236}">
                <a16:creationId xmlns:a16="http://schemas.microsoft.com/office/drawing/2014/main" id="{31E49558-A935-46BA-8C5A-A7833E5D5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8094" y="1131888"/>
            <a:ext cx="3953720" cy="5422422"/>
          </a:xfrm>
          <a:prstGeom prst="rect">
            <a:avLst/>
          </a:prstGeom>
        </p:spPr>
      </p:pic>
    </p:spTree>
    <p:extLst>
      <p:ext uri="{BB962C8B-B14F-4D97-AF65-F5344CB8AC3E}">
        <p14:creationId xmlns:p14="http://schemas.microsoft.com/office/powerpoint/2010/main" val="89158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C169F-C541-DC23-D92A-3DE10DB7BF5A}"/>
              </a:ext>
            </a:extLst>
          </p:cNvPr>
          <p:cNvSpPr>
            <a:spLocks noGrp="1"/>
          </p:cNvSpPr>
          <p:nvPr>
            <p:ph type="body" sz="quarter" idx="13"/>
          </p:nvPr>
        </p:nvSpPr>
        <p:spPr>
          <a:xfrm>
            <a:off x="409714" y="2545713"/>
            <a:ext cx="11303000" cy="3122397"/>
          </a:xfrm>
        </p:spPr>
        <p:txBody>
          <a:bodyPr numCol="2">
            <a:normAutofit/>
          </a:bodyPr>
          <a:lstStyle/>
          <a:p>
            <a:r>
              <a:rPr lang="en-US" sz="2000" dirty="0">
                <a:latin typeface="Arial" panose="020B0604020202020204" pitchFamily="34" charset="0"/>
                <a:cs typeface="Arial" panose="020B0604020202020204" pitchFamily="34" charset="0"/>
              </a:rPr>
              <a:t>Compression devices</a:t>
            </a:r>
          </a:p>
          <a:p>
            <a:r>
              <a:rPr lang="en-US" sz="2000" dirty="0">
                <a:latin typeface="Arial" panose="020B0604020202020204" pitchFamily="34" charset="0"/>
                <a:cs typeface="Arial" panose="020B0604020202020204" pitchFamily="34" charset="0"/>
              </a:rPr>
              <a:t>Decubitus care equipment</a:t>
            </a:r>
          </a:p>
          <a:p>
            <a:r>
              <a:rPr lang="en-US" sz="2000" dirty="0">
                <a:latin typeface="Arial" panose="020B0604020202020204" pitchFamily="34" charset="0"/>
                <a:cs typeface="Arial" panose="020B0604020202020204" pitchFamily="34" charset="0"/>
              </a:rPr>
              <a:t>Hospital beds and accessories</a:t>
            </a:r>
          </a:p>
          <a:p>
            <a:r>
              <a:rPr lang="en-US" sz="2000" dirty="0">
                <a:latin typeface="Arial" panose="020B0604020202020204" pitchFamily="34" charset="0"/>
                <a:cs typeface="Arial" panose="020B0604020202020204" pitchFamily="34" charset="0"/>
              </a:rPr>
              <a:t>Humidifiers, compressors, nebulizers</a:t>
            </a:r>
          </a:p>
          <a:p>
            <a:r>
              <a:rPr lang="en-US" sz="2000" dirty="0">
                <a:latin typeface="Arial" panose="020B0604020202020204" pitchFamily="34" charset="0"/>
                <a:cs typeface="Arial" panose="020B0604020202020204" pitchFamily="34" charset="0"/>
              </a:rPr>
              <a:t>Infusion supplies</a:t>
            </a:r>
          </a:p>
          <a:p>
            <a:r>
              <a:rPr lang="en-US" sz="2000" dirty="0">
                <a:latin typeface="Arial" panose="020B0604020202020204" pitchFamily="34" charset="0"/>
                <a:cs typeface="Arial" panose="020B0604020202020204" pitchFamily="34" charset="0"/>
              </a:rPr>
              <a:t>Monitoring devices </a:t>
            </a:r>
          </a:p>
          <a:p>
            <a:r>
              <a:rPr lang="en-US" sz="2000" dirty="0">
                <a:latin typeface="Arial" panose="020B0604020202020204" pitchFamily="34" charset="0"/>
                <a:cs typeface="Arial" panose="020B0604020202020204" pitchFamily="34" charset="0"/>
              </a:rPr>
              <a:t>Nerve stimulators and devices </a:t>
            </a:r>
          </a:p>
          <a:p>
            <a:r>
              <a:rPr lang="en-US" sz="2000" dirty="0">
                <a:latin typeface="Arial" panose="020B0604020202020204" pitchFamily="34" charset="0"/>
                <a:cs typeface="Arial" panose="020B0604020202020204" pitchFamily="34" charset="0"/>
              </a:rPr>
              <a:t>Oxygen and related respiratory equipment </a:t>
            </a:r>
          </a:p>
          <a:p>
            <a:r>
              <a:rPr lang="en-US" sz="2000" dirty="0">
                <a:latin typeface="Arial" panose="020B0604020202020204" pitchFamily="34" charset="0"/>
                <a:cs typeface="Arial" panose="020B0604020202020204" pitchFamily="34" charset="0"/>
              </a:rPr>
              <a:t>Patient lifts</a:t>
            </a:r>
          </a:p>
          <a:p>
            <a:r>
              <a:rPr lang="en-US" sz="2000" dirty="0">
                <a:latin typeface="Arial" panose="020B0604020202020204" pitchFamily="34" charset="0"/>
                <a:cs typeface="Arial" panose="020B0604020202020204" pitchFamily="34" charset="0"/>
              </a:rPr>
              <a:t>Speech generating devices</a:t>
            </a:r>
          </a:p>
          <a:p>
            <a:r>
              <a:rPr lang="en-US" sz="2000" dirty="0">
                <a:latin typeface="Arial" panose="020B0604020202020204" pitchFamily="34" charset="0"/>
                <a:cs typeface="Arial" panose="020B0604020202020204" pitchFamily="34" charset="0"/>
              </a:rPr>
              <a:t>Traction equipment </a:t>
            </a:r>
          </a:p>
          <a:p>
            <a:r>
              <a:rPr lang="en-US" sz="2000" dirty="0">
                <a:latin typeface="Arial" panose="020B0604020202020204" pitchFamily="34" charset="0"/>
                <a:cs typeface="Arial" panose="020B0604020202020204" pitchFamily="34" charset="0"/>
              </a:rPr>
              <a:t>Ultraviolet light devices</a:t>
            </a:r>
          </a:p>
          <a:p>
            <a:r>
              <a:rPr lang="en-US" sz="2000" dirty="0">
                <a:latin typeface="Arial" panose="020B0604020202020204" pitchFamily="34" charset="0"/>
                <a:cs typeface="Arial" panose="020B0604020202020204" pitchFamily="34" charset="0"/>
              </a:rPr>
              <a:t>Wheelchairs and wheelchair accessories</a:t>
            </a:r>
          </a:p>
          <a:p>
            <a:r>
              <a:rPr lang="en-US" sz="2000" dirty="0">
                <a:latin typeface="Arial" panose="020B0604020202020204" pitchFamily="34" charset="0"/>
                <a:cs typeface="Arial" panose="020B0604020202020204" pitchFamily="34" charset="0"/>
              </a:rPr>
              <a:t>Whirlpool equipment</a:t>
            </a:r>
          </a:p>
        </p:txBody>
      </p:sp>
      <p:sp>
        <p:nvSpPr>
          <p:cNvPr id="3" name="Title 2">
            <a:extLst>
              <a:ext uri="{FF2B5EF4-FFF2-40B4-BE49-F238E27FC236}">
                <a16:creationId xmlns:a16="http://schemas.microsoft.com/office/drawing/2014/main" id="{1F038E02-C13E-C524-4DD2-73B6D2E36C4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Documentation Requirements continued</a:t>
            </a:r>
          </a:p>
        </p:txBody>
      </p:sp>
      <p:sp>
        <p:nvSpPr>
          <p:cNvPr id="5" name="TextBox 4">
            <a:extLst>
              <a:ext uri="{FF2B5EF4-FFF2-40B4-BE49-F238E27FC236}">
                <a16:creationId xmlns:a16="http://schemas.microsoft.com/office/drawing/2014/main" id="{02DDF54D-CFB6-100B-27F6-EF883C13229B}"/>
              </a:ext>
            </a:extLst>
          </p:cNvPr>
          <p:cNvSpPr txBox="1"/>
          <p:nvPr/>
        </p:nvSpPr>
        <p:spPr>
          <a:xfrm>
            <a:off x="405422" y="1412114"/>
            <a:ext cx="11381155" cy="830997"/>
          </a:xfrm>
          <a:prstGeom prst="rect">
            <a:avLst/>
          </a:prstGeom>
          <a:noFill/>
        </p:spPr>
        <p:txBody>
          <a:bodyPr wrap="square">
            <a:spAutoFit/>
          </a:bodyPr>
          <a:lstStyle/>
          <a:p>
            <a:pPr marL="0" indent="0">
              <a:buNone/>
            </a:pPr>
            <a:r>
              <a:rPr lang="en-US" sz="2400" dirty="0">
                <a:latin typeface="Arial" panose="020B0604020202020204" pitchFamily="34" charset="0"/>
                <a:cs typeface="Arial" panose="020B0604020202020204" pitchFamily="34" charset="0"/>
              </a:rPr>
              <a:t>For the IHCP to cover the following equipment, the face-to-face visit must occur and be recorded no more than six months before the start of services:</a:t>
            </a:r>
          </a:p>
        </p:txBody>
      </p:sp>
    </p:spTree>
    <p:extLst>
      <p:ext uri="{BB962C8B-B14F-4D97-AF65-F5344CB8AC3E}">
        <p14:creationId xmlns:p14="http://schemas.microsoft.com/office/powerpoint/2010/main" val="205235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23D6699-CB32-A008-2679-84F93DA5C8CF}"/>
              </a:ext>
            </a:extLst>
          </p:cNvPr>
          <p:cNvSpPr>
            <a:spLocks noGrp="1"/>
          </p:cNvSpPr>
          <p:nvPr>
            <p:ph type="body" sz="quarter" idx="13"/>
          </p:nvPr>
        </p:nvSpPr>
        <p:spPr>
          <a:xfrm>
            <a:off x="355740" y="1683026"/>
            <a:ext cx="11303000" cy="4940196"/>
          </a:xfrm>
        </p:spPr>
        <p:txBody>
          <a:bodyPr>
            <a:normAutofit/>
          </a:bodyPr>
          <a:lstStyle/>
          <a:p>
            <a:pPr marL="0" indent="0">
              <a:lnSpc>
                <a:spcPct val="100000"/>
              </a:lnSpc>
              <a:spcBef>
                <a:spcPts val="0"/>
              </a:spcBef>
              <a:spcAft>
                <a:spcPts val="1800"/>
              </a:spcAft>
              <a:buNone/>
            </a:pPr>
            <a:r>
              <a:rPr lang="en-US" sz="2600" dirty="0">
                <a:latin typeface="Arial" panose="020B0604020202020204" pitchFamily="34" charset="0"/>
                <a:cs typeface="Arial" panose="020B0604020202020204" pitchFamily="34" charset="0"/>
              </a:rPr>
              <a:t>Please refer to the provider module linked below for the specific codes requiring one of the following modifiers:  </a:t>
            </a:r>
          </a:p>
          <a:p>
            <a:pPr>
              <a:spcAft>
                <a:spcPts val="600"/>
              </a:spcAft>
            </a:pPr>
            <a:r>
              <a:rPr lang="en-US" sz="2400" dirty="0">
                <a:latin typeface="Arial" panose="020B0604020202020204" pitchFamily="34" charset="0"/>
                <a:cs typeface="Arial" panose="020B0604020202020204" pitchFamily="34" charset="0"/>
              </a:rPr>
              <a:t>Rental: RR modifier</a:t>
            </a:r>
          </a:p>
          <a:p>
            <a:pPr>
              <a:spcAft>
                <a:spcPts val="600"/>
              </a:spcAft>
            </a:pPr>
            <a:r>
              <a:rPr lang="en-US" sz="2400" dirty="0">
                <a:latin typeface="Arial" panose="020B0604020202020204" pitchFamily="34" charset="0"/>
                <a:cs typeface="Arial" panose="020B0604020202020204" pitchFamily="34" charset="0"/>
              </a:rPr>
              <a:t>Purchase: NU modifier</a:t>
            </a:r>
          </a:p>
          <a:p>
            <a:pPr>
              <a:spcAft>
                <a:spcPts val="600"/>
              </a:spcAft>
            </a:pPr>
            <a:r>
              <a:rPr lang="en-US" sz="2400" dirty="0">
                <a:latin typeface="Arial" panose="020B0604020202020204" pitchFamily="34" charset="0"/>
                <a:cs typeface="Arial" panose="020B0604020202020204" pitchFamily="34" charset="0"/>
              </a:rPr>
              <a:t>Incontinence Supplies: modifier U9</a:t>
            </a:r>
          </a:p>
          <a:p>
            <a:pPr>
              <a:spcAft>
                <a:spcPts val="600"/>
              </a:spcAft>
            </a:pPr>
            <a:endParaRPr lang="en-US" sz="2400" dirty="0">
              <a:latin typeface="Arial" panose="020B0604020202020204" pitchFamily="34" charset="0"/>
              <a:cs typeface="Arial" panose="020B0604020202020204" pitchFamily="34" charset="0"/>
            </a:endParaRPr>
          </a:p>
          <a:p>
            <a:pPr marL="0" indent="0" algn="ctr">
              <a:spcAft>
                <a:spcPts val="600"/>
              </a:spcAft>
              <a:buNone/>
            </a:pPr>
            <a:r>
              <a:rPr lang="en-US" sz="2400" dirty="0">
                <a:hlinkClick r:id="rId3"/>
              </a:rPr>
              <a:t>Durable and Home Medical Equipment and Supplies</a:t>
            </a:r>
            <a:endParaRPr lang="en-US" sz="24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9EDA8FBC-EAE5-EC93-F818-7448453E9F4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DME Modifier Requirements</a:t>
            </a:r>
          </a:p>
        </p:txBody>
      </p:sp>
    </p:spTree>
    <p:extLst>
      <p:ext uri="{BB962C8B-B14F-4D97-AF65-F5344CB8AC3E}">
        <p14:creationId xmlns:p14="http://schemas.microsoft.com/office/powerpoint/2010/main" val="78793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0440E-C838-A839-3E4C-9350940F9D90}"/>
              </a:ext>
            </a:extLst>
          </p:cNvPr>
          <p:cNvSpPr>
            <a:spLocks noGrp="1"/>
          </p:cNvSpPr>
          <p:nvPr>
            <p:ph type="title"/>
          </p:nvPr>
        </p:nvSpPr>
        <p:spPr/>
        <p:txBody>
          <a:bodyPr/>
          <a:lstStyle/>
          <a:p>
            <a:r>
              <a:rPr lang="en-US" dirty="0"/>
              <a:t>Agenda</a:t>
            </a:r>
          </a:p>
        </p:txBody>
      </p:sp>
      <p:sp>
        <p:nvSpPr>
          <p:cNvPr id="6" name="Text Placeholder 5">
            <a:extLst>
              <a:ext uri="{FF2B5EF4-FFF2-40B4-BE49-F238E27FC236}">
                <a16:creationId xmlns:a16="http://schemas.microsoft.com/office/drawing/2014/main" id="{37F1A9E8-5A60-CD9C-7A91-109601EEC042}"/>
              </a:ext>
            </a:extLst>
          </p:cNvPr>
          <p:cNvSpPr>
            <a:spLocks noGrp="1"/>
          </p:cNvSpPr>
          <p:nvPr>
            <p:ph type="body" sz="quarter" idx="12"/>
          </p:nvPr>
        </p:nvSpPr>
        <p:spPr>
          <a:xfrm>
            <a:off x="527604" y="1558825"/>
            <a:ext cx="2856614" cy="411736"/>
          </a:xfrm>
        </p:spPr>
        <p:txBody>
          <a:bodyPr/>
          <a:lstStyle/>
          <a:p>
            <a:r>
              <a:rPr lang="en-US" dirty="0"/>
              <a:t>Acentra Health</a:t>
            </a:r>
          </a:p>
        </p:txBody>
      </p:sp>
      <p:sp>
        <p:nvSpPr>
          <p:cNvPr id="9" name="Text Placeholder 8">
            <a:extLst>
              <a:ext uri="{FF2B5EF4-FFF2-40B4-BE49-F238E27FC236}">
                <a16:creationId xmlns:a16="http://schemas.microsoft.com/office/drawing/2014/main" id="{9074444B-BC4E-2422-7AC2-DF365D3E846C}"/>
              </a:ext>
            </a:extLst>
          </p:cNvPr>
          <p:cNvSpPr>
            <a:spLocks noGrp="1"/>
          </p:cNvSpPr>
          <p:nvPr>
            <p:ph type="body" sz="quarter" idx="15"/>
          </p:nvPr>
        </p:nvSpPr>
        <p:spPr>
          <a:xfrm>
            <a:off x="527604" y="2097422"/>
            <a:ext cx="4250560" cy="477193"/>
          </a:xfrm>
        </p:spPr>
        <p:txBody>
          <a:bodyPr/>
          <a:lstStyle/>
          <a:p>
            <a:r>
              <a:rPr lang="en-US" dirty="0"/>
              <a:t>General Authorization Requirements</a:t>
            </a:r>
          </a:p>
        </p:txBody>
      </p:sp>
      <p:sp>
        <p:nvSpPr>
          <p:cNvPr id="12" name="Text Placeholder 11">
            <a:extLst>
              <a:ext uri="{FF2B5EF4-FFF2-40B4-BE49-F238E27FC236}">
                <a16:creationId xmlns:a16="http://schemas.microsoft.com/office/drawing/2014/main" id="{0E8A0560-305B-76C1-627B-B86F5E8B6AFD}"/>
              </a:ext>
            </a:extLst>
          </p:cNvPr>
          <p:cNvSpPr>
            <a:spLocks noGrp="1"/>
          </p:cNvSpPr>
          <p:nvPr>
            <p:ph type="body" sz="quarter" idx="18"/>
          </p:nvPr>
        </p:nvSpPr>
        <p:spPr>
          <a:xfrm>
            <a:off x="527604" y="2668739"/>
            <a:ext cx="4087525" cy="521093"/>
          </a:xfrm>
        </p:spPr>
        <p:txBody>
          <a:bodyPr/>
          <a:lstStyle/>
          <a:p>
            <a:r>
              <a:rPr lang="en-US" dirty="0"/>
              <a:t>Provider Responsibilities</a:t>
            </a:r>
          </a:p>
        </p:txBody>
      </p:sp>
      <p:sp>
        <p:nvSpPr>
          <p:cNvPr id="15" name="Text Placeholder 14">
            <a:extLst>
              <a:ext uri="{FF2B5EF4-FFF2-40B4-BE49-F238E27FC236}">
                <a16:creationId xmlns:a16="http://schemas.microsoft.com/office/drawing/2014/main" id="{407D1283-BC91-0C19-1AAB-EC6462D2F838}"/>
              </a:ext>
            </a:extLst>
          </p:cNvPr>
          <p:cNvSpPr>
            <a:spLocks noGrp="1"/>
          </p:cNvSpPr>
          <p:nvPr>
            <p:ph type="body" sz="quarter" idx="21"/>
          </p:nvPr>
        </p:nvSpPr>
        <p:spPr>
          <a:xfrm>
            <a:off x="527604" y="3261040"/>
            <a:ext cx="4250560" cy="454295"/>
          </a:xfrm>
        </p:spPr>
        <p:txBody>
          <a:bodyPr/>
          <a:lstStyle/>
          <a:p>
            <a:r>
              <a:rPr lang="en-US" dirty="0"/>
              <a:t>Durable Medical Equipment Overview</a:t>
            </a:r>
          </a:p>
        </p:txBody>
      </p:sp>
      <p:sp>
        <p:nvSpPr>
          <p:cNvPr id="18" name="Text Placeholder 17">
            <a:extLst>
              <a:ext uri="{FF2B5EF4-FFF2-40B4-BE49-F238E27FC236}">
                <a16:creationId xmlns:a16="http://schemas.microsoft.com/office/drawing/2014/main" id="{0853DF2C-0F9A-8772-1964-F61CDC9AB7AE}"/>
              </a:ext>
            </a:extLst>
          </p:cNvPr>
          <p:cNvSpPr>
            <a:spLocks noGrp="1"/>
          </p:cNvSpPr>
          <p:nvPr>
            <p:ph type="body" sz="quarter" idx="24"/>
          </p:nvPr>
        </p:nvSpPr>
        <p:spPr>
          <a:xfrm>
            <a:off x="527604" y="3857750"/>
            <a:ext cx="5205356" cy="454294"/>
          </a:xfrm>
        </p:spPr>
        <p:txBody>
          <a:bodyPr/>
          <a:lstStyle/>
          <a:p>
            <a:r>
              <a:rPr lang="en-US" dirty="0"/>
              <a:t>Tips for Reducing Pends and Administrative Denials</a:t>
            </a:r>
          </a:p>
        </p:txBody>
      </p:sp>
      <p:sp>
        <p:nvSpPr>
          <p:cNvPr id="23" name="TextBox 22">
            <a:extLst>
              <a:ext uri="{FF2B5EF4-FFF2-40B4-BE49-F238E27FC236}">
                <a16:creationId xmlns:a16="http://schemas.microsoft.com/office/drawing/2014/main" id="{69549C24-A544-7019-73E4-4EF012F0A230}"/>
              </a:ext>
            </a:extLst>
          </p:cNvPr>
          <p:cNvSpPr txBox="1"/>
          <p:nvPr/>
        </p:nvSpPr>
        <p:spPr>
          <a:xfrm>
            <a:off x="527604" y="4482673"/>
            <a:ext cx="3498112" cy="369845"/>
          </a:xfrm>
          <a:prstGeom prst="rect">
            <a:avLst/>
          </a:prstGeom>
        </p:spPr>
        <p:txBody>
          <a:bodyPr vert="horz" lIns="0" tIns="0" rIns="0" bIns="0" rtlCol="0">
            <a:noAutofit/>
          </a:bodyPr>
          <a:lstStyle>
            <a:lvl1pPr marL="0" indent="0" algn="l" defTabSz="499116" rtl="0" eaLnBrk="1" latinLnBrk="0" hangingPunct="1">
              <a:lnSpc>
                <a:spcPct val="125000"/>
              </a:lnSpc>
              <a:spcBef>
                <a:spcPts val="379"/>
              </a:spcBef>
              <a:buClr>
                <a:schemeClr val="accent1"/>
              </a:buClr>
              <a:buSzPct val="125000"/>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221761" indent="0" algn="l" defTabSz="499116" rtl="0" eaLnBrk="1" latinLnBrk="0" hangingPunct="1">
              <a:lnSpc>
                <a:spcPct val="125000"/>
              </a:lnSpc>
              <a:spcBef>
                <a:spcPts val="243"/>
              </a:spcBef>
              <a:buClr>
                <a:schemeClr val="accent1"/>
              </a:buClr>
              <a:buSzPct val="125000"/>
              <a:buFont typeface="System Font Regular"/>
              <a:buNone/>
              <a:defRPr sz="1500" b="0" i="0" kern="1200">
                <a:solidFill>
                  <a:srgbClr val="042126"/>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rgbClr val="042126"/>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rgbClr val="4C4D4F"/>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rgbClr val="042126"/>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r>
              <a:rPr lang="en-US" dirty="0"/>
              <a:t>Post Denial Options</a:t>
            </a:r>
          </a:p>
        </p:txBody>
      </p:sp>
      <p:sp>
        <p:nvSpPr>
          <p:cNvPr id="21" name="Text Placeholder 20">
            <a:extLst>
              <a:ext uri="{FF2B5EF4-FFF2-40B4-BE49-F238E27FC236}">
                <a16:creationId xmlns:a16="http://schemas.microsoft.com/office/drawing/2014/main" id="{E80A73D8-785F-1551-6A26-9FA58D896BA7}"/>
              </a:ext>
            </a:extLst>
          </p:cNvPr>
          <p:cNvSpPr>
            <a:spLocks noGrp="1"/>
          </p:cNvSpPr>
          <p:nvPr>
            <p:ph type="body" sz="quarter" idx="27"/>
          </p:nvPr>
        </p:nvSpPr>
        <p:spPr>
          <a:xfrm>
            <a:off x="527604" y="5075680"/>
            <a:ext cx="9035950" cy="560971"/>
          </a:xfrm>
        </p:spPr>
        <p:txBody>
          <a:bodyPr/>
          <a:lstStyle/>
          <a:p>
            <a:r>
              <a:rPr lang="en-US" dirty="0"/>
              <a:t>Atrezzo Process for Authorization Revisions and Requesting Additional Units</a:t>
            </a:r>
          </a:p>
        </p:txBody>
      </p:sp>
    </p:spTree>
    <p:extLst>
      <p:ext uri="{BB962C8B-B14F-4D97-AF65-F5344CB8AC3E}">
        <p14:creationId xmlns:p14="http://schemas.microsoft.com/office/powerpoint/2010/main" val="216531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A0DA86-8EB6-5E93-EF50-0B96A05413EF}"/>
              </a:ext>
            </a:extLst>
          </p:cNvPr>
          <p:cNvSpPr>
            <a:spLocks noGrp="1"/>
          </p:cNvSpPr>
          <p:nvPr>
            <p:ph type="body" sz="quarter" idx="13"/>
          </p:nvPr>
        </p:nvSpPr>
        <p:spPr>
          <a:xfrm>
            <a:off x="355740" y="2179528"/>
            <a:ext cx="11303000" cy="3897421"/>
          </a:xfrm>
        </p:spPr>
        <p:txBody>
          <a:bodyPr>
            <a:normAutofit/>
          </a:bodyPr>
          <a:lstStyle/>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The IHCP limits certain DME and HME items to a set number of months of continuous rental.</a:t>
            </a:r>
          </a:p>
          <a:p>
            <a:pPr>
              <a:lnSpc>
                <a:spcPct val="100000"/>
              </a:lnSpc>
              <a:spcBef>
                <a:spcPts val="0"/>
              </a:spcBef>
              <a:spcAft>
                <a:spcPts val="1200"/>
              </a:spcAft>
            </a:pPr>
            <a:endParaRPr lang="en-US" sz="2400"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sz="2400" dirty="0">
                <a:latin typeface="Arial" panose="020B0604020202020204" pitchFamily="34" charset="0"/>
                <a:cs typeface="Arial" panose="020B0604020202020204" pitchFamily="34" charset="0"/>
              </a:rPr>
              <a:t>The capped rental period is either six, ten, or fifteen months.</a:t>
            </a:r>
          </a:p>
          <a:p>
            <a:pPr marL="0" indent="0" algn="ctr">
              <a:buNone/>
            </a:pPr>
            <a:endParaRPr lang="en-US" sz="2400" dirty="0">
              <a:latin typeface="Arial" panose="020B0604020202020204" pitchFamily="34" charset="0"/>
              <a:cs typeface="Arial" panose="020B0604020202020204" pitchFamily="34" charset="0"/>
              <a:hlinkClick r:id="rId3"/>
            </a:endParaRPr>
          </a:p>
          <a:p>
            <a:pPr marL="0" indent="0" algn="ctr">
              <a:buNone/>
            </a:pPr>
            <a:r>
              <a:rPr lang="en-US" sz="2400" dirty="0">
                <a:latin typeface="Arial" panose="020B0604020202020204" pitchFamily="34" charset="0"/>
                <a:cs typeface="Arial" panose="020B0604020202020204" pitchFamily="34" charset="0"/>
                <a:hlinkClick r:id="rId3"/>
              </a:rPr>
              <a:t>Capped rental code table</a:t>
            </a: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790FAABD-08DA-39B8-1E20-AB2E9A1D923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Capped Rented Equipment</a:t>
            </a:r>
          </a:p>
        </p:txBody>
      </p:sp>
    </p:spTree>
    <p:extLst>
      <p:ext uri="{BB962C8B-B14F-4D97-AF65-F5344CB8AC3E}">
        <p14:creationId xmlns:p14="http://schemas.microsoft.com/office/powerpoint/2010/main" val="4266752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CFCE7E-DEA6-AF08-0AD3-739380668973}"/>
              </a:ext>
            </a:extLst>
          </p:cNvPr>
          <p:cNvSpPr>
            <a:spLocks noGrp="1"/>
          </p:cNvSpPr>
          <p:nvPr>
            <p:ph type="body" sz="quarter" idx="13"/>
          </p:nvPr>
        </p:nvSpPr>
        <p:spPr>
          <a:xfrm>
            <a:off x="355740" y="1683026"/>
            <a:ext cx="11303000" cy="4393924"/>
          </a:xfrm>
        </p:spPr>
        <p:txBody>
          <a:bodyPr>
            <a:normAutofit/>
          </a:bodyPr>
          <a:lstStyle/>
          <a:p>
            <a:pPr>
              <a:lnSpc>
                <a:spcPct val="120000"/>
              </a:lnSpc>
              <a:spcBef>
                <a:spcPts val="0"/>
              </a:spcBef>
              <a:spcAft>
                <a:spcPts val="1800"/>
              </a:spcAft>
            </a:pPr>
            <a:r>
              <a:rPr lang="en-US" sz="2400" dirty="0">
                <a:latin typeface="Arial" panose="020B0604020202020204" pitchFamily="34" charset="0"/>
                <a:cs typeface="Arial" panose="020B0604020202020204" pitchFamily="34" charset="0"/>
              </a:rPr>
              <a:t>The IHCP does not authorize replacement of large DME or HME items (such as custom/special wheelchairs, hospital beds, and lifts, AAC device) more than once every five years per member, unless there is a change in the member’s medical needs.</a:t>
            </a:r>
          </a:p>
          <a:p>
            <a:pPr>
              <a:lnSpc>
                <a:spcPct val="120000"/>
              </a:lnSpc>
              <a:spcBef>
                <a:spcPts val="0"/>
              </a:spcBef>
              <a:spcAft>
                <a:spcPts val="1800"/>
              </a:spcAft>
            </a:pPr>
            <a:r>
              <a:rPr lang="en-US" sz="2400" dirty="0">
                <a:latin typeface="Arial" panose="020B0604020202020204" pitchFamily="34" charset="0"/>
                <a:cs typeface="Arial" panose="020B0604020202020204" pitchFamily="34" charset="0"/>
              </a:rPr>
              <a:t>IHCP reimbursement is limited to one nonmotorized wheelchair, motorized wheelchair or POV per five-year period, unless a change in the member’s medical needs is documented in writing by the requesting provider.</a:t>
            </a:r>
          </a:p>
          <a:p>
            <a:pPr marL="0" indent="0">
              <a:lnSpc>
                <a:spcPct val="120000"/>
              </a:lnSpc>
              <a:spcBef>
                <a:spcPts val="0"/>
              </a:spcBef>
              <a:spcAft>
                <a:spcPts val="1800"/>
              </a:spcAft>
              <a:buNone/>
            </a:pPr>
            <a:r>
              <a:rPr lang="en-US" sz="2400" b="1" u="sng" dirty="0">
                <a:latin typeface="Arial" panose="020B0604020202020204" pitchFamily="34" charset="0"/>
                <a:cs typeface="Arial" panose="020B0604020202020204" pitchFamily="34" charset="0"/>
              </a:rPr>
              <a:t>*All request for services for members under 20 are reviewed under EPSDT</a:t>
            </a:r>
          </a:p>
          <a:p>
            <a:pPr marL="0" indent="0">
              <a:lnSpc>
                <a:spcPct val="120000"/>
              </a:lnSpc>
              <a:spcBef>
                <a:spcPts val="0"/>
              </a:spcBef>
              <a:spcAft>
                <a:spcPts val="1800"/>
              </a:spcAft>
              <a:buNone/>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0A0E9D-B74E-52F1-E771-53AE88FEB7A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Benefit Limitation</a:t>
            </a:r>
          </a:p>
        </p:txBody>
      </p:sp>
    </p:spTree>
    <p:extLst>
      <p:ext uri="{BB962C8B-B14F-4D97-AF65-F5344CB8AC3E}">
        <p14:creationId xmlns:p14="http://schemas.microsoft.com/office/powerpoint/2010/main" val="315279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7D9B49-D0E9-2DD5-2976-92B8DF9D0960}"/>
              </a:ext>
            </a:extLst>
          </p:cNvPr>
          <p:cNvSpPr>
            <a:spLocks noGrp="1"/>
          </p:cNvSpPr>
          <p:nvPr>
            <p:ph type="body" sz="quarter" idx="13"/>
          </p:nvPr>
        </p:nvSpPr>
        <p:spPr>
          <a:xfrm>
            <a:off x="355740" y="1616764"/>
            <a:ext cx="11303000" cy="4460185"/>
          </a:xfrm>
        </p:spPr>
        <p:txBody>
          <a:bodyPr>
            <a:normAutofit/>
          </a:bodyPr>
          <a:lstStyle/>
          <a:p>
            <a:pPr>
              <a:lnSpc>
                <a:spcPct val="100000"/>
              </a:lnSpc>
              <a:spcBef>
                <a:spcPts val="0"/>
              </a:spcBef>
              <a:spcAft>
                <a:spcPts val="1800"/>
              </a:spcAft>
            </a:pPr>
            <a:r>
              <a:rPr lang="en-US" sz="2400" b="1" dirty="0">
                <a:latin typeface="Arial" panose="020B0604020202020204" pitchFamily="34" charset="0"/>
                <a:cs typeface="Arial" panose="020B0604020202020204" pitchFamily="34" charset="0"/>
              </a:rPr>
              <a:t>Enteral and Parenteral Nutrition</a:t>
            </a:r>
            <a:r>
              <a:rPr lang="en-US" sz="2400" dirty="0">
                <a:latin typeface="Arial" panose="020B0604020202020204" pitchFamily="34" charset="0"/>
                <a:cs typeface="Arial" panose="020B0604020202020204" pitchFamily="34" charset="0"/>
              </a:rPr>
              <a:t>: Initial PA request is limited to three months, with subsequent PA requests for nine months and then eighteen months.</a:t>
            </a:r>
          </a:p>
          <a:p>
            <a:pPr>
              <a:lnSpc>
                <a:spcPct val="100000"/>
              </a:lnSpc>
              <a:spcBef>
                <a:spcPts val="0"/>
              </a:spcBef>
              <a:spcAft>
                <a:spcPts val="1800"/>
              </a:spcAft>
            </a:pPr>
            <a:r>
              <a:rPr lang="en-US" sz="2400" b="1" dirty="0">
                <a:latin typeface="Arial" panose="020B0604020202020204" pitchFamily="34" charset="0"/>
                <a:cs typeface="Arial" panose="020B0604020202020204" pitchFamily="34" charset="0"/>
              </a:rPr>
              <a:t>High-Frequency Chest Oscillation Systems</a:t>
            </a:r>
            <a:r>
              <a:rPr lang="en-US" sz="2400" dirty="0">
                <a:latin typeface="Arial" panose="020B0604020202020204" pitchFamily="34" charset="0"/>
                <a:cs typeface="Arial" panose="020B0604020202020204" pitchFamily="34" charset="0"/>
              </a:rPr>
              <a:t>: Requires a three-month rental before purchase.</a:t>
            </a:r>
          </a:p>
          <a:p>
            <a:pPr>
              <a:lnSpc>
                <a:spcPct val="100000"/>
              </a:lnSpc>
              <a:spcBef>
                <a:spcPts val="0"/>
              </a:spcBef>
              <a:spcAft>
                <a:spcPts val="1800"/>
              </a:spcAft>
            </a:pPr>
            <a:r>
              <a:rPr lang="en-US" sz="2400" b="1" dirty="0">
                <a:latin typeface="Arial" panose="020B0604020202020204" pitchFamily="34" charset="0"/>
                <a:cs typeface="Arial" panose="020B0604020202020204" pitchFamily="34" charset="0"/>
              </a:rPr>
              <a:t>Negative Pressure Wound Therapy: </a:t>
            </a:r>
            <a:r>
              <a:rPr lang="en-US" sz="2400" dirty="0">
                <a:latin typeface="Arial" panose="020B0604020202020204" pitchFamily="34" charset="0"/>
                <a:cs typeface="Arial" panose="020B0604020202020204" pitchFamily="34" charset="0"/>
              </a:rPr>
              <a:t>Authorized</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only four weeks at a time.</a:t>
            </a:r>
          </a:p>
          <a:p>
            <a:pPr>
              <a:lnSpc>
                <a:spcPct val="100000"/>
              </a:lnSpc>
              <a:spcBef>
                <a:spcPts val="0"/>
              </a:spcBef>
              <a:spcAft>
                <a:spcPts val="1800"/>
              </a:spcAft>
            </a:pPr>
            <a:r>
              <a:rPr lang="en-US" sz="2400" b="1" dirty="0">
                <a:latin typeface="Arial" panose="020B0604020202020204" pitchFamily="34" charset="0"/>
                <a:cs typeface="Arial" panose="020B0604020202020204" pitchFamily="34" charset="0"/>
              </a:rPr>
              <a:t>Oxygen</a:t>
            </a:r>
            <a:r>
              <a:rPr lang="en-US" sz="2400" dirty="0">
                <a:latin typeface="Arial" panose="020B0604020202020204" pitchFamily="34" charset="0"/>
                <a:cs typeface="Arial" panose="020B0604020202020204" pitchFamily="34" charset="0"/>
              </a:rPr>
              <a:t>: Initial certification is limited to three months. The IHCP members who fall into Group III, may request a PA to up to twelve months, depending on the medical necessity demonstrated in the documentation provided. See IHCP bulletin </a:t>
            </a:r>
            <a:r>
              <a:rPr lang="en-US" sz="2400" dirty="0">
                <a:effectLst/>
                <a:latin typeface="Arial" panose="020B0604020202020204" pitchFamily="34" charset="0"/>
                <a:ea typeface="Calibri" panose="020F0502020204030204" pitchFamily="34" charset="0"/>
                <a:cs typeface="Arial" panose="020B0604020202020204" pitchFamily="34" charset="0"/>
                <a:hlinkClick r:id="rId3"/>
              </a:rPr>
              <a:t>BT202242</a:t>
            </a:r>
            <a:r>
              <a:rPr lang="en-US" sz="2400" dirty="0">
                <a:effectLst/>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FDBA6AD-9F74-128F-2CDF-122CC42D06E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Date Span Requirements</a:t>
            </a:r>
          </a:p>
        </p:txBody>
      </p:sp>
    </p:spTree>
    <p:extLst>
      <p:ext uri="{BB962C8B-B14F-4D97-AF65-F5344CB8AC3E}">
        <p14:creationId xmlns:p14="http://schemas.microsoft.com/office/powerpoint/2010/main" val="16835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1466-38B5-8003-2EF7-2680DCBC5628}"/>
              </a:ext>
            </a:extLst>
          </p:cNvPr>
          <p:cNvSpPr>
            <a:spLocks noGrp="1"/>
          </p:cNvSpPr>
          <p:nvPr>
            <p:ph type="body" sz="quarter" idx="13"/>
          </p:nvPr>
        </p:nvSpPr>
        <p:spPr>
          <a:xfrm>
            <a:off x="385534" y="1408432"/>
            <a:ext cx="11303000" cy="4746760"/>
          </a:xfrm>
        </p:spPr>
        <p:txBody>
          <a:bodyPr>
            <a:noAutofit/>
          </a:bodyPr>
          <a:lstStyle/>
          <a:p>
            <a:pPr>
              <a:lnSpc>
                <a:spcPct val="145000"/>
              </a:lnSpc>
              <a:spcAft>
                <a:spcPts val="1200"/>
              </a:spcAft>
            </a:pPr>
            <a:r>
              <a:rPr lang="en-US" sz="2000" dirty="0"/>
              <a:t>If submitted through the Atrezzo Provider Portal: Providers will have to respond to the question asking if the member will require supplemental oxygen for their lifetime. For lifetime oxygen users, the authorization must be submitted for a 365-day date of service with units reflecting 12. (1 unit per month) Providers are required to submit the CMN as an attachment. </a:t>
            </a:r>
          </a:p>
          <a:p>
            <a:pPr>
              <a:lnSpc>
                <a:spcPct val="145000"/>
              </a:lnSpc>
              <a:spcAft>
                <a:spcPts val="1200"/>
              </a:spcAft>
            </a:pPr>
            <a:r>
              <a:rPr lang="en-US" sz="2000" dirty="0"/>
              <a:t>If submitted by phone, Providers must indicate in the PA request that the member is a “lifetime” user and use the “99” as an indicator per the descriptor section of the CMN. </a:t>
            </a:r>
            <a:endParaRPr lang="en-US" sz="1800" dirty="0">
              <a:hlinkClick r:id="rId3"/>
            </a:endParaRPr>
          </a:p>
          <a:p>
            <a:pPr marL="0" indent="0" algn="ctr">
              <a:buNone/>
            </a:pPr>
            <a:endParaRPr lang="en-US" sz="1800" dirty="0"/>
          </a:p>
          <a:p>
            <a:pPr marL="0" indent="0" algn="ctr">
              <a:buNone/>
            </a:pPr>
            <a:r>
              <a:rPr lang="en-US" sz="1800" dirty="0"/>
              <a:t>IHCP bulletin regarding Lifetime O2:</a:t>
            </a:r>
            <a:endParaRPr lang="en-US" sz="1800" dirty="0">
              <a:hlinkClick r:id="rId3">
                <a:extLst>
                  <a:ext uri="{A12FA001-AC4F-418D-AE19-62706E023703}">
                    <ahyp:hlinkClr xmlns:ahyp="http://schemas.microsoft.com/office/drawing/2018/hyperlinkcolor" val="tx"/>
                  </a:ext>
                </a:extLst>
              </a:hlinkClick>
            </a:endParaRPr>
          </a:p>
          <a:p>
            <a:pPr marL="0" indent="0" algn="ctr">
              <a:buNone/>
            </a:pPr>
            <a:r>
              <a:rPr lang="en-US" sz="1800" dirty="0">
                <a:hlinkClick r:id="rId3"/>
              </a:rPr>
              <a:t>BT2023136</a:t>
            </a:r>
            <a:endParaRPr lang="en-US" sz="1800" dirty="0"/>
          </a:p>
        </p:txBody>
      </p:sp>
      <p:sp>
        <p:nvSpPr>
          <p:cNvPr id="3" name="Title 2">
            <a:extLst>
              <a:ext uri="{FF2B5EF4-FFF2-40B4-BE49-F238E27FC236}">
                <a16:creationId xmlns:a16="http://schemas.microsoft.com/office/drawing/2014/main" id="{4358083D-4141-942C-4A5D-9F3A7D893493}"/>
              </a:ext>
            </a:extLst>
          </p:cNvPr>
          <p:cNvSpPr>
            <a:spLocks noGrp="1"/>
          </p:cNvSpPr>
          <p:nvPr>
            <p:ph type="title"/>
          </p:nvPr>
        </p:nvSpPr>
        <p:spPr/>
        <p:txBody>
          <a:bodyPr/>
          <a:lstStyle/>
          <a:p>
            <a:r>
              <a:rPr lang="en-US" dirty="0"/>
              <a:t>Lifetime Oxygen and Ventilator requirements</a:t>
            </a:r>
          </a:p>
        </p:txBody>
      </p:sp>
    </p:spTree>
    <p:extLst>
      <p:ext uri="{BB962C8B-B14F-4D97-AF65-F5344CB8AC3E}">
        <p14:creationId xmlns:p14="http://schemas.microsoft.com/office/powerpoint/2010/main" val="1575040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51584-BCA5-B4B0-E5AE-68570A9B74D4}"/>
              </a:ext>
            </a:extLst>
          </p:cNvPr>
          <p:cNvSpPr>
            <a:spLocks noGrp="1"/>
          </p:cNvSpPr>
          <p:nvPr>
            <p:ph type="body" sz="quarter" idx="13"/>
          </p:nvPr>
        </p:nvSpPr>
        <p:spPr>
          <a:xfrm>
            <a:off x="277585" y="1188096"/>
            <a:ext cx="11303000" cy="2061826"/>
          </a:xfrm>
        </p:spPr>
        <p:txBody>
          <a:bodyPr>
            <a:normAutofit fontScale="92500" lnSpcReduction="10000"/>
          </a:bodyPr>
          <a:lstStyle/>
          <a:p>
            <a:pPr marL="0" indent="0">
              <a:buNone/>
            </a:pPr>
            <a:r>
              <a:rPr lang="en-US" sz="2400" dirty="0"/>
              <a:t>When entering a request for lifetime oxygen or ventilator there will be a questionnaire that must be completed with accurate information.</a:t>
            </a:r>
          </a:p>
          <a:p>
            <a:pPr marL="0" indent="0">
              <a:buNone/>
            </a:pPr>
            <a:endParaRPr lang="en-US" sz="2400" dirty="0"/>
          </a:p>
          <a:p>
            <a:pPr marL="0" indent="0">
              <a:buNone/>
            </a:pPr>
            <a:r>
              <a:rPr lang="en-US" sz="2400" dirty="0"/>
              <a:t>On the questionnaire tab, the populated questionnaire will show. The user will click on Open to access the questions.</a:t>
            </a:r>
          </a:p>
        </p:txBody>
      </p:sp>
      <p:sp>
        <p:nvSpPr>
          <p:cNvPr id="3" name="Title 2">
            <a:extLst>
              <a:ext uri="{FF2B5EF4-FFF2-40B4-BE49-F238E27FC236}">
                <a16:creationId xmlns:a16="http://schemas.microsoft.com/office/drawing/2014/main" id="{7AB4DDC1-12DA-50BB-D5C4-3251D66B58CF}"/>
              </a:ext>
            </a:extLst>
          </p:cNvPr>
          <p:cNvSpPr>
            <a:spLocks noGrp="1"/>
          </p:cNvSpPr>
          <p:nvPr>
            <p:ph type="title"/>
          </p:nvPr>
        </p:nvSpPr>
        <p:spPr/>
        <p:txBody>
          <a:bodyPr/>
          <a:lstStyle/>
          <a:p>
            <a:r>
              <a:rPr lang="en-US" dirty="0"/>
              <a:t>Lifetime O2 and Ventilator Questionnaire</a:t>
            </a:r>
          </a:p>
        </p:txBody>
      </p:sp>
      <p:pic>
        <p:nvPicPr>
          <p:cNvPr id="5" name="Picture 4" descr="Screenshot example of a questionnaire that is generated when a case is created.">
            <a:extLst>
              <a:ext uri="{FF2B5EF4-FFF2-40B4-BE49-F238E27FC236}">
                <a16:creationId xmlns:a16="http://schemas.microsoft.com/office/drawing/2014/main" id="{E96A75B8-00A9-C9CF-F63A-1BB6612D8BCE}"/>
              </a:ext>
            </a:extLst>
          </p:cNvPr>
          <p:cNvPicPr>
            <a:picLocks noChangeAspect="1"/>
          </p:cNvPicPr>
          <p:nvPr/>
        </p:nvPicPr>
        <p:blipFill>
          <a:blip r:embed="rId3"/>
          <a:stretch>
            <a:fillRect/>
          </a:stretch>
        </p:blipFill>
        <p:spPr>
          <a:xfrm>
            <a:off x="183602" y="3608078"/>
            <a:ext cx="11824795" cy="1919732"/>
          </a:xfrm>
          <a:prstGeom prst="rect">
            <a:avLst/>
          </a:prstGeom>
          <a:ln w="57150">
            <a:solidFill>
              <a:schemeClr val="accent1"/>
            </a:solidFill>
          </a:ln>
        </p:spPr>
      </p:pic>
    </p:spTree>
    <p:extLst>
      <p:ext uri="{BB962C8B-B14F-4D97-AF65-F5344CB8AC3E}">
        <p14:creationId xmlns:p14="http://schemas.microsoft.com/office/powerpoint/2010/main" val="38371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04B1A9-876A-BAF0-7E23-1C577751A845}"/>
              </a:ext>
            </a:extLst>
          </p:cNvPr>
          <p:cNvSpPr>
            <a:spLocks noGrp="1"/>
          </p:cNvSpPr>
          <p:nvPr>
            <p:ph type="body" sz="quarter" idx="13"/>
          </p:nvPr>
        </p:nvSpPr>
        <p:spPr>
          <a:xfrm>
            <a:off x="355740" y="1330190"/>
            <a:ext cx="11410948" cy="1738687"/>
          </a:xfrm>
        </p:spPr>
        <p:txBody>
          <a:bodyPr>
            <a:normAutofit/>
          </a:bodyPr>
          <a:lstStyle/>
          <a:p>
            <a:pPr marL="0" indent="0">
              <a:buNone/>
            </a:pPr>
            <a:r>
              <a:rPr lang="en-US" sz="2400" dirty="0"/>
              <a:t>The lifetime questionnaire is one question. Answer the question and click Mark as complete to continue with the submission.</a:t>
            </a:r>
          </a:p>
        </p:txBody>
      </p:sp>
      <p:sp>
        <p:nvSpPr>
          <p:cNvPr id="3" name="Title 2">
            <a:extLst>
              <a:ext uri="{FF2B5EF4-FFF2-40B4-BE49-F238E27FC236}">
                <a16:creationId xmlns:a16="http://schemas.microsoft.com/office/drawing/2014/main" id="{C301E459-8224-2398-0F9B-500F3491CC48}"/>
              </a:ext>
            </a:extLst>
          </p:cNvPr>
          <p:cNvSpPr>
            <a:spLocks noGrp="1"/>
          </p:cNvSpPr>
          <p:nvPr>
            <p:ph type="title"/>
          </p:nvPr>
        </p:nvSpPr>
        <p:spPr/>
        <p:txBody>
          <a:bodyPr/>
          <a:lstStyle/>
          <a:p>
            <a:r>
              <a:rPr lang="en-US" dirty="0"/>
              <a:t>Overview of questionnaire</a:t>
            </a:r>
          </a:p>
        </p:txBody>
      </p:sp>
      <p:pic>
        <p:nvPicPr>
          <p:cNvPr id="5" name="Picture 4" descr="The lifetime question that must be answered: Is this request for a memberwho will require supplemental oxygen for their lifetime?">
            <a:extLst>
              <a:ext uri="{FF2B5EF4-FFF2-40B4-BE49-F238E27FC236}">
                <a16:creationId xmlns:a16="http://schemas.microsoft.com/office/drawing/2014/main" id="{6BF9FA77-21F2-3308-8EFE-BB5507E02359}"/>
              </a:ext>
            </a:extLst>
          </p:cNvPr>
          <p:cNvPicPr>
            <a:picLocks noChangeAspect="1"/>
          </p:cNvPicPr>
          <p:nvPr/>
        </p:nvPicPr>
        <p:blipFill>
          <a:blip r:embed="rId3"/>
          <a:stretch>
            <a:fillRect/>
          </a:stretch>
        </p:blipFill>
        <p:spPr>
          <a:xfrm>
            <a:off x="277585" y="3789124"/>
            <a:ext cx="11688534" cy="1986163"/>
          </a:xfrm>
          <a:prstGeom prst="rect">
            <a:avLst/>
          </a:prstGeom>
          <a:ln w="57150">
            <a:solidFill>
              <a:schemeClr val="accent1"/>
            </a:solidFill>
          </a:ln>
        </p:spPr>
      </p:pic>
    </p:spTree>
    <p:extLst>
      <p:ext uri="{BB962C8B-B14F-4D97-AF65-F5344CB8AC3E}">
        <p14:creationId xmlns:p14="http://schemas.microsoft.com/office/powerpoint/2010/main" val="1947579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04B1A9-876A-BAF0-7E23-1C577751A845}"/>
              </a:ext>
            </a:extLst>
          </p:cNvPr>
          <p:cNvSpPr>
            <a:spLocks noGrp="1"/>
          </p:cNvSpPr>
          <p:nvPr>
            <p:ph type="body" sz="quarter" idx="13"/>
          </p:nvPr>
        </p:nvSpPr>
        <p:spPr>
          <a:xfrm>
            <a:off x="355740" y="1330189"/>
            <a:ext cx="11410948" cy="5124057"/>
          </a:xfrm>
        </p:spPr>
        <p:txBody>
          <a:bodyPr>
            <a:normAutofit/>
          </a:bodyPr>
          <a:lstStyle/>
          <a:p>
            <a:r>
              <a:rPr lang="en-US" sz="2400" dirty="0"/>
              <a:t>Under the DME service type, there are other items that may have a questionnaire generate when requested.</a:t>
            </a:r>
          </a:p>
          <a:p>
            <a:r>
              <a:rPr lang="en-US" sz="2400" dirty="0"/>
              <a:t>When submitted via the portal, questionnaires are generated based on request types and circumstances. These questionnaires allow for a rules driven authorization process, possibly allowing for quicker turn around times on cases.</a:t>
            </a:r>
          </a:p>
          <a:p>
            <a:r>
              <a:rPr lang="en-US" sz="2400" dirty="0"/>
              <a:t>Service items included but not limited to:</a:t>
            </a:r>
          </a:p>
          <a:p>
            <a:pPr lvl="1"/>
            <a:r>
              <a:rPr lang="en-US" sz="2202" dirty="0"/>
              <a:t>Transfer benches</a:t>
            </a:r>
          </a:p>
          <a:p>
            <a:pPr lvl="1"/>
            <a:r>
              <a:rPr lang="en-US" sz="2202" dirty="0"/>
              <a:t>Hydraulic lifts</a:t>
            </a:r>
          </a:p>
          <a:p>
            <a:pPr lvl="1"/>
            <a:r>
              <a:rPr lang="en-US" sz="2202" dirty="0"/>
              <a:t>Shower chairs</a:t>
            </a:r>
          </a:p>
          <a:p>
            <a:pPr lvl="1"/>
            <a:r>
              <a:rPr lang="en-US" sz="2202" dirty="0"/>
              <a:t>Semi electric beds</a:t>
            </a:r>
          </a:p>
          <a:p>
            <a:pPr lvl="1"/>
            <a:r>
              <a:rPr lang="en-US" sz="2202" dirty="0"/>
              <a:t>Seat lifts</a:t>
            </a:r>
          </a:p>
          <a:p>
            <a:endParaRPr lang="en-US" sz="2000" dirty="0"/>
          </a:p>
          <a:p>
            <a:pPr marL="457200" lvl="1" indent="0">
              <a:buNone/>
            </a:pPr>
            <a:endParaRPr lang="en-US" sz="2202" dirty="0"/>
          </a:p>
        </p:txBody>
      </p:sp>
      <p:sp>
        <p:nvSpPr>
          <p:cNvPr id="3" name="Title 2">
            <a:extLst>
              <a:ext uri="{FF2B5EF4-FFF2-40B4-BE49-F238E27FC236}">
                <a16:creationId xmlns:a16="http://schemas.microsoft.com/office/drawing/2014/main" id="{C301E459-8224-2398-0F9B-500F3491CC48}"/>
              </a:ext>
            </a:extLst>
          </p:cNvPr>
          <p:cNvSpPr>
            <a:spLocks noGrp="1"/>
          </p:cNvSpPr>
          <p:nvPr>
            <p:ph type="title"/>
          </p:nvPr>
        </p:nvSpPr>
        <p:spPr/>
        <p:txBody>
          <a:bodyPr/>
          <a:lstStyle/>
          <a:p>
            <a:r>
              <a:rPr lang="en-US" dirty="0"/>
              <a:t>Questionnaires</a:t>
            </a:r>
          </a:p>
        </p:txBody>
      </p:sp>
    </p:spTree>
    <p:extLst>
      <p:ext uri="{BB962C8B-B14F-4D97-AF65-F5344CB8AC3E}">
        <p14:creationId xmlns:p14="http://schemas.microsoft.com/office/powerpoint/2010/main" val="3976647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DD54F-2400-A7D8-AEBE-5901DBB63C14}"/>
              </a:ext>
            </a:extLst>
          </p:cNvPr>
          <p:cNvSpPr>
            <a:spLocks noGrp="1"/>
          </p:cNvSpPr>
          <p:nvPr>
            <p:ph type="title"/>
          </p:nvPr>
        </p:nvSpPr>
        <p:spPr/>
        <p:txBody>
          <a:bodyPr/>
          <a:lstStyle/>
          <a:p>
            <a:r>
              <a:rPr lang="en-US" dirty="0"/>
              <a:t>Tips to Reduce Pends and Denials</a:t>
            </a:r>
          </a:p>
        </p:txBody>
      </p:sp>
      <p:sp>
        <p:nvSpPr>
          <p:cNvPr id="2" name="Text Placeholder 1">
            <a:extLst>
              <a:ext uri="{FF2B5EF4-FFF2-40B4-BE49-F238E27FC236}">
                <a16:creationId xmlns:a16="http://schemas.microsoft.com/office/drawing/2014/main" id="{1F8213B3-9C49-43CA-0AF9-56227D8D456B}"/>
              </a:ext>
            </a:extLst>
          </p:cNvPr>
          <p:cNvSpPr>
            <a:spLocks noGrp="1"/>
          </p:cNvSpPr>
          <p:nvPr>
            <p:ph type="body" sz="quarter" idx="13"/>
          </p:nvPr>
        </p:nvSpPr>
        <p:spPr>
          <a:xfrm>
            <a:off x="331559" y="1209854"/>
            <a:ext cx="11303000" cy="4746760"/>
          </a:xfrm>
        </p:spPr>
        <p:txBody>
          <a:bodyPr anchor="ctr">
            <a:normAutofit fontScale="92500"/>
          </a:bodyPr>
          <a:lstStyle/>
          <a:p>
            <a:r>
              <a:rPr lang="en-US" sz="2400" dirty="0"/>
              <a:t>Upload all required documentation at the time of submission. </a:t>
            </a:r>
          </a:p>
          <a:p>
            <a:r>
              <a:rPr lang="en-US" sz="2400" dirty="0"/>
              <a:t>Include all required forms and service specific documentation when submitting the request. Verify: </a:t>
            </a:r>
          </a:p>
          <a:p>
            <a:pPr lvl="1"/>
            <a:r>
              <a:rPr lang="en-US" sz="2400" dirty="0"/>
              <a:t>All required forms are filled out completely and contain proper signatures as required.</a:t>
            </a:r>
          </a:p>
          <a:p>
            <a:pPr lvl="1"/>
            <a:r>
              <a:rPr lang="en-US" sz="2400" dirty="0"/>
              <a:t>Signed physician order has been included in request.</a:t>
            </a:r>
          </a:p>
          <a:p>
            <a:pPr lvl="1"/>
            <a:r>
              <a:rPr lang="en-US" sz="2400" dirty="0"/>
              <a:t>The request has not been previously submitted.</a:t>
            </a:r>
          </a:p>
          <a:p>
            <a:pPr lvl="1"/>
            <a:r>
              <a:rPr lang="en-US" sz="2400" dirty="0"/>
              <a:t>The member is not receiving services from a different provider.</a:t>
            </a:r>
          </a:p>
          <a:p>
            <a:r>
              <a:rPr lang="en-US" sz="2400" dirty="0"/>
              <a:t>Ensure to obtain a PA prior to rendering services. </a:t>
            </a:r>
          </a:p>
          <a:p>
            <a:r>
              <a:rPr lang="en-US" sz="2400" dirty="0"/>
              <a:t>Provide any missing documentation within 30 calendar days of the date the case was received by Acentra. </a:t>
            </a:r>
          </a:p>
        </p:txBody>
      </p:sp>
    </p:spTree>
    <p:extLst>
      <p:ext uri="{BB962C8B-B14F-4D97-AF65-F5344CB8AC3E}">
        <p14:creationId xmlns:p14="http://schemas.microsoft.com/office/powerpoint/2010/main" val="55865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4611E-7626-228F-F551-67D2AC5C9CB8}"/>
              </a:ext>
            </a:extLst>
          </p:cNvPr>
          <p:cNvSpPr>
            <a:spLocks noGrp="1"/>
          </p:cNvSpPr>
          <p:nvPr>
            <p:ph type="title"/>
          </p:nvPr>
        </p:nvSpPr>
        <p:spPr/>
        <p:txBody>
          <a:bodyPr/>
          <a:lstStyle/>
          <a:p>
            <a:r>
              <a:rPr lang="en-US" dirty="0"/>
              <a:t>Prior Authorization Review Process</a:t>
            </a:r>
          </a:p>
        </p:txBody>
      </p:sp>
      <p:sp>
        <p:nvSpPr>
          <p:cNvPr id="2" name="Text Placeholder 1">
            <a:extLst>
              <a:ext uri="{FF2B5EF4-FFF2-40B4-BE49-F238E27FC236}">
                <a16:creationId xmlns:a16="http://schemas.microsoft.com/office/drawing/2014/main" id="{8BAD832E-F412-CEF2-F69C-427305EBD387}"/>
              </a:ext>
            </a:extLst>
          </p:cNvPr>
          <p:cNvSpPr>
            <a:spLocks noGrp="1"/>
          </p:cNvSpPr>
          <p:nvPr>
            <p:ph type="body" sz="quarter" idx="11"/>
          </p:nvPr>
        </p:nvSpPr>
        <p:spPr>
          <a:xfrm>
            <a:off x="5873749" y="1418799"/>
            <a:ext cx="5803899" cy="987906"/>
          </a:xfrm>
        </p:spPr>
        <p:txBody>
          <a:bodyPr anchor="ctr"/>
          <a:lstStyle/>
          <a:p>
            <a:pPr algn="ctr"/>
            <a:r>
              <a:rPr lang="en-US" dirty="0"/>
              <a:t>After submission of a request, one of the following actions will occur:​</a:t>
            </a:r>
          </a:p>
        </p:txBody>
      </p:sp>
      <p:sp>
        <p:nvSpPr>
          <p:cNvPr id="4" name="Text Placeholder 3">
            <a:extLst>
              <a:ext uri="{FF2B5EF4-FFF2-40B4-BE49-F238E27FC236}">
                <a16:creationId xmlns:a16="http://schemas.microsoft.com/office/drawing/2014/main" id="{35654221-0353-E9A4-3B93-BB93258D20F0}"/>
              </a:ext>
            </a:extLst>
          </p:cNvPr>
          <p:cNvSpPr>
            <a:spLocks noGrp="1"/>
          </p:cNvSpPr>
          <p:nvPr>
            <p:ph type="body" sz="quarter" idx="13"/>
          </p:nvPr>
        </p:nvSpPr>
        <p:spPr>
          <a:xfrm>
            <a:off x="5437762" y="1912752"/>
            <a:ext cx="6556442" cy="4410227"/>
          </a:xfrm>
        </p:spPr>
        <p:txBody>
          <a:bodyPr anchor="ctr">
            <a:normAutofit/>
          </a:bodyPr>
          <a:lstStyle/>
          <a:p>
            <a:pPr marL="678815" lvl="1" indent="-457200" fontAlgn="base">
              <a:spcAft>
                <a:spcPts val="600"/>
              </a:spcAft>
              <a:buClr>
                <a:schemeClr val="tx1"/>
              </a:buClr>
              <a:buAutoNum type="arabicPeriod"/>
            </a:pPr>
            <a:r>
              <a:rPr lang="en-US" sz="2200" b="1" u="sng" dirty="0">
                <a:solidFill>
                  <a:srgbClr val="000000"/>
                </a:solidFill>
                <a:latin typeface="+mn-lt"/>
                <a:cs typeface="Arial"/>
              </a:rPr>
              <a:t>Approval</a:t>
            </a:r>
            <a:r>
              <a:rPr lang="en-US" sz="2200" i="0" u="none" strike="noStrike" dirty="0">
                <a:solidFill>
                  <a:srgbClr val="000000"/>
                </a:solidFill>
                <a:effectLst/>
                <a:latin typeface="+mn-lt"/>
                <a:cs typeface="Arial"/>
              </a:rPr>
              <a:t>: Request met criteria either at nurse review level or medical director review.</a:t>
            </a:r>
            <a:endParaRPr lang="en-US" sz="2200" dirty="0">
              <a:solidFill>
                <a:srgbClr val="000000"/>
              </a:solidFill>
              <a:latin typeface="+mn-lt"/>
              <a:cs typeface="Arial"/>
            </a:endParaRPr>
          </a:p>
          <a:p>
            <a:pPr marL="678815" lvl="1" indent="-457200">
              <a:spcAft>
                <a:spcPts val="600"/>
              </a:spcAft>
              <a:buClr>
                <a:schemeClr val="tx1"/>
              </a:buClr>
              <a:buAutoNum type="arabicPeriod"/>
            </a:pPr>
            <a:r>
              <a:rPr lang="en-US" sz="2200" b="1" u="sng" strike="noStrike" dirty="0">
                <a:solidFill>
                  <a:srgbClr val="000000"/>
                </a:solidFill>
                <a:effectLst/>
                <a:latin typeface="+mn-lt"/>
                <a:cs typeface="Arial"/>
              </a:rPr>
              <a:t>Pended request for additional information</a:t>
            </a:r>
            <a:r>
              <a:rPr lang="en-US" sz="2200" i="0" u="none" strike="noStrike" dirty="0">
                <a:solidFill>
                  <a:srgbClr val="000000"/>
                </a:solidFill>
                <a:effectLst/>
                <a:latin typeface="+mn-lt"/>
                <a:cs typeface="Arial"/>
              </a:rPr>
              <a:t>: Required documentation is requested when not included with the original submission. </a:t>
            </a:r>
            <a:endParaRPr lang="en-US" sz="2200" u="none" strike="noStrike" dirty="0">
              <a:solidFill>
                <a:srgbClr val="000000"/>
              </a:solidFill>
              <a:effectLst/>
              <a:latin typeface="+mn-lt"/>
              <a:cs typeface="Arial"/>
            </a:endParaRPr>
          </a:p>
        </p:txBody>
      </p:sp>
    </p:spTree>
    <p:extLst>
      <p:ext uri="{BB962C8B-B14F-4D97-AF65-F5344CB8AC3E}">
        <p14:creationId xmlns:p14="http://schemas.microsoft.com/office/powerpoint/2010/main" val="3600067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4611E-7626-228F-F551-67D2AC5C9CB8}"/>
              </a:ext>
            </a:extLst>
          </p:cNvPr>
          <p:cNvSpPr>
            <a:spLocks noGrp="1"/>
          </p:cNvSpPr>
          <p:nvPr>
            <p:ph type="title"/>
          </p:nvPr>
        </p:nvSpPr>
        <p:spPr/>
        <p:txBody>
          <a:bodyPr/>
          <a:lstStyle/>
          <a:p>
            <a:r>
              <a:rPr lang="en-US" dirty="0"/>
              <a:t>Prior Authorization Review Process Continued</a:t>
            </a:r>
          </a:p>
        </p:txBody>
      </p:sp>
      <p:sp>
        <p:nvSpPr>
          <p:cNvPr id="4" name="Text Placeholder 3">
            <a:extLst>
              <a:ext uri="{FF2B5EF4-FFF2-40B4-BE49-F238E27FC236}">
                <a16:creationId xmlns:a16="http://schemas.microsoft.com/office/drawing/2014/main" id="{35654221-0353-E9A4-3B93-BB93258D20F0}"/>
              </a:ext>
            </a:extLst>
          </p:cNvPr>
          <p:cNvSpPr>
            <a:spLocks noGrp="1"/>
          </p:cNvSpPr>
          <p:nvPr>
            <p:ph type="body" sz="quarter" idx="13"/>
          </p:nvPr>
        </p:nvSpPr>
        <p:spPr>
          <a:xfrm>
            <a:off x="5416497" y="1426029"/>
            <a:ext cx="6556442" cy="4942114"/>
          </a:xfrm>
        </p:spPr>
        <p:txBody>
          <a:bodyPr anchor="ctr">
            <a:noAutofit/>
          </a:bodyPr>
          <a:lstStyle/>
          <a:p>
            <a:pPr marL="564515" marR="0" lvl="1" indent="-342900" algn="l" defTabSz="499116" rtl="0" eaLnBrk="1" fontAlgn="auto" latinLnBrk="0" hangingPunct="1">
              <a:lnSpc>
                <a:spcPct val="100000"/>
              </a:lnSpc>
              <a:spcBef>
                <a:spcPts val="243"/>
              </a:spcBef>
              <a:spcAft>
                <a:spcPts val="600"/>
              </a:spcAft>
              <a:buClr>
                <a:srgbClr val="000000"/>
              </a:buClr>
              <a:buSzPct val="125000"/>
              <a:buFont typeface="+mj-lt"/>
              <a:buAutoNum type="arabicPeriod" startAt="3"/>
              <a:tabLst/>
              <a:defRPr/>
            </a:pPr>
            <a:r>
              <a:rPr kumimoji="0" lang="en-US" sz="2200" b="1" i="0" u="sng" strike="noStrike" kern="1200" cap="none" spc="0" normalizeH="0" baseline="0" noProof="0" dirty="0">
                <a:ln>
                  <a:noFill/>
                </a:ln>
                <a:solidFill>
                  <a:srgbClr val="000000"/>
                </a:solidFill>
                <a:effectLst/>
                <a:uLnTx/>
                <a:uFillTx/>
                <a:latin typeface="Arial" panose="020F0502020204030204"/>
                <a:ea typeface="+mn-ea"/>
                <a:cs typeface="Arial"/>
              </a:rPr>
              <a:t>Administrative Denial</a:t>
            </a:r>
            <a:r>
              <a:rPr kumimoji="0" lang="en-US" sz="2200" b="0" i="0" u="none" strike="noStrike" kern="1200" cap="none" spc="0" normalizeH="0" baseline="0" noProof="0" dirty="0">
                <a:ln>
                  <a:noFill/>
                </a:ln>
                <a:solidFill>
                  <a:srgbClr val="000000"/>
                </a:solidFill>
                <a:effectLst/>
                <a:uLnTx/>
                <a:uFillTx/>
                <a:latin typeface="Arial" panose="020F0502020204030204"/>
                <a:ea typeface="+mn-ea"/>
                <a:cs typeface="Arial"/>
              </a:rPr>
              <a:t>: </a:t>
            </a:r>
          </a:p>
          <a:p>
            <a:pPr marL="564515" lvl="1" indent="-342900">
              <a:lnSpc>
                <a:spcPct val="100000"/>
              </a:lnSpc>
              <a:spcAft>
                <a:spcPts val="600"/>
              </a:spcAft>
              <a:defRPr/>
            </a:pPr>
            <a:r>
              <a:rPr kumimoji="0" lang="en-US" sz="2200" b="0" i="0" u="none" strike="noStrike" kern="1200" cap="none" spc="0" normalizeH="0" baseline="0" noProof="0" dirty="0">
                <a:ln>
                  <a:noFill/>
                </a:ln>
                <a:solidFill>
                  <a:srgbClr val="000000"/>
                </a:solidFill>
                <a:effectLst/>
                <a:uLnTx/>
                <a:uFillTx/>
                <a:latin typeface="Arial" panose="020F0502020204030204"/>
                <a:ea typeface="+mn-ea"/>
                <a:cs typeface="Arial"/>
              </a:rPr>
              <a:t>Denial of services due to:</a:t>
            </a:r>
            <a:endParaRPr lang="en-US" sz="2200" noProof="0" dirty="0">
              <a:solidFill>
                <a:srgbClr val="000000"/>
              </a:solidFill>
              <a:latin typeface="Arial" panose="020F0502020204030204"/>
              <a:cs typeface="Arial"/>
            </a:endParaRPr>
          </a:p>
          <a:p>
            <a:pPr marL="1021715" lvl="2" indent="-342900">
              <a:lnSpc>
                <a:spcPct val="100000"/>
              </a:lnSpc>
              <a:spcAft>
                <a:spcPts val="600"/>
              </a:spcAft>
              <a:defRPr/>
            </a:pPr>
            <a:r>
              <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rPr>
              <a:t>Untimely Request</a:t>
            </a:r>
          </a:p>
          <a:p>
            <a:pPr marL="1021715" lvl="2" indent="-342900">
              <a:lnSpc>
                <a:spcPct val="100000"/>
              </a:lnSpc>
              <a:spcAft>
                <a:spcPts val="600"/>
              </a:spcAft>
              <a:defRPr/>
            </a:pPr>
            <a:r>
              <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rPr>
              <a:t>Requested information not received</a:t>
            </a:r>
          </a:p>
          <a:p>
            <a:pPr marL="1497330" lvl="6" indent="0">
              <a:spcAft>
                <a:spcPts val="600"/>
              </a:spcAft>
              <a:buNone/>
              <a:defRPr/>
            </a:pPr>
            <a:endPar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endParaRPr>
          </a:p>
          <a:p>
            <a:pPr marL="564515" lvl="1" indent="-342900">
              <a:spcAft>
                <a:spcPts val="600"/>
              </a:spcAft>
              <a:buClr>
                <a:srgbClr val="000000"/>
              </a:buClr>
              <a:buFont typeface="+mj-lt"/>
              <a:buAutoNum type="arabicPeriod" startAt="3"/>
              <a:defRPr/>
            </a:pPr>
            <a:r>
              <a:rPr lang="en-US" sz="2200" b="1" u="sng" dirty="0">
                <a:solidFill>
                  <a:srgbClr val="000000"/>
                </a:solidFill>
                <a:latin typeface="Arial" panose="020F0502020204030204"/>
                <a:cs typeface="Arial"/>
              </a:rPr>
              <a:t>​Medical Necessity Denial</a:t>
            </a:r>
            <a:r>
              <a:rPr lang="en-US" sz="2200" dirty="0">
                <a:solidFill>
                  <a:srgbClr val="000000"/>
                </a:solidFill>
                <a:latin typeface="Arial" panose="020F0502020204030204"/>
                <a:cs typeface="Arial"/>
              </a:rPr>
              <a:t>: </a:t>
            </a:r>
          </a:p>
          <a:p>
            <a:pPr marL="564515" lvl="1" indent="-342900">
              <a:spcAft>
                <a:spcPts val="600"/>
              </a:spcAft>
              <a:defRPr/>
            </a:pPr>
            <a:r>
              <a:rPr lang="en-US" sz="2200" dirty="0">
                <a:solidFill>
                  <a:srgbClr val="000000"/>
                </a:solidFill>
                <a:latin typeface="Arial" panose="020F0502020204030204"/>
                <a:cs typeface="Arial"/>
              </a:rPr>
              <a:t>Physician has determined that medical necessity has not been met. </a:t>
            </a:r>
          </a:p>
          <a:p>
            <a:pPr marL="564515" lvl="1" indent="-342900">
              <a:spcAft>
                <a:spcPts val="600"/>
              </a:spcAft>
              <a:defRPr/>
            </a:pPr>
            <a:r>
              <a:rPr lang="en-US" sz="2200" dirty="0">
                <a:solidFill>
                  <a:srgbClr val="000000"/>
                </a:solidFill>
                <a:latin typeface="Arial" panose="020F0502020204030204"/>
                <a:cs typeface="Arial"/>
              </a:rPr>
              <a:t>The physician may partially approve or fully deny a request.​</a:t>
            </a:r>
          </a:p>
        </p:txBody>
      </p:sp>
    </p:spTree>
    <p:extLst>
      <p:ext uri="{BB962C8B-B14F-4D97-AF65-F5344CB8AC3E}">
        <p14:creationId xmlns:p14="http://schemas.microsoft.com/office/powerpoint/2010/main" val="2764168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C0201-6718-B58D-9BC0-CAE128F931CE}"/>
              </a:ext>
            </a:extLst>
          </p:cNvPr>
          <p:cNvSpPr>
            <a:spLocks noGrp="1"/>
          </p:cNvSpPr>
          <p:nvPr>
            <p:ph type="title"/>
          </p:nvPr>
        </p:nvSpPr>
        <p:spPr/>
        <p:txBody>
          <a:bodyPr/>
          <a:lstStyle/>
          <a:p>
            <a:r>
              <a:rPr lang="en-US" dirty="0"/>
              <a:t>Acentra Health</a:t>
            </a:r>
          </a:p>
        </p:txBody>
      </p:sp>
      <p:pic>
        <p:nvPicPr>
          <p:cNvPr id="4" name="Picture 3">
            <a:extLst>
              <a:ext uri="{FF2B5EF4-FFF2-40B4-BE49-F238E27FC236}">
                <a16:creationId xmlns:a16="http://schemas.microsoft.com/office/drawing/2014/main" id="{634C47C3-78C0-F184-5646-9AE8077E196F}"/>
              </a:ext>
              <a:ext uri="{C183D7F6-B498-43B3-948B-1728B52AA6E4}">
                <adec:decorative xmlns:adec="http://schemas.microsoft.com/office/drawing/2017/decorative" val="1"/>
              </a:ext>
            </a:extLst>
          </p:cNvPr>
          <p:cNvPicPr/>
          <p:nvPr/>
        </p:nvPicPr>
        <p:blipFill rotWithShape="1">
          <a:blip r:embed="rId3" cstate="hqprint">
            <a:extLst>
              <a:ext uri="{28A0092B-C50C-407E-A947-70E740481C1C}">
                <a14:useLocalDpi xmlns:a14="http://schemas.microsoft.com/office/drawing/2010/main"/>
              </a:ext>
            </a:extLst>
          </a:blip>
          <a:srcRect b="-22222"/>
          <a:stretch/>
        </p:blipFill>
        <p:spPr>
          <a:xfrm>
            <a:off x="3594760" y="1295077"/>
            <a:ext cx="1660627" cy="638636"/>
          </a:xfrm>
          <a:prstGeom prst="rect">
            <a:avLst/>
          </a:prstGeom>
        </p:spPr>
      </p:pic>
      <p:sp>
        <p:nvSpPr>
          <p:cNvPr id="5" name="Plus Sign 4">
            <a:extLst>
              <a:ext uri="{FF2B5EF4-FFF2-40B4-BE49-F238E27FC236}">
                <a16:creationId xmlns:a16="http://schemas.microsoft.com/office/drawing/2014/main" id="{744C4909-8272-4731-87B1-2851009E3036}"/>
              </a:ext>
              <a:ext uri="{C183D7F6-B498-43B3-948B-1728B52AA6E4}">
                <adec:decorative xmlns:adec="http://schemas.microsoft.com/office/drawing/2017/decorative" val="1"/>
              </a:ext>
            </a:extLst>
          </p:cNvPr>
          <p:cNvSpPr/>
          <p:nvPr/>
        </p:nvSpPr>
        <p:spPr>
          <a:xfrm>
            <a:off x="5781263" y="1379606"/>
            <a:ext cx="403592" cy="433106"/>
          </a:xfrm>
          <a:prstGeom prst="mathPlus">
            <a:avLst/>
          </a:prstGeom>
          <a:solidFill>
            <a:srgbClr val="0421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F0502020204030204"/>
              <a:ea typeface="+mn-ea"/>
              <a:cs typeface="+mn-cs"/>
            </a:endParaRPr>
          </a:p>
        </p:txBody>
      </p:sp>
      <p:pic>
        <p:nvPicPr>
          <p:cNvPr id="6" name="Picture 5">
            <a:extLst>
              <a:ext uri="{FF2B5EF4-FFF2-40B4-BE49-F238E27FC236}">
                <a16:creationId xmlns:a16="http://schemas.microsoft.com/office/drawing/2014/main" id="{DD9FAA08-8563-46A0-AC31-82D952EF6A31}"/>
              </a:ext>
              <a:ext uri="{C183D7F6-B498-43B3-948B-1728B52AA6E4}">
                <adec:decorative xmlns:adec="http://schemas.microsoft.com/office/drawing/2017/decorative" val="1"/>
              </a:ext>
            </a:extLst>
          </p:cNvPr>
          <p:cNvPicPr/>
          <p:nvPr/>
        </p:nvPicPr>
        <p:blipFill rotWithShape="1">
          <a:blip r:embed="rId4" cstate="hqprint">
            <a:extLst>
              <a:ext uri="{28A0092B-C50C-407E-A947-70E740481C1C}">
                <a14:useLocalDpi xmlns:a14="http://schemas.microsoft.com/office/drawing/2010/main"/>
              </a:ext>
            </a:extLst>
          </a:blip>
          <a:srcRect t="-22222"/>
          <a:stretch/>
        </p:blipFill>
        <p:spPr>
          <a:xfrm>
            <a:off x="6530385" y="1144271"/>
            <a:ext cx="1806906" cy="771206"/>
          </a:xfrm>
          <a:prstGeom prst="rect">
            <a:avLst/>
          </a:prstGeom>
        </p:spPr>
      </p:pic>
      <p:sp>
        <p:nvSpPr>
          <p:cNvPr id="7" name="TextBox 6">
            <a:extLst>
              <a:ext uri="{FF2B5EF4-FFF2-40B4-BE49-F238E27FC236}">
                <a16:creationId xmlns:a16="http://schemas.microsoft.com/office/drawing/2014/main" id="{46AF5123-8EC8-D684-D7C9-9BA7489B69F0}"/>
              </a:ext>
            </a:extLst>
          </p:cNvPr>
          <p:cNvSpPr txBox="1"/>
          <p:nvPr/>
        </p:nvSpPr>
        <p:spPr>
          <a:xfrm>
            <a:off x="1636646" y="2248803"/>
            <a:ext cx="8124931" cy="6565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42126"/>
                </a:solidFill>
                <a:effectLst/>
                <a:uLnTx/>
                <a:uFillTx/>
                <a:latin typeface="+mj-lt"/>
                <a:cs typeface="Arial"/>
              </a:rPr>
              <a:t>With over six decades of combined experience, CNSI and Kepro have </a:t>
            </a:r>
            <a:r>
              <a:rPr kumimoji="0" lang="en-US" sz="2400" b="1" i="0" u="none" strike="noStrike" kern="0" cap="none" spc="0" normalizeH="0" baseline="0" noProof="0" dirty="0">
                <a:ln>
                  <a:noFill/>
                </a:ln>
                <a:solidFill>
                  <a:srgbClr val="042126"/>
                </a:solidFill>
                <a:effectLst/>
                <a:uLnTx/>
                <a:uFillTx/>
                <a:latin typeface="+mj-lt"/>
                <a:cs typeface="Arial"/>
              </a:rPr>
              <a:t>come together to become:</a:t>
            </a:r>
            <a:endParaRPr lang="en-US" sz="2400" b="1" i="0" u="none" strike="noStrike" kern="0" cap="none" spc="0" normalizeH="0" baseline="0" noProof="0" dirty="0">
              <a:ln>
                <a:noFill/>
              </a:ln>
              <a:solidFill>
                <a:srgbClr val="042126"/>
              </a:solidFill>
              <a:effectLst/>
              <a:uLnTx/>
              <a:uFillTx/>
              <a:latin typeface="+mj-lt"/>
              <a:cs typeface="Arial"/>
            </a:endParaRPr>
          </a:p>
        </p:txBody>
      </p:sp>
      <p:pic>
        <p:nvPicPr>
          <p:cNvPr id="8" name="Picture 7" descr="A picture containing font, graphics, graphic design, logo">
            <a:extLst>
              <a:ext uri="{FF2B5EF4-FFF2-40B4-BE49-F238E27FC236}">
                <a16:creationId xmlns:a16="http://schemas.microsoft.com/office/drawing/2014/main" id="{A2194D24-46BD-4F65-B129-53F3D0EEE1A5}"/>
              </a:ext>
            </a:extLst>
          </p:cNvPr>
          <p:cNvPicPr/>
          <p:nvPr/>
        </p:nvPicPr>
        <p:blipFill>
          <a:blip r:embed="rId5" cstate="hqprint">
            <a:extLst>
              <a:ext uri="{28A0092B-C50C-407E-A947-70E740481C1C}">
                <a14:useLocalDpi xmlns:a14="http://schemas.microsoft.com/office/drawing/2010/main"/>
              </a:ext>
            </a:extLst>
          </a:blip>
          <a:stretch>
            <a:fillRect/>
          </a:stretch>
        </p:blipFill>
        <p:spPr>
          <a:xfrm>
            <a:off x="3438366" y="3136669"/>
            <a:ext cx="4896736" cy="1506765"/>
          </a:xfrm>
          <a:prstGeom prst="rect">
            <a:avLst/>
          </a:prstGeom>
        </p:spPr>
      </p:pic>
      <p:sp>
        <p:nvSpPr>
          <p:cNvPr id="9" name="TextBox 8">
            <a:extLst>
              <a:ext uri="{FF2B5EF4-FFF2-40B4-BE49-F238E27FC236}">
                <a16:creationId xmlns:a16="http://schemas.microsoft.com/office/drawing/2014/main" id="{CDAE1BEF-48A8-78EB-7115-6D84E5F78536}"/>
              </a:ext>
            </a:extLst>
          </p:cNvPr>
          <p:cNvSpPr txBox="1"/>
          <p:nvPr/>
        </p:nvSpPr>
        <p:spPr>
          <a:xfrm>
            <a:off x="119656" y="5016729"/>
            <a:ext cx="11534155" cy="830997"/>
          </a:xfrm>
          <a:prstGeom prst="rect">
            <a:avLst/>
          </a:prstGeom>
          <a:noFill/>
        </p:spPr>
        <p:txBody>
          <a:bodyPr wrap="square" rtlCol="0">
            <a:spAutoFit/>
          </a:bodyPr>
          <a:lstStyle/>
          <a:p>
            <a:pPr algn="ctr"/>
            <a:r>
              <a:rPr lang="en-US" sz="2400" b="1" i="0" u="none" strike="noStrike" baseline="0" dirty="0">
                <a:solidFill>
                  <a:srgbClr val="000000"/>
                </a:solidFill>
                <a:latin typeface="+mj-lt"/>
              </a:rPr>
              <a:t>Currently, Acentra </a:t>
            </a:r>
            <a:r>
              <a:rPr lang="en-US" sz="2400" b="1" dirty="0">
                <a:effectLst/>
                <a:latin typeface="+mj-lt"/>
              </a:rPr>
              <a:t>provides</a:t>
            </a:r>
            <a:r>
              <a:rPr lang="en-US" sz="2400" dirty="0">
                <a:effectLst/>
                <a:latin typeface="+mj-lt"/>
              </a:rPr>
              <a:t> services in all 50 states, partnering with 45 state Medicaid agencies and 25 federal agencies.</a:t>
            </a:r>
            <a:endParaRPr lang="en-US" sz="2400" b="1" i="0" u="none" strike="noStrike" baseline="0" dirty="0">
              <a:solidFill>
                <a:srgbClr val="000000"/>
              </a:solidFill>
              <a:latin typeface="+mj-lt"/>
            </a:endParaRPr>
          </a:p>
        </p:txBody>
      </p:sp>
    </p:spTree>
    <p:extLst>
      <p:ext uri="{BB962C8B-B14F-4D97-AF65-F5344CB8AC3E}">
        <p14:creationId xmlns:p14="http://schemas.microsoft.com/office/powerpoint/2010/main" val="1920856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0601D4-933E-50F8-4202-A0072FE5A4AC}"/>
              </a:ext>
            </a:extLst>
          </p:cNvPr>
          <p:cNvSpPr>
            <a:spLocks noGrp="1"/>
          </p:cNvSpPr>
          <p:nvPr>
            <p:ph type="title"/>
          </p:nvPr>
        </p:nvSpPr>
        <p:spPr/>
        <p:txBody>
          <a:bodyPr/>
          <a:lstStyle/>
          <a:p>
            <a:r>
              <a:rPr lang="en-US" dirty="0"/>
              <a:t>Administrative Review/Reconsideration</a:t>
            </a:r>
          </a:p>
        </p:txBody>
      </p:sp>
      <p:sp>
        <p:nvSpPr>
          <p:cNvPr id="4" name="Text Placeholder 4">
            <a:extLst>
              <a:ext uri="{FF2B5EF4-FFF2-40B4-BE49-F238E27FC236}">
                <a16:creationId xmlns:a16="http://schemas.microsoft.com/office/drawing/2014/main" id="{B42B77BF-B848-2700-6F9E-69DF6C4E1862}"/>
              </a:ext>
            </a:extLst>
          </p:cNvPr>
          <p:cNvSpPr>
            <a:spLocks noGrp="1"/>
          </p:cNvSpPr>
          <p:nvPr>
            <p:ph type="body" sz="quarter" idx="13"/>
          </p:nvPr>
        </p:nvSpPr>
        <p:spPr>
          <a:xfrm>
            <a:off x="666401" y="1400333"/>
            <a:ext cx="10327567" cy="5053914"/>
          </a:xfrm>
          <a:ln w="38100">
            <a:noFill/>
          </a:ln>
        </p:spPr>
        <p:txBody>
          <a:bodyPr anchor="ctr">
            <a:normAutofit lnSpcReduction="10000"/>
          </a:bodyPr>
          <a:lstStyle/>
          <a:p>
            <a:pPr marL="514350" lvl="1" indent="-342900" fontAlgn="base">
              <a:lnSpc>
                <a:spcPct val="120000"/>
              </a:lnSpc>
              <a:spcBef>
                <a:spcPts val="0"/>
              </a:spcBef>
              <a:spcAft>
                <a:spcPts val="1800"/>
              </a:spcAft>
              <a:buFont typeface="Arial" panose="020B0604020202020204" pitchFamily="34" charset="0"/>
              <a:buChar char="•"/>
            </a:pPr>
            <a:r>
              <a:rPr lang="en-US" sz="2200" dirty="0">
                <a:solidFill>
                  <a:srgbClr val="000000"/>
                </a:solidFill>
                <a:latin typeface="+mn-lt"/>
                <a:cs typeface="Arial"/>
              </a:rPr>
              <a:t>If an administrative denial or medical necessity denial is issued, the provider can request an Administrative Review (also known as Reconsideration). </a:t>
            </a:r>
          </a:p>
          <a:p>
            <a:pPr marL="514350" lvl="1" indent="-342900" fontAlgn="base">
              <a:lnSpc>
                <a:spcPct val="120000"/>
              </a:lnSpc>
              <a:spcBef>
                <a:spcPts val="0"/>
              </a:spcBef>
              <a:spcAft>
                <a:spcPts val="1800"/>
              </a:spcAft>
              <a:buFont typeface="Arial" panose="020B0604020202020204" pitchFamily="34" charset="0"/>
              <a:buChar char="•"/>
            </a:pPr>
            <a:r>
              <a:rPr lang="en-US" sz="2200" dirty="0">
                <a:solidFill>
                  <a:srgbClr val="000000"/>
                </a:solidFill>
                <a:latin typeface="+mn-lt"/>
                <a:cs typeface="Arial"/>
              </a:rPr>
              <a:t>The provider MUST submit a request for administrative review to Acentra Health within </a:t>
            </a:r>
            <a:r>
              <a:rPr lang="en-US" sz="2200" b="1" i="1" dirty="0">
                <a:solidFill>
                  <a:srgbClr val="000000"/>
                </a:solidFill>
                <a:latin typeface="+mn-lt"/>
                <a:cs typeface="Arial"/>
              </a:rPr>
              <a:t>7 business days plus 3 calendar days </a:t>
            </a:r>
            <a:r>
              <a:rPr lang="en-US" sz="2200" dirty="0">
                <a:solidFill>
                  <a:srgbClr val="000000"/>
                </a:solidFill>
                <a:latin typeface="+mn-lt"/>
                <a:cs typeface="Arial"/>
              </a:rPr>
              <a:t>of the date provided on the initial adverse determination letter.  </a:t>
            </a: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How to request an administrative review:</a:t>
            </a:r>
          </a:p>
          <a:p>
            <a:pPr marL="971550" lvl="2" indent="-342900" fontAlgn="base">
              <a:lnSpc>
                <a:spcPct val="120000"/>
              </a:lnSpc>
              <a:spcBef>
                <a:spcPts val="0"/>
              </a:spcBef>
              <a:spcAft>
                <a:spcPts val="600"/>
              </a:spcAft>
              <a:buFont typeface="Arial" panose="020B0604020202020204" pitchFamily="34" charset="0"/>
              <a:buChar char="•"/>
            </a:pPr>
            <a:r>
              <a:rPr lang="en-US" sz="2000" dirty="0">
                <a:solidFill>
                  <a:srgbClr val="000000"/>
                </a:solidFill>
                <a:latin typeface="+mn-lt"/>
                <a:cs typeface="Arial"/>
              </a:rPr>
              <a:t>Request from the “actions” drop down in the Provider Portal.</a:t>
            </a:r>
          </a:p>
          <a:p>
            <a:pPr marL="971550" lvl="2" indent="-342900" fontAlgn="base">
              <a:lnSpc>
                <a:spcPct val="120000"/>
              </a:lnSpc>
              <a:spcBef>
                <a:spcPts val="0"/>
              </a:spcBef>
              <a:spcAft>
                <a:spcPts val="600"/>
              </a:spcAft>
              <a:buFont typeface="Arial" panose="020B0604020202020204" pitchFamily="34" charset="0"/>
              <a:buChar char="•"/>
            </a:pPr>
            <a:r>
              <a:rPr lang="en-US" sz="2000" dirty="0">
                <a:solidFill>
                  <a:srgbClr val="000000"/>
                </a:solidFill>
                <a:latin typeface="+mn-lt"/>
                <a:cs typeface="Arial"/>
              </a:rPr>
              <a:t>Fax written request. </a:t>
            </a:r>
          </a:p>
          <a:p>
            <a:pPr marL="971550" lvl="2" indent="-342900" fontAlgn="base">
              <a:lnSpc>
                <a:spcPct val="120000"/>
              </a:lnSpc>
              <a:spcBef>
                <a:spcPts val="0"/>
              </a:spcBef>
              <a:spcAft>
                <a:spcPts val="1800"/>
              </a:spcAft>
              <a:buFont typeface="Arial" panose="020B0604020202020204" pitchFamily="34" charset="0"/>
              <a:buChar char="•"/>
            </a:pPr>
            <a:r>
              <a:rPr lang="en-US" sz="2000" dirty="0">
                <a:solidFill>
                  <a:srgbClr val="000000"/>
                </a:solidFill>
                <a:latin typeface="+mn-lt"/>
                <a:cs typeface="Arial"/>
              </a:rPr>
              <a:t>Provider module contains details of what is required to initiate an administrative review: </a:t>
            </a:r>
            <a:r>
              <a:rPr lang="en-US" sz="2000" dirty="0">
                <a:solidFill>
                  <a:srgbClr val="000000"/>
                </a:solidFill>
                <a:latin typeface="+mn-lt"/>
                <a:cs typeface="Arial"/>
                <a:hlinkClick r:id="rId3"/>
              </a:rPr>
              <a:t>Prior Authorization Module</a:t>
            </a:r>
            <a:endParaRPr lang="en-US" sz="2000" dirty="0">
              <a:solidFill>
                <a:srgbClr val="000000"/>
              </a:solidFill>
              <a:latin typeface="+mn-lt"/>
              <a:cs typeface="Arial"/>
            </a:endParaRP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The review will be completed within 7 business days of receipt.</a:t>
            </a:r>
          </a:p>
        </p:txBody>
      </p:sp>
    </p:spTree>
    <p:extLst>
      <p:ext uri="{BB962C8B-B14F-4D97-AF65-F5344CB8AC3E}">
        <p14:creationId xmlns:p14="http://schemas.microsoft.com/office/powerpoint/2010/main" val="23482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0601D4-933E-50F8-4202-A0072FE5A4AC}"/>
              </a:ext>
            </a:extLst>
          </p:cNvPr>
          <p:cNvSpPr>
            <a:spLocks noGrp="1"/>
          </p:cNvSpPr>
          <p:nvPr>
            <p:ph type="title"/>
          </p:nvPr>
        </p:nvSpPr>
        <p:spPr/>
        <p:txBody>
          <a:bodyPr/>
          <a:lstStyle/>
          <a:p>
            <a:r>
              <a:rPr lang="en-US" dirty="0"/>
              <a:t>Peer-to-Peer</a:t>
            </a:r>
          </a:p>
        </p:txBody>
      </p:sp>
      <p:sp>
        <p:nvSpPr>
          <p:cNvPr id="4" name="Text Placeholder 4">
            <a:extLst>
              <a:ext uri="{FF2B5EF4-FFF2-40B4-BE49-F238E27FC236}">
                <a16:creationId xmlns:a16="http://schemas.microsoft.com/office/drawing/2014/main" id="{B42B77BF-B848-2700-6F9E-69DF6C4E1862}"/>
              </a:ext>
            </a:extLst>
          </p:cNvPr>
          <p:cNvSpPr>
            <a:spLocks noGrp="1"/>
          </p:cNvSpPr>
          <p:nvPr>
            <p:ph type="body" sz="quarter" idx="13"/>
          </p:nvPr>
        </p:nvSpPr>
        <p:spPr>
          <a:xfrm>
            <a:off x="763042" y="1383957"/>
            <a:ext cx="10440034" cy="4782065"/>
          </a:xfrm>
          <a:ln w="38100">
            <a:noFill/>
          </a:ln>
        </p:spPr>
        <p:txBody>
          <a:bodyPr anchor="ctr">
            <a:normAutofit/>
          </a:bodyPr>
          <a:lstStyle/>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Providers may request a Peer-to-Peer on a medical necessity adverse determination. </a:t>
            </a: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Requests for a peer to peer must be made within </a:t>
            </a:r>
            <a:r>
              <a:rPr lang="en-US" sz="2200" b="1" i="1" dirty="0">
                <a:solidFill>
                  <a:srgbClr val="000000"/>
                </a:solidFill>
                <a:latin typeface="+mn-lt"/>
                <a:cs typeface="Arial"/>
              </a:rPr>
              <a:t>7 business days plus 3 calendar days </a:t>
            </a:r>
            <a:r>
              <a:rPr lang="en-US" sz="2200" dirty="0">
                <a:solidFill>
                  <a:srgbClr val="000000"/>
                </a:solidFill>
                <a:latin typeface="+mn-lt"/>
                <a:cs typeface="Arial"/>
              </a:rPr>
              <a:t>of the date provided on the initial adverse determination letter.  </a:t>
            </a: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To request a peer to peer:</a:t>
            </a:r>
          </a:p>
          <a:p>
            <a:pPr marL="971550" lvl="2" indent="-342900" fontAlgn="base">
              <a:lnSpc>
                <a:spcPct val="120000"/>
              </a:lnSpc>
              <a:spcBef>
                <a:spcPts val="0"/>
              </a:spcBef>
              <a:spcAft>
                <a:spcPts val="600"/>
              </a:spcAft>
              <a:buFont typeface="Wingdings" panose="05000000000000000000" pitchFamily="2" charset="2"/>
              <a:buChar char="Ø"/>
            </a:pPr>
            <a:r>
              <a:rPr lang="en-US" sz="2000" dirty="0">
                <a:solidFill>
                  <a:srgbClr val="000000"/>
                </a:solidFill>
                <a:latin typeface="+mn-lt"/>
                <a:cs typeface="Arial"/>
              </a:rPr>
              <a:t>Request from the “actions” drop down in the Provider Portal. Provide</a:t>
            </a:r>
            <a:r>
              <a:rPr lang="en-US" sz="2000" i="0" u="none" strike="noStrike" dirty="0">
                <a:solidFill>
                  <a:srgbClr val="000000"/>
                </a:solidFill>
                <a:effectLst/>
                <a:latin typeface="+mn-lt"/>
                <a:cs typeface="Arial"/>
              </a:rPr>
              <a:t> the ordering provider’s full name, phone number, and three dates and times of </a:t>
            </a:r>
            <a:r>
              <a:rPr lang="en-US" sz="2000" dirty="0">
                <a:solidFill>
                  <a:srgbClr val="000000"/>
                </a:solidFill>
                <a:latin typeface="+mn-lt"/>
                <a:cs typeface="Arial"/>
              </a:rPr>
              <a:t>availability.</a:t>
            </a:r>
          </a:p>
          <a:p>
            <a:pPr marL="971550" lvl="2" indent="-342900" fontAlgn="base">
              <a:lnSpc>
                <a:spcPct val="120000"/>
              </a:lnSpc>
              <a:spcBef>
                <a:spcPts val="0"/>
              </a:spcBef>
              <a:spcAft>
                <a:spcPts val="600"/>
              </a:spcAft>
              <a:buFont typeface="Wingdings" panose="05000000000000000000" pitchFamily="2" charset="2"/>
              <a:buChar char="Ø"/>
            </a:pPr>
            <a:r>
              <a:rPr lang="en-US" sz="2000" dirty="0">
                <a:solidFill>
                  <a:srgbClr val="000000"/>
                </a:solidFill>
                <a:latin typeface="+mn-lt"/>
                <a:cs typeface="Arial"/>
              </a:rPr>
              <a:t>Call Customer Service at 866-725-9991.</a:t>
            </a:r>
            <a:endParaRPr lang="en-US" sz="2000" dirty="0">
              <a:latin typeface="+mn-lt"/>
            </a:endParaRPr>
          </a:p>
          <a:p>
            <a:pPr marL="971550" lvl="2" indent="-342900" fontAlgn="base">
              <a:lnSpc>
                <a:spcPct val="120000"/>
              </a:lnSpc>
              <a:spcBef>
                <a:spcPts val="0"/>
              </a:spcBef>
              <a:spcAft>
                <a:spcPts val="600"/>
              </a:spcAft>
              <a:buFont typeface="Wingdings" panose="05000000000000000000" pitchFamily="2" charset="2"/>
              <a:buChar char="Ø"/>
            </a:pPr>
            <a:r>
              <a:rPr lang="en-US" sz="2000" dirty="0">
                <a:solidFill>
                  <a:srgbClr val="000000"/>
                </a:solidFill>
                <a:latin typeface="+mn-lt"/>
                <a:cs typeface="Arial"/>
              </a:rPr>
              <a:t>Once an agreeable date and time have been identified, a representative will contact (via telephone) the provider with the confirmed date and time.  A note will also be placed in the case that is visible to the provider. </a:t>
            </a:r>
            <a:endParaRPr lang="en-US" sz="2000" dirty="0">
              <a:latin typeface="+mn-lt"/>
            </a:endParaRPr>
          </a:p>
        </p:txBody>
      </p:sp>
    </p:spTree>
    <p:extLst>
      <p:ext uri="{BB962C8B-B14F-4D97-AF65-F5344CB8AC3E}">
        <p14:creationId xmlns:p14="http://schemas.microsoft.com/office/powerpoint/2010/main" val="3739609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E1A622-844A-E0D7-0BBA-69BE974D9ED7}"/>
              </a:ext>
            </a:extLst>
          </p:cNvPr>
          <p:cNvSpPr>
            <a:spLocks noGrp="1"/>
          </p:cNvSpPr>
          <p:nvPr>
            <p:ph type="title"/>
          </p:nvPr>
        </p:nvSpPr>
        <p:spPr/>
        <p:txBody>
          <a:bodyPr/>
          <a:lstStyle/>
          <a:p>
            <a:r>
              <a:rPr lang="en-US" dirty="0"/>
              <a:t>Turnaround Times</a:t>
            </a:r>
          </a:p>
        </p:txBody>
      </p:sp>
      <p:sp>
        <p:nvSpPr>
          <p:cNvPr id="11" name="Text Placeholder 10">
            <a:extLst>
              <a:ext uri="{FF2B5EF4-FFF2-40B4-BE49-F238E27FC236}">
                <a16:creationId xmlns:a16="http://schemas.microsoft.com/office/drawing/2014/main" id="{3C91D70C-BBC5-A996-D902-1DD4E1C1FDA0}"/>
              </a:ext>
            </a:extLst>
          </p:cNvPr>
          <p:cNvSpPr>
            <a:spLocks noGrp="1"/>
          </p:cNvSpPr>
          <p:nvPr>
            <p:ph type="body" sz="quarter" idx="13"/>
          </p:nvPr>
        </p:nvSpPr>
        <p:spPr>
          <a:xfrm>
            <a:off x="234055" y="1390630"/>
            <a:ext cx="5241711" cy="5227312"/>
          </a:xfrm>
        </p:spPr>
        <p:txBody>
          <a:bodyPr>
            <a:noAutofit/>
          </a:bodyPr>
          <a:lstStyle/>
          <a:p>
            <a:pPr marL="182880" indent="0" fontAlgn="base">
              <a:spcAft>
                <a:spcPts val="600"/>
              </a:spcAft>
              <a:buNone/>
            </a:pPr>
            <a:endParaRPr lang="en-US" sz="2000" dirty="0">
              <a:solidFill>
                <a:schemeClr val="tx1"/>
              </a:solidFill>
              <a:latin typeface="+mn-lt"/>
              <a:cs typeface="Arial"/>
            </a:endParaRPr>
          </a:p>
          <a:p>
            <a:pPr marL="182880" indent="0" fontAlgn="base">
              <a:spcAft>
                <a:spcPts val="600"/>
              </a:spcAft>
              <a:buNone/>
            </a:pPr>
            <a:r>
              <a:rPr lang="en-US" sz="2000" dirty="0">
                <a:solidFill>
                  <a:schemeClr val="tx1"/>
                </a:solidFill>
                <a:latin typeface="+mn-lt"/>
                <a:cs typeface="Arial"/>
              </a:rPr>
              <a:t>The</a:t>
            </a:r>
            <a:r>
              <a:rPr lang="en-US" sz="2000" i="0" u="none" strike="noStrike" dirty="0">
                <a:solidFill>
                  <a:schemeClr val="tx1"/>
                </a:solidFill>
                <a:effectLst/>
                <a:latin typeface="+mn-lt"/>
                <a:cs typeface="Arial"/>
              </a:rPr>
              <a:t> </a:t>
            </a:r>
            <a:r>
              <a:rPr lang="en-US" sz="2000" b="0" i="0" u="none" strike="noStrike" dirty="0">
                <a:solidFill>
                  <a:schemeClr val="tx1"/>
                </a:solidFill>
                <a:effectLst/>
                <a:latin typeface="+mn-lt"/>
                <a:cs typeface="Arial"/>
              </a:rPr>
              <a:t>turnaround time for completion of a </a:t>
            </a:r>
            <a:r>
              <a:rPr lang="en-US" sz="2000" dirty="0">
                <a:latin typeface="+mn-lt"/>
                <a:cs typeface="Arial"/>
              </a:rPr>
              <a:t>prior authorization</a:t>
            </a:r>
            <a:r>
              <a:rPr lang="en-US" sz="2000" b="0" i="0" u="none" strike="noStrike" dirty="0">
                <a:solidFill>
                  <a:schemeClr val="tx1"/>
                </a:solidFill>
                <a:effectLst/>
                <a:latin typeface="+mn-lt"/>
                <a:cs typeface="Arial"/>
              </a:rPr>
              <a:t> review ensures: </a:t>
            </a:r>
            <a:r>
              <a:rPr lang="en-US" sz="2000" b="0" i="0" dirty="0">
                <a:solidFill>
                  <a:schemeClr val="tx1"/>
                </a:solidFill>
                <a:effectLst/>
                <a:latin typeface="+mn-lt"/>
                <a:cs typeface="Arial"/>
              </a:rPr>
              <a:t>​</a:t>
            </a:r>
          </a:p>
          <a:p>
            <a:pPr marL="548640" fontAlgn="base">
              <a:spcAft>
                <a:spcPts val="600"/>
              </a:spcAft>
            </a:pPr>
            <a:r>
              <a:rPr lang="en-US" sz="2000" dirty="0">
                <a:latin typeface="+mn-lt"/>
                <a:cs typeface="Arial"/>
              </a:rPr>
              <a:t>​A thorough and quality review of all requests by reviewing all necessary &amp; required documentation when it is received.</a:t>
            </a:r>
          </a:p>
          <a:p>
            <a:pPr marL="548640" fontAlgn="base">
              <a:spcAft>
                <a:spcPts val="600"/>
              </a:spcAft>
            </a:pPr>
            <a:r>
              <a:rPr lang="en-US" sz="2000" dirty="0">
                <a:latin typeface="+mn-lt"/>
                <a:cs typeface="Arial"/>
              </a:rPr>
              <a:t> Ensuring a prompt decision is made to facilitate member care. </a:t>
            </a:r>
          </a:p>
        </p:txBody>
      </p:sp>
      <p:sp>
        <p:nvSpPr>
          <p:cNvPr id="2" name="Text Placeholder 1">
            <a:extLst>
              <a:ext uri="{FF2B5EF4-FFF2-40B4-BE49-F238E27FC236}">
                <a16:creationId xmlns:a16="http://schemas.microsoft.com/office/drawing/2014/main" id="{CE1E8E6C-F40D-E9EA-A741-D6457C761F3B}"/>
              </a:ext>
            </a:extLst>
          </p:cNvPr>
          <p:cNvSpPr>
            <a:spLocks noGrp="1"/>
          </p:cNvSpPr>
          <p:nvPr>
            <p:ph type="body" sz="quarter" idx="21"/>
          </p:nvPr>
        </p:nvSpPr>
        <p:spPr>
          <a:xfrm>
            <a:off x="6316389" y="1669312"/>
            <a:ext cx="2391675" cy="760771"/>
          </a:xfrm>
        </p:spPr>
        <p:txBody>
          <a:bodyPr anchor="ctr"/>
          <a:lstStyle/>
          <a:p>
            <a:pPr algn="ctr"/>
            <a:r>
              <a:rPr lang="en-US" sz="2400" b="1" dirty="0"/>
              <a:t>Standard</a:t>
            </a:r>
            <a:endParaRPr lang="en-US" sz="2400" dirty="0"/>
          </a:p>
        </p:txBody>
      </p:sp>
      <p:sp>
        <p:nvSpPr>
          <p:cNvPr id="3" name="Text Placeholder 2">
            <a:extLst>
              <a:ext uri="{FF2B5EF4-FFF2-40B4-BE49-F238E27FC236}">
                <a16:creationId xmlns:a16="http://schemas.microsoft.com/office/drawing/2014/main" id="{11042F1C-8FCA-F976-EBC1-F2544C0AE25B}"/>
              </a:ext>
            </a:extLst>
          </p:cNvPr>
          <p:cNvSpPr>
            <a:spLocks noGrp="1"/>
          </p:cNvSpPr>
          <p:nvPr>
            <p:ph type="body" sz="quarter" idx="22"/>
          </p:nvPr>
        </p:nvSpPr>
        <p:spPr>
          <a:xfrm>
            <a:off x="6316391" y="2513240"/>
            <a:ext cx="2189656" cy="915760"/>
          </a:xfrm>
        </p:spPr>
        <p:txBody>
          <a:bodyPr/>
          <a:lstStyle/>
          <a:p>
            <a:pPr algn="ctr"/>
            <a:r>
              <a:rPr lang="en-US" sz="1800" dirty="0"/>
              <a:t>5 business days</a:t>
            </a:r>
          </a:p>
        </p:txBody>
      </p:sp>
      <p:sp>
        <p:nvSpPr>
          <p:cNvPr id="4" name="Text Placeholder 3">
            <a:extLst>
              <a:ext uri="{FF2B5EF4-FFF2-40B4-BE49-F238E27FC236}">
                <a16:creationId xmlns:a16="http://schemas.microsoft.com/office/drawing/2014/main" id="{E06A38F3-2DA7-8D3F-DD0E-695F26C94905}"/>
              </a:ext>
            </a:extLst>
          </p:cNvPr>
          <p:cNvSpPr>
            <a:spLocks noGrp="1"/>
          </p:cNvSpPr>
          <p:nvPr>
            <p:ph type="body" sz="quarter" idx="23"/>
          </p:nvPr>
        </p:nvSpPr>
        <p:spPr>
          <a:xfrm>
            <a:off x="6316388" y="4270753"/>
            <a:ext cx="2189655" cy="726153"/>
          </a:xfrm>
        </p:spPr>
        <p:txBody>
          <a:bodyPr anchor="ctr"/>
          <a:lstStyle/>
          <a:p>
            <a:pPr algn="ctr"/>
            <a:r>
              <a:rPr lang="en-US" sz="2400" dirty="0"/>
              <a:t>Concurrent Review</a:t>
            </a:r>
          </a:p>
        </p:txBody>
      </p:sp>
      <p:sp>
        <p:nvSpPr>
          <p:cNvPr id="5" name="Text Placeholder 4">
            <a:extLst>
              <a:ext uri="{FF2B5EF4-FFF2-40B4-BE49-F238E27FC236}">
                <a16:creationId xmlns:a16="http://schemas.microsoft.com/office/drawing/2014/main" id="{7457454D-9B15-6D39-34E4-716038A380D2}"/>
              </a:ext>
            </a:extLst>
          </p:cNvPr>
          <p:cNvSpPr>
            <a:spLocks noGrp="1"/>
          </p:cNvSpPr>
          <p:nvPr>
            <p:ph type="body" sz="quarter" idx="24"/>
          </p:nvPr>
        </p:nvSpPr>
        <p:spPr>
          <a:xfrm>
            <a:off x="6316389" y="5080064"/>
            <a:ext cx="2189653" cy="521093"/>
          </a:xfrm>
        </p:spPr>
        <p:txBody>
          <a:bodyPr anchor="ctr"/>
          <a:lstStyle/>
          <a:p>
            <a:pPr algn="ctr"/>
            <a:r>
              <a:rPr lang="en-US" sz="1800" dirty="0"/>
              <a:t>48 clock hours</a:t>
            </a:r>
          </a:p>
        </p:txBody>
      </p:sp>
      <p:sp>
        <p:nvSpPr>
          <p:cNvPr id="6" name="Text Placeholder 5">
            <a:extLst>
              <a:ext uri="{FF2B5EF4-FFF2-40B4-BE49-F238E27FC236}">
                <a16:creationId xmlns:a16="http://schemas.microsoft.com/office/drawing/2014/main" id="{EA87BCA5-30F5-087F-2F0A-48380FD16E98}"/>
              </a:ext>
            </a:extLst>
          </p:cNvPr>
          <p:cNvSpPr>
            <a:spLocks noGrp="1"/>
          </p:cNvSpPr>
          <p:nvPr>
            <p:ph type="body" sz="quarter" idx="25"/>
          </p:nvPr>
        </p:nvSpPr>
        <p:spPr>
          <a:xfrm>
            <a:off x="9211990" y="1669312"/>
            <a:ext cx="2391674" cy="773525"/>
          </a:xfrm>
        </p:spPr>
        <p:txBody>
          <a:bodyPr vert="horz" lIns="0" tIns="0" rIns="0" bIns="0" rtlCol="0" anchor="ctr">
            <a:noAutofit/>
          </a:bodyPr>
          <a:lstStyle/>
          <a:p>
            <a:pPr algn="ctr"/>
            <a:r>
              <a:rPr lang="en-US" sz="2400" b="1" dirty="0"/>
              <a:t>Expedited review</a:t>
            </a:r>
          </a:p>
        </p:txBody>
      </p:sp>
      <p:sp>
        <p:nvSpPr>
          <p:cNvPr id="7" name="Text Placeholder 6">
            <a:extLst>
              <a:ext uri="{FF2B5EF4-FFF2-40B4-BE49-F238E27FC236}">
                <a16:creationId xmlns:a16="http://schemas.microsoft.com/office/drawing/2014/main" id="{F3F29BCF-85C4-4087-3BE9-88C7EC15C453}"/>
              </a:ext>
            </a:extLst>
          </p:cNvPr>
          <p:cNvSpPr>
            <a:spLocks noGrp="1"/>
          </p:cNvSpPr>
          <p:nvPr>
            <p:ph type="body" sz="quarter" idx="26"/>
          </p:nvPr>
        </p:nvSpPr>
        <p:spPr>
          <a:xfrm>
            <a:off x="9211991" y="2525994"/>
            <a:ext cx="2281804" cy="521093"/>
          </a:xfrm>
        </p:spPr>
        <p:txBody>
          <a:bodyPr anchor="ctr"/>
          <a:lstStyle/>
          <a:p>
            <a:pPr algn="ctr"/>
            <a:r>
              <a:rPr lang="en-US" sz="1800" dirty="0"/>
              <a:t>48 clock hours</a:t>
            </a:r>
          </a:p>
        </p:txBody>
      </p:sp>
      <p:sp>
        <p:nvSpPr>
          <p:cNvPr id="8" name="Text Placeholder 7">
            <a:extLst>
              <a:ext uri="{FF2B5EF4-FFF2-40B4-BE49-F238E27FC236}">
                <a16:creationId xmlns:a16="http://schemas.microsoft.com/office/drawing/2014/main" id="{0E439D8F-15CE-2515-344F-9BC1B618E634}"/>
              </a:ext>
            </a:extLst>
          </p:cNvPr>
          <p:cNvSpPr>
            <a:spLocks noGrp="1"/>
          </p:cNvSpPr>
          <p:nvPr>
            <p:ph type="body" sz="quarter" idx="32"/>
          </p:nvPr>
        </p:nvSpPr>
        <p:spPr>
          <a:xfrm>
            <a:off x="9211989" y="4223382"/>
            <a:ext cx="2281804" cy="773525"/>
          </a:xfrm>
        </p:spPr>
        <p:txBody>
          <a:bodyPr anchor="ctr"/>
          <a:lstStyle/>
          <a:p>
            <a:pPr algn="ctr"/>
            <a:r>
              <a:rPr lang="en-US" sz="2400" dirty="0"/>
              <a:t>Retrospective Review</a:t>
            </a:r>
          </a:p>
        </p:txBody>
      </p:sp>
      <p:sp>
        <p:nvSpPr>
          <p:cNvPr id="9" name="Text Placeholder 8">
            <a:extLst>
              <a:ext uri="{FF2B5EF4-FFF2-40B4-BE49-F238E27FC236}">
                <a16:creationId xmlns:a16="http://schemas.microsoft.com/office/drawing/2014/main" id="{C5E8B96F-C042-B1B9-9FF4-447926D49689}"/>
              </a:ext>
            </a:extLst>
          </p:cNvPr>
          <p:cNvSpPr>
            <a:spLocks noGrp="1"/>
          </p:cNvSpPr>
          <p:nvPr>
            <p:ph type="body" sz="quarter" idx="33"/>
          </p:nvPr>
        </p:nvSpPr>
        <p:spPr>
          <a:xfrm>
            <a:off x="9211989" y="5080064"/>
            <a:ext cx="2281803" cy="521093"/>
          </a:xfrm>
        </p:spPr>
        <p:txBody>
          <a:bodyPr anchor="ctr"/>
          <a:lstStyle/>
          <a:p>
            <a:pPr algn="ctr"/>
            <a:r>
              <a:rPr lang="en-US" sz="1800" dirty="0"/>
              <a:t>30 calendar days</a:t>
            </a:r>
          </a:p>
        </p:txBody>
      </p:sp>
    </p:spTree>
    <p:extLst>
      <p:ext uri="{BB962C8B-B14F-4D97-AF65-F5344CB8AC3E}">
        <p14:creationId xmlns:p14="http://schemas.microsoft.com/office/powerpoint/2010/main" val="1736315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AA1B0-7DF6-DFE0-6B69-D74BCFA7E8D0}"/>
              </a:ext>
            </a:extLst>
          </p:cNvPr>
          <p:cNvSpPr>
            <a:spLocks noGrp="1"/>
          </p:cNvSpPr>
          <p:nvPr>
            <p:ph type="title"/>
          </p:nvPr>
        </p:nvSpPr>
        <p:spPr/>
        <p:txBody>
          <a:bodyPr/>
          <a:lstStyle/>
          <a:p>
            <a:r>
              <a:rPr lang="en-US" dirty="0"/>
              <a:t>Process For Requesting Additional Units</a:t>
            </a:r>
          </a:p>
        </p:txBody>
      </p:sp>
      <p:sp>
        <p:nvSpPr>
          <p:cNvPr id="2" name="Text Placeholder 1">
            <a:extLst>
              <a:ext uri="{FF2B5EF4-FFF2-40B4-BE49-F238E27FC236}">
                <a16:creationId xmlns:a16="http://schemas.microsoft.com/office/drawing/2014/main" id="{7628E55D-76A0-7414-7478-C7FE57FCD2BE}"/>
              </a:ext>
            </a:extLst>
          </p:cNvPr>
          <p:cNvSpPr>
            <a:spLocks noGrp="1"/>
          </p:cNvSpPr>
          <p:nvPr>
            <p:ph type="body" sz="quarter" idx="13"/>
          </p:nvPr>
        </p:nvSpPr>
        <p:spPr/>
        <p:txBody>
          <a:bodyPr anchor="ctr">
            <a:normAutofit/>
          </a:bodyPr>
          <a:lstStyle/>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To request additional units, providers will need to extend the existing PA by selecting the extend button within the case or from “actions” drop down for the case in the queue. </a:t>
            </a:r>
          </a:p>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The user will need to update the start date to reflect the date that the new units need to begin. (</a:t>
            </a:r>
            <a:r>
              <a:rPr lang="en-US" sz="2400" dirty="0">
                <a:solidFill>
                  <a:srgbClr val="000000"/>
                </a:solidFill>
                <a:latin typeface="Arial" panose="02020603050405020304" pitchFamily="2"/>
              </a:rPr>
              <a:t>e.g</a:t>
            </a:r>
            <a:r>
              <a:rPr lang="en-US" sz="2400" spc="0" dirty="0">
                <a:solidFill>
                  <a:srgbClr val="000000"/>
                </a:solidFill>
                <a:latin typeface="Arial" panose="02020603050405020304" pitchFamily="2"/>
              </a:rPr>
              <a:t>. the current PA has an end date of 02/05/2024 but the units have been exhausted as of 01/20/2024, the provider will change the auto-populated start date from 02/06/2024 to 01/21/2024). </a:t>
            </a:r>
          </a:p>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Provider can delete all additional codes that do not need to be extended. (Each code will have a trash can icon</a:t>
            </a:r>
            <a:r>
              <a:rPr lang="en-US" sz="2400" dirty="0">
                <a:solidFill>
                  <a:srgbClr val="000000"/>
                </a:solidFill>
                <a:latin typeface="Arial" panose="02020603050405020304" pitchFamily="2"/>
              </a:rPr>
              <a:t>)</a:t>
            </a:r>
            <a:endParaRPr lang="en-US" sz="2400" spc="0" dirty="0">
              <a:solidFill>
                <a:srgbClr val="000000"/>
              </a:solidFill>
              <a:latin typeface="Arial" panose="02020603050405020304" pitchFamily="2"/>
            </a:endParaRPr>
          </a:p>
        </p:txBody>
      </p:sp>
    </p:spTree>
    <p:extLst>
      <p:ext uri="{BB962C8B-B14F-4D97-AF65-F5344CB8AC3E}">
        <p14:creationId xmlns:p14="http://schemas.microsoft.com/office/powerpoint/2010/main" val="176560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DCBA44-9110-1BE4-07A5-F49EE8C049E6}"/>
              </a:ext>
            </a:extLst>
          </p:cNvPr>
          <p:cNvSpPr>
            <a:spLocks noGrp="1"/>
          </p:cNvSpPr>
          <p:nvPr>
            <p:ph type="title"/>
          </p:nvPr>
        </p:nvSpPr>
        <p:spPr/>
        <p:txBody>
          <a:bodyPr/>
          <a:lstStyle/>
          <a:p>
            <a:r>
              <a:rPr lang="en-US" sz="4000" kern="0" spc="70" dirty="0">
                <a:solidFill>
                  <a:srgbClr val="000000"/>
                </a:solidFill>
                <a:latin typeface="Arial" panose="02020603050405020304" pitchFamily="2"/>
              </a:rPr>
              <a:t>Additional Unit Requests Process</a:t>
            </a:r>
            <a:endParaRPr lang="en-US" dirty="0"/>
          </a:p>
        </p:txBody>
      </p:sp>
      <p:sp>
        <p:nvSpPr>
          <p:cNvPr id="4" name="Text Placeholder 1">
            <a:extLst>
              <a:ext uri="{FF2B5EF4-FFF2-40B4-BE49-F238E27FC236}">
                <a16:creationId xmlns:a16="http://schemas.microsoft.com/office/drawing/2014/main" id="{4B5A3E99-8D6A-5D21-9F2B-037F1F4DCDB1}"/>
              </a:ext>
            </a:extLst>
          </p:cNvPr>
          <p:cNvSpPr>
            <a:spLocks noGrp="1"/>
          </p:cNvSpPr>
          <p:nvPr>
            <p:ph type="body" sz="quarter" idx="13"/>
          </p:nvPr>
        </p:nvSpPr>
        <p:spPr>
          <a:xfrm>
            <a:off x="355600" y="1330325"/>
            <a:ext cx="11303000" cy="1187097"/>
          </a:xfrm>
        </p:spPr>
        <p:txBody>
          <a:bodyPr/>
          <a:lstStyle/>
          <a:p>
            <a:pPr marL="0" indent="0" algn="ctr">
              <a:buNone/>
            </a:pPr>
            <a:r>
              <a:rPr lang="en-US" sz="2800" dirty="0"/>
              <a:t>To begin, the user will choose to extend the existing PA. This can be done from the work queue view or within the case itself.</a:t>
            </a:r>
          </a:p>
          <a:p>
            <a:endParaRPr lang="en-US" dirty="0"/>
          </a:p>
        </p:txBody>
      </p:sp>
      <p:pic>
        <p:nvPicPr>
          <p:cNvPr id="6" name="Picture 5" descr="There is a screen shot of the two ways to extend a case within Atrezzo.">
            <a:extLst>
              <a:ext uri="{FF2B5EF4-FFF2-40B4-BE49-F238E27FC236}">
                <a16:creationId xmlns:a16="http://schemas.microsoft.com/office/drawing/2014/main" id="{6C8ECBF6-24AD-A8A2-ABDF-D0EDCEB84D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2298" y="2628633"/>
            <a:ext cx="9507404" cy="3618304"/>
          </a:xfrm>
          <a:prstGeom prst="rect">
            <a:avLst/>
          </a:prstGeom>
        </p:spPr>
      </p:pic>
    </p:spTree>
    <p:extLst>
      <p:ext uri="{BB962C8B-B14F-4D97-AF65-F5344CB8AC3E}">
        <p14:creationId xmlns:p14="http://schemas.microsoft.com/office/powerpoint/2010/main" val="495880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C1B1-7B64-68A9-DD5A-A1B0B934B3C7}"/>
              </a:ext>
            </a:extLst>
          </p:cNvPr>
          <p:cNvSpPr>
            <a:spLocks noGrp="1"/>
          </p:cNvSpPr>
          <p:nvPr>
            <p:ph type="title"/>
          </p:nvPr>
        </p:nvSpPr>
        <p:spPr>
          <a:xfrm>
            <a:off x="277585" y="435595"/>
            <a:ext cx="11410949" cy="521093"/>
          </a:xfrm>
        </p:spPr>
        <p:txBody>
          <a:bodyPr vert="horz" lIns="0" tIns="0" rIns="0" bIns="0" rtlCol="0" anchor="ctr">
            <a:noAutofit/>
          </a:bodyPr>
          <a:lstStyle/>
          <a:p>
            <a:r>
              <a:rPr lang="en-US" dirty="0"/>
              <a:t>Screenshots for Additional Units Continued</a:t>
            </a:r>
          </a:p>
        </p:txBody>
      </p:sp>
      <p:sp>
        <p:nvSpPr>
          <p:cNvPr id="10" name="TextBox 9">
            <a:extLst>
              <a:ext uri="{FF2B5EF4-FFF2-40B4-BE49-F238E27FC236}">
                <a16:creationId xmlns:a16="http://schemas.microsoft.com/office/drawing/2014/main" id="{390EAC71-59A3-B5A9-AEAA-2A69E3D80E73}"/>
              </a:ext>
            </a:extLst>
          </p:cNvPr>
          <p:cNvSpPr txBox="1"/>
          <p:nvPr/>
        </p:nvSpPr>
        <p:spPr>
          <a:xfrm>
            <a:off x="1063621" y="1516244"/>
            <a:ext cx="9193723" cy="461665"/>
          </a:xfrm>
          <a:prstGeom prst="rect">
            <a:avLst/>
          </a:prstGeom>
          <a:noFill/>
        </p:spPr>
        <p:txBody>
          <a:bodyPr wrap="square">
            <a:spAutoFit/>
          </a:bodyPr>
          <a:lstStyle/>
          <a:p>
            <a:r>
              <a:rPr lang="en-US" sz="2400" kern="1200" dirty="0">
                <a:solidFill>
                  <a:schemeClr val="tx1"/>
                </a:solidFill>
                <a:latin typeface="Arial "/>
              </a:rPr>
              <a:t>The system will ask the user to verify the action by clicking YES.</a:t>
            </a:r>
            <a:endParaRPr lang="en-US" sz="2400" dirty="0"/>
          </a:p>
        </p:txBody>
      </p:sp>
      <p:pic>
        <p:nvPicPr>
          <p:cNvPr id="5" name="Picture 4" descr="Screen grab of the Information Box asking the user to confirm the extension of the record.">
            <a:extLst>
              <a:ext uri="{FF2B5EF4-FFF2-40B4-BE49-F238E27FC236}">
                <a16:creationId xmlns:a16="http://schemas.microsoft.com/office/drawing/2014/main" id="{61CE3E23-6B10-99C9-BB9E-9A40F7505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481" y="2328773"/>
            <a:ext cx="3446002" cy="1555676"/>
          </a:xfrm>
          <a:prstGeom prst="rect">
            <a:avLst/>
          </a:prstGeom>
        </p:spPr>
      </p:pic>
      <p:sp>
        <p:nvSpPr>
          <p:cNvPr id="7" name="Text Placeholder 3"/>
          <p:cNvSpPr txBox="1">
            <a:spLocks/>
          </p:cNvSpPr>
          <p:nvPr/>
        </p:nvSpPr>
        <p:spPr>
          <a:xfrm>
            <a:off x="781440" y="4266112"/>
            <a:ext cx="10629119" cy="879048"/>
          </a:xfrm>
          <a:prstGeom prst="rect">
            <a:avLst/>
          </a:prstGeom>
          <a:noFill/>
          <a:ln w="0" cmpd="sng">
            <a:noFill/>
            <a:prstDash val="solid"/>
          </a:ln>
          <a:effectLst/>
        </p:spPr>
        <p:txBody>
          <a:bodyPr rot="0" spcFirstLastPara="0" vertOverflow="overflow" horzOverflow="overflow" vert="horz" wrap="square" lIns="0" tIns="6350" rIns="0" bIns="0" numCol="1" spcCol="0" rtlCol="0" fromWordArt="0" anchor="ctr" anchorCtr="0" forceAA="0" compatLnSpc="1">
            <a:prstTxWarp prst="textNoShape">
              <a:avLst/>
            </a:prstTxWarp>
            <a:noAutofit/>
          </a:bodyPr>
          <a:lstStyle>
            <a:lvl1pPr algn="l" defTabSz="498168" rtl="0" eaLnBrk="1" latinLnBrk="0" hangingPunct="1">
              <a:lnSpc>
                <a:spcPct val="90000"/>
              </a:lnSpc>
              <a:spcBef>
                <a:spcPct val="0"/>
              </a:spcBef>
              <a:buNone/>
              <a:defRPr sz="3593" b="0" i="0" kern="1200">
                <a:solidFill>
                  <a:schemeClr val="tx1"/>
                </a:solidFill>
                <a:latin typeface="Arial" panose="020B0604020202020204" pitchFamily="34" charset="0"/>
                <a:ea typeface="+mj-ea"/>
                <a:cs typeface="Arial" panose="020B0604020202020204" pitchFamily="34" charset="0"/>
              </a:defRPr>
            </a:lvl1pPr>
          </a:lstStyle>
          <a:p>
            <a:pPr marL="182880" defTabSz="914400">
              <a:lnSpc>
                <a:spcPct val="100000"/>
              </a:lnSpc>
              <a:spcBef>
                <a:spcPts val="0"/>
              </a:spcBef>
              <a:defRPr/>
            </a:pPr>
            <a:r>
              <a:rPr lang="en-US" sz="2400" kern="0" spc="-40" dirty="0">
                <a:solidFill>
                  <a:srgbClr val="000000"/>
                </a:solidFill>
                <a:latin typeface="Arial" panose="02020603050405020304" pitchFamily="2"/>
              </a:rPr>
              <a:t>Next, the system will populate the case summary. Here the user will scroll to the Clinical section and select the down caret to expand the section. </a:t>
            </a:r>
          </a:p>
        </p:txBody>
      </p:sp>
      <p:pic>
        <p:nvPicPr>
          <p:cNvPr id="8" name="Picture 7" descr="Screen grab of the down carat in the case summary to expand the clinical section of the case."/>
          <p:cNvPicPr/>
          <p:nvPr/>
        </p:nvPicPr>
        <p:blipFill>
          <a:blip r:embed="rId4">
            <a:extLst>
              <a:ext uri="{28A0092B-C50C-407E-A947-70E740481C1C}">
                <a14:useLocalDpi xmlns:a14="http://schemas.microsoft.com/office/drawing/2010/main" val="0"/>
              </a:ext>
            </a:extLst>
          </a:blip>
          <a:srcRect/>
          <a:stretch/>
        </p:blipFill>
        <p:spPr>
          <a:xfrm>
            <a:off x="1866726" y="5287333"/>
            <a:ext cx="7587511" cy="875076"/>
          </a:xfrm>
          <a:prstGeom prst="rect">
            <a:avLst/>
          </a:prstGeom>
        </p:spPr>
      </p:pic>
    </p:spTree>
    <p:extLst>
      <p:ext uri="{BB962C8B-B14F-4D97-AF65-F5344CB8AC3E}">
        <p14:creationId xmlns:p14="http://schemas.microsoft.com/office/powerpoint/2010/main" val="3660308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6A559-488E-609F-99B8-B2B7DF111CAC}"/>
              </a:ext>
            </a:extLst>
          </p:cNvPr>
          <p:cNvSpPr>
            <a:spLocks noGrp="1"/>
          </p:cNvSpPr>
          <p:nvPr>
            <p:ph type="title"/>
          </p:nvPr>
        </p:nvSpPr>
        <p:spPr/>
        <p:txBody>
          <a:bodyPr/>
          <a:lstStyle/>
          <a:p>
            <a:r>
              <a:rPr lang="en-US" dirty="0"/>
              <a:t>Additional Units Screenshots Continued</a:t>
            </a:r>
          </a:p>
        </p:txBody>
      </p:sp>
      <p:sp>
        <p:nvSpPr>
          <p:cNvPr id="2" name="Text Placeholder 1">
            <a:extLst>
              <a:ext uri="{FF2B5EF4-FFF2-40B4-BE49-F238E27FC236}">
                <a16:creationId xmlns:a16="http://schemas.microsoft.com/office/drawing/2014/main" id="{355DBB4F-719A-0990-8F74-A265050D2539}"/>
              </a:ext>
            </a:extLst>
          </p:cNvPr>
          <p:cNvSpPr>
            <a:spLocks noGrp="1"/>
          </p:cNvSpPr>
          <p:nvPr>
            <p:ph type="body" sz="quarter" idx="4294967295"/>
          </p:nvPr>
        </p:nvSpPr>
        <p:spPr>
          <a:xfrm>
            <a:off x="340618" y="1283979"/>
            <a:ext cx="9105005" cy="646113"/>
          </a:xfrm>
          <a:ln w="12700">
            <a:noFill/>
          </a:ln>
        </p:spPr>
        <p:txBody>
          <a:bodyPr>
            <a:noAutofit/>
          </a:bodyPr>
          <a:lstStyle/>
          <a:p>
            <a:pPr marL="0" indent="0">
              <a:buNone/>
            </a:pPr>
            <a:r>
              <a:rPr lang="en-US" sz="2200" b="0" kern="0" spc="-40" dirty="0">
                <a:solidFill>
                  <a:srgbClr val="000000"/>
                </a:solidFill>
                <a:latin typeface="+mn-lt"/>
              </a:rPr>
              <a:t>The user will then scroll to the new request line.</a:t>
            </a:r>
            <a:endParaRPr lang="en-US" sz="2200" dirty="0">
              <a:latin typeface="+mn-lt"/>
            </a:endParaRPr>
          </a:p>
        </p:txBody>
      </p:sp>
      <p:pic>
        <p:nvPicPr>
          <p:cNvPr id="11" name="Picture 10" descr="Screen grab of what the user can expect to see after expanding the section, noting a Request number and un-submitted status. ">
            <a:extLst>
              <a:ext uri="{FF2B5EF4-FFF2-40B4-BE49-F238E27FC236}">
                <a16:creationId xmlns:a16="http://schemas.microsoft.com/office/drawing/2014/main" id="{0F6E15E4-D978-A2E4-968C-176CF1CB8167}"/>
              </a:ext>
            </a:extLst>
          </p:cNvPr>
          <p:cNvPicPr/>
          <p:nvPr/>
        </p:nvPicPr>
        <p:blipFill>
          <a:blip r:embed="rId3">
            <a:extLst>
              <a:ext uri="{28A0092B-C50C-407E-A947-70E740481C1C}">
                <a14:useLocalDpi xmlns:a14="http://schemas.microsoft.com/office/drawing/2010/main" val="0"/>
              </a:ext>
            </a:extLst>
          </a:blip>
          <a:srcRect/>
          <a:stretch/>
        </p:blipFill>
        <p:spPr>
          <a:xfrm>
            <a:off x="2972219" y="1872249"/>
            <a:ext cx="6021680" cy="1161373"/>
          </a:xfrm>
          <a:prstGeom prst="rect">
            <a:avLst/>
          </a:prstGeom>
        </p:spPr>
      </p:pic>
      <p:sp>
        <p:nvSpPr>
          <p:cNvPr id="3" name="Text Placeholder 2">
            <a:extLst>
              <a:ext uri="{FF2B5EF4-FFF2-40B4-BE49-F238E27FC236}">
                <a16:creationId xmlns:a16="http://schemas.microsoft.com/office/drawing/2014/main" id="{E14F8314-54FE-5301-3C10-4F4B2FB70C54}"/>
              </a:ext>
            </a:extLst>
          </p:cNvPr>
          <p:cNvSpPr>
            <a:spLocks noGrp="1"/>
          </p:cNvSpPr>
          <p:nvPr>
            <p:ph type="body" sz="quarter" idx="4294967295"/>
          </p:nvPr>
        </p:nvSpPr>
        <p:spPr>
          <a:xfrm>
            <a:off x="340618" y="3127212"/>
            <a:ext cx="11524821" cy="522288"/>
          </a:xfrm>
          <a:ln w="12700">
            <a:noFill/>
          </a:ln>
        </p:spPr>
        <p:txBody>
          <a:bodyPr>
            <a:noAutofit/>
          </a:bodyPr>
          <a:lstStyle/>
          <a:p>
            <a:pPr marL="0" indent="0">
              <a:buNone/>
            </a:pPr>
            <a:r>
              <a:rPr lang="en-US" sz="2200" b="0" kern="0" dirty="0">
                <a:solidFill>
                  <a:sysClr val="windowText" lastClr="000000"/>
                </a:solidFill>
                <a:latin typeface="+mn-lt"/>
              </a:rPr>
              <a:t>The user will change the requested start date to the date the new units need to start. </a:t>
            </a:r>
            <a:endParaRPr lang="en-US" sz="2200" dirty="0">
              <a:latin typeface="+mn-lt"/>
            </a:endParaRPr>
          </a:p>
        </p:txBody>
      </p:sp>
      <p:pic>
        <p:nvPicPr>
          <p:cNvPr id="12" name="Picture 11" descr="Screen grab of the areas within the new request line that must be filled out. ">
            <a:extLst>
              <a:ext uri="{FF2B5EF4-FFF2-40B4-BE49-F238E27FC236}">
                <a16:creationId xmlns:a16="http://schemas.microsoft.com/office/drawing/2014/main" id="{41D79DCE-B3F2-4A57-809D-2A78340534F9}"/>
              </a:ext>
            </a:extLst>
          </p:cNvPr>
          <p:cNvPicPr/>
          <p:nvPr/>
        </p:nvPicPr>
        <p:blipFill>
          <a:blip r:embed="rId4">
            <a:extLst>
              <a:ext uri="{28A0092B-C50C-407E-A947-70E740481C1C}">
                <a14:useLocalDpi xmlns:a14="http://schemas.microsoft.com/office/drawing/2010/main" val="0"/>
              </a:ext>
            </a:extLst>
          </a:blip>
          <a:srcRect/>
          <a:stretch/>
        </p:blipFill>
        <p:spPr>
          <a:xfrm>
            <a:off x="3092188" y="3743090"/>
            <a:ext cx="6021680" cy="2013060"/>
          </a:xfrm>
          <a:prstGeom prst="rect">
            <a:avLst/>
          </a:prstGeom>
        </p:spPr>
      </p:pic>
      <p:sp>
        <p:nvSpPr>
          <p:cNvPr id="9" name="Text Placeholder 8">
            <a:extLst>
              <a:ext uri="{FF2B5EF4-FFF2-40B4-BE49-F238E27FC236}">
                <a16:creationId xmlns:a16="http://schemas.microsoft.com/office/drawing/2014/main" id="{209D09D5-0DB1-1E31-85C1-007C85720DA6}"/>
              </a:ext>
            </a:extLst>
          </p:cNvPr>
          <p:cNvSpPr>
            <a:spLocks noGrp="1"/>
          </p:cNvSpPr>
          <p:nvPr>
            <p:ph type="body" sz="quarter" idx="4294967295"/>
          </p:nvPr>
        </p:nvSpPr>
        <p:spPr>
          <a:xfrm>
            <a:off x="340619" y="5950150"/>
            <a:ext cx="11510761" cy="644334"/>
          </a:xfrm>
          <a:ln w="12700">
            <a:noFill/>
          </a:ln>
        </p:spPr>
        <p:txBody>
          <a:bodyPr>
            <a:normAutofit/>
          </a:bodyPr>
          <a:lstStyle/>
          <a:p>
            <a:pPr marL="0" indent="0">
              <a:buNone/>
            </a:pPr>
            <a:r>
              <a:rPr lang="en-US" sz="1600" b="1" kern="0" dirty="0">
                <a:solidFill>
                  <a:schemeClr val="tx1"/>
                </a:solidFill>
                <a:latin typeface="Arial "/>
              </a:rPr>
              <a:t>*EXAMPLE:  Original end date was 02/05/2024, this will populate as 02/06/2024 and will need to be changed.) </a:t>
            </a:r>
          </a:p>
          <a:p>
            <a:pPr marL="0" indent="0">
              <a:buNone/>
            </a:pPr>
            <a:r>
              <a:rPr lang="en-US" sz="1600" b="1" kern="0" dirty="0">
                <a:solidFill>
                  <a:schemeClr val="tx1"/>
                </a:solidFill>
                <a:latin typeface="Arial "/>
              </a:rPr>
              <a:t>NOTE***If additional procedure codes populate where additional units are not needed, delete the additional codes.</a:t>
            </a:r>
            <a:endParaRPr lang="en-US" sz="1600" b="1" dirty="0">
              <a:solidFill>
                <a:schemeClr val="tx1"/>
              </a:solidFill>
            </a:endParaRPr>
          </a:p>
        </p:txBody>
      </p:sp>
    </p:spTree>
    <p:extLst>
      <p:ext uri="{BB962C8B-B14F-4D97-AF65-F5344CB8AC3E}">
        <p14:creationId xmlns:p14="http://schemas.microsoft.com/office/powerpoint/2010/main" val="3487594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CEA-33CB-5E09-D7EA-0C1CB19E8E01}"/>
              </a:ext>
            </a:extLst>
          </p:cNvPr>
          <p:cNvSpPr>
            <a:spLocks noGrp="1"/>
          </p:cNvSpPr>
          <p:nvPr>
            <p:ph type="title"/>
          </p:nvPr>
        </p:nvSpPr>
        <p:spPr/>
        <p:txBody>
          <a:bodyPr/>
          <a:lstStyle/>
          <a:p>
            <a:r>
              <a:rPr lang="en-US" dirty="0"/>
              <a:t>Final Additional Units Screenshot</a:t>
            </a:r>
          </a:p>
        </p:txBody>
      </p:sp>
      <p:sp>
        <p:nvSpPr>
          <p:cNvPr id="5" name="TextBox 4">
            <a:extLst>
              <a:ext uri="{FF2B5EF4-FFF2-40B4-BE49-F238E27FC236}">
                <a16:creationId xmlns:a16="http://schemas.microsoft.com/office/drawing/2014/main" id="{1BB24658-5AF9-2ECD-7D62-D5ED4DB69094}"/>
              </a:ext>
            </a:extLst>
          </p:cNvPr>
          <p:cNvSpPr txBox="1"/>
          <p:nvPr/>
        </p:nvSpPr>
        <p:spPr>
          <a:xfrm>
            <a:off x="487545" y="1571266"/>
            <a:ext cx="11216908" cy="2308324"/>
          </a:xfrm>
          <a:prstGeom prst="rect">
            <a:avLst/>
          </a:prstGeom>
          <a:noFill/>
        </p:spPr>
        <p:txBody>
          <a:bodyPr wrap="square">
            <a:spAutoFit/>
          </a:bodyPr>
          <a:lstStyle/>
          <a:p>
            <a:pPr marL="342900" indent="-342900">
              <a:buClr>
                <a:srgbClr val="00B050"/>
              </a:buClr>
              <a:buFont typeface="Arial" panose="020B0604020202020204" pitchFamily="34" charset="0"/>
              <a:buChar char="•"/>
            </a:pPr>
            <a:r>
              <a:rPr lang="en-US" sz="2400" spc="-40" dirty="0">
                <a:solidFill>
                  <a:srgbClr val="000000"/>
                </a:solidFill>
                <a:latin typeface="Arial" panose="02020603050405020304" pitchFamily="2"/>
              </a:rPr>
              <a:t>Once the request line has been updated to reflect the new start date and requested units, the user will scroll to the bottom of the screen and check the box acknowledging that the PA is not a guarantee of payment and only identifies medical necessity, not benefits. </a:t>
            </a:r>
          </a:p>
          <a:p>
            <a:pPr marL="342900" indent="-342900">
              <a:buClr>
                <a:srgbClr val="00B050"/>
              </a:buClr>
              <a:buFont typeface="Arial" panose="020B0604020202020204" pitchFamily="34" charset="0"/>
              <a:buChar char="•"/>
            </a:pPr>
            <a:endParaRPr lang="en-US" sz="2400" spc="-40" dirty="0">
              <a:solidFill>
                <a:srgbClr val="000000"/>
              </a:solidFill>
              <a:latin typeface="Arial" panose="02020603050405020304" pitchFamily="2"/>
            </a:endParaRPr>
          </a:p>
          <a:p>
            <a:pPr marL="342900" indent="-342900">
              <a:buClr>
                <a:srgbClr val="00B050"/>
              </a:buClr>
              <a:buFont typeface="Arial" panose="020B0604020202020204" pitchFamily="34" charset="0"/>
              <a:buChar char="•"/>
            </a:pPr>
            <a:r>
              <a:rPr lang="en-US" sz="2400" spc="-40" dirty="0">
                <a:solidFill>
                  <a:srgbClr val="000000"/>
                </a:solidFill>
                <a:latin typeface="Arial" panose="02020603050405020304" pitchFamily="2"/>
              </a:rPr>
              <a:t>The user will then click the submit button.</a:t>
            </a:r>
            <a:endParaRPr lang="en-US" sz="2400" dirty="0"/>
          </a:p>
        </p:txBody>
      </p:sp>
      <p:pic>
        <p:nvPicPr>
          <p:cNvPr id="6" name="Picture 5" descr="Screen grab of the area where the user will click for understanding that precertification is not a guarantee of payment and only identifies medical necessity, not benefits. Also in the screen grab is the submit button outlined where the user will click once check ing the acknowledgement box.">
            <a:extLst>
              <a:ext uri="{FF2B5EF4-FFF2-40B4-BE49-F238E27FC236}">
                <a16:creationId xmlns:a16="http://schemas.microsoft.com/office/drawing/2014/main" id="{5D1EA850-9C87-0189-180A-8C6559F66D87}"/>
              </a:ext>
            </a:extLst>
          </p:cNvPr>
          <p:cNvPicPr/>
          <p:nvPr/>
        </p:nvPicPr>
        <p:blipFill>
          <a:blip r:embed="rId3">
            <a:extLst>
              <a:ext uri="{28A0092B-C50C-407E-A947-70E740481C1C}">
                <a14:useLocalDpi xmlns:a14="http://schemas.microsoft.com/office/drawing/2010/main" val="0"/>
              </a:ext>
            </a:extLst>
          </a:blip>
          <a:srcRect/>
          <a:stretch/>
        </p:blipFill>
        <p:spPr>
          <a:xfrm>
            <a:off x="621598" y="4402443"/>
            <a:ext cx="10948801" cy="1340016"/>
          </a:xfrm>
          <a:prstGeom prst="rect">
            <a:avLst/>
          </a:prstGeom>
        </p:spPr>
      </p:pic>
    </p:spTree>
    <p:extLst>
      <p:ext uri="{BB962C8B-B14F-4D97-AF65-F5344CB8AC3E}">
        <p14:creationId xmlns:p14="http://schemas.microsoft.com/office/powerpoint/2010/main" val="3151667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p:nvPr/>
        </p:nvPicPr>
        <p:blipFill>
          <a:blip r:embed="rId3"/>
          <a:stretch>
            <a:fillRect/>
          </a:stretch>
        </p:blipFill>
        <p:spPr>
          <a:xfrm>
            <a:off x="11722735" y="6437631"/>
            <a:ext cx="320040" cy="271145"/>
          </a:xfrm>
          <a:prstGeom prst="rect">
            <a:avLst/>
          </a:prstGeom>
        </p:spPr>
      </p:pic>
      <p:sp>
        <p:nvSpPr>
          <p:cNvPr id="6" name="Text Placeholder 5">
            <a:extLst>
              <a:ext uri="{FF2B5EF4-FFF2-40B4-BE49-F238E27FC236}">
                <a16:creationId xmlns:a16="http://schemas.microsoft.com/office/drawing/2014/main" id="{99639617-9CDF-253E-6249-9EA6B698E26A}"/>
              </a:ext>
            </a:extLst>
          </p:cNvPr>
          <p:cNvSpPr>
            <a:spLocks noGrp="1"/>
          </p:cNvSpPr>
          <p:nvPr>
            <p:ph type="title" idx="4294967295"/>
          </p:nvPr>
        </p:nvSpPr>
        <p:spPr>
          <a:xfrm>
            <a:off x="265113" y="171450"/>
            <a:ext cx="11777662" cy="842963"/>
          </a:xfrm>
          <a:prstGeom prst="rect">
            <a:avLst/>
          </a:prstGeom>
          <a:noFill/>
          <a:ln w="0" cmpd="sng">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5760" marR="0" lvl="0" indent="0" algn="l" defTabSz="499116" rtl="0" eaLnBrk="1" fontAlgn="auto" latinLnBrk="0" hangingPunct="1">
              <a:lnSpc>
                <a:spcPct val="90000"/>
              </a:lnSpc>
              <a:spcBef>
                <a:spcPct val="0"/>
              </a:spcBef>
              <a:spcAft>
                <a:spcPts val="470"/>
              </a:spcAft>
              <a:buClr>
                <a:schemeClr val="accent1"/>
              </a:buClr>
              <a:buSzPct val="125000"/>
              <a:buFont typeface="Arial" panose="020B0604020202020204" pitchFamily="34" charset="0"/>
              <a:buNone/>
              <a:tabLst/>
              <a:defRPr/>
            </a:pPr>
            <a:r>
              <a:rPr kumimoji="0" lang="en-US" sz="40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Authorization Revision Request</a:t>
            </a:r>
          </a:p>
        </p:txBody>
      </p:sp>
      <p:cxnSp>
        <p:nvCxnSpPr>
          <p:cNvPr id="9" name="Straight Connector 8">
            <a:extLst>
              <a:ext uri="{C183D7F6-B498-43B3-948B-1728B52AA6E4}">
                <adec:decorative xmlns:adec="http://schemas.microsoft.com/office/drawing/2017/decorative" val="1"/>
              </a:ext>
            </a:extLst>
          </p:cNvPr>
          <p:cNvCxnSpPr/>
          <p:nvPr/>
        </p:nvCxnSpPr>
        <p:spPr>
          <a:xfrm>
            <a:off x="265431" y="1039495"/>
            <a:ext cx="1344295" cy="0"/>
          </a:xfrm>
          <a:prstGeom prst="line">
            <a:avLst/>
          </a:prstGeom>
          <a:ln w="39370" cmpd="sng">
            <a:solidFill>
              <a:srgbClr val="2BBB2B"/>
            </a:solidFill>
          </a:ln>
        </p:spPr>
      </p:cxnSp>
      <p:sp>
        <p:nvSpPr>
          <p:cNvPr id="4" name="Text Placeholder 3"/>
          <p:cNvSpPr>
            <a:spLocks noGrp="1"/>
          </p:cNvSpPr>
          <p:nvPr>
            <p:ph type="body" idx="10"/>
          </p:nvPr>
        </p:nvSpPr>
        <p:spPr>
          <a:xfrm>
            <a:off x="603910" y="1602523"/>
            <a:ext cx="10984180" cy="4530307"/>
          </a:xfrm>
          <a:prstGeom prst="rect">
            <a:avLst/>
          </a:prstGeom>
          <a:solidFill>
            <a:srgbClr val="F2ECE4"/>
          </a:solidFill>
          <a:ln w="57150" cmpd="sng">
            <a:solidFill>
              <a:srgbClr val="2BBC2B"/>
            </a:solidFill>
            <a:prstDash val="solid"/>
          </a:ln>
        </p:spPr>
        <p:txBody>
          <a:bodyPr vert="horz" lIns="0" tIns="0" rIns="0" bIns="0" anchor="ctr">
            <a:noAutofit/>
          </a:bodyPr>
          <a:lstStyle/>
          <a:p>
            <a:pPr marL="548640" indent="-457200">
              <a:lnSpc>
                <a:spcPct val="100000"/>
              </a:lnSpc>
              <a:spcBef>
                <a:spcPts val="600"/>
              </a:spcBef>
              <a:spcAft>
                <a:spcPts val="200"/>
              </a:spcAft>
              <a:buClr>
                <a:srgbClr val="2BBC2B"/>
              </a:buClr>
              <a:buFont typeface="Wingdings" panose="05000000000000000000" pitchFamily="2" charset="2"/>
              <a:buChar char="§"/>
            </a:pPr>
            <a:r>
              <a:rPr lang="en-US" sz="2400" dirty="0">
                <a:latin typeface="Arial "/>
              </a:rPr>
              <a:t>Requests to move units from one code to another will continue to be an Authorization Revision Request.</a:t>
            </a:r>
          </a:p>
          <a:p>
            <a:pPr marL="548640" indent="-457200">
              <a:lnSpc>
                <a:spcPct val="100000"/>
              </a:lnSpc>
              <a:spcBef>
                <a:spcPts val="600"/>
              </a:spcBef>
              <a:spcAft>
                <a:spcPts val="200"/>
              </a:spcAft>
              <a:buClr>
                <a:srgbClr val="2BBC2B"/>
              </a:buClr>
              <a:buFont typeface="Wingdings" panose="05000000000000000000" pitchFamily="2" charset="2"/>
              <a:buChar char="§"/>
            </a:pPr>
            <a:endParaRPr lang="en-US" sz="2400" dirty="0">
              <a:latin typeface="Arial "/>
            </a:endParaRPr>
          </a:p>
          <a:p>
            <a:pPr marL="548640" indent="-457200">
              <a:lnSpc>
                <a:spcPct val="100000"/>
              </a:lnSpc>
              <a:spcBef>
                <a:spcPts val="600"/>
              </a:spcBef>
              <a:spcAft>
                <a:spcPts val="200"/>
              </a:spcAft>
              <a:buClr>
                <a:srgbClr val="2BBC2B"/>
              </a:buClr>
              <a:buFont typeface="Wingdings" panose="05000000000000000000" pitchFamily="2" charset="2"/>
              <a:buChar char="§"/>
            </a:pPr>
            <a:r>
              <a:rPr lang="en-US" sz="2400" dirty="0">
                <a:latin typeface="Arial "/>
              </a:rPr>
              <a:t>If the need to move units coincides with an additional units request, enter the extension and an authorization revision request.</a:t>
            </a:r>
          </a:p>
          <a:p>
            <a:pPr marL="434340" indent="-342900">
              <a:lnSpc>
                <a:spcPct val="100000"/>
              </a:lnSpc>
              <a:spcBef>
                <a:spcPts val="600"/>
              </a:spcBef>
              <a:spcAft>
                <a:spcPts val="200"/>
              </a:spcAft>
              <a:buClr>
                <a:srgbClr val="2BBC2B"/>
              </a:buClr>
              <a:buFont typeface="Wingdings" panose="05000000000000000000" pitchFamily="2" charset="2"/>
              <a:buChar char="§"/>
            </a:pPr>
            <a:endParaRPr lang="en-US" sz="2400" dirty="0">
              <a:latin typeface="Arial "/>
            </a:endParaRPr>
          </a:p>
          <a:p>
            <a:pPr marL="548640" indent="-457200">
              <a:lnSpc>
                <a:spcPct val="100000"/>
              </a:lnSpc>
              <a:spcBef>
                <a:spcPts val="600"/>
              </a:spcBef>
              <a:spcAft>
                <a:spcPts val="200"/>
              </a:spcAft>
              <a:buClr>
                <a:srgbClr val="2BBC2B"/>
              </a:buClr>
              <a:buFont typeface="Wingdings" panose="05000000000000000000" pitchFamily="2" charset="2"/>
              <a:buChar char="§"/>
            </a:pPr>
            <a:r>
              <a:rPr lang="en-US" sz="2400" dirty="0">
                <a:latin typeface="Arial "/>
              </a:rPr>
              <a:t>If no additional units are needed but the end date needs to be extended, this would also be an Authorization Revision Request.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6FF1-E410-48D2-7393-CBD7626EEE31}"/>
              </a:ext>
            </a:extLst>
          </p:cNvPr>
          <p:cNvSpPr>
            <a:spLocks noGrp="1"/>
          </p:cNvSpPr>
          <p:nvPr>
            <p:ph type="title"/>
          </p:nvPr>
        </p:nvSpPr>
        <p:spPr/>
        <p:txBody>
          <a:bodyPr/>
          <a:lstStyle/>
          <a:p>
            <a:r>
              <a:rPr kumimoji="0" lang="en-US" sz="40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Authorization Revision Request Screenshot</a:t>
            </a:r>
            <a:endParaRPr lang="en-US" dirty="0"/>
          </a:p>
        </p:txBody>
      </p:sp>
      <p:pic>
        <p:nvPicPr>
          <p:cNvPr id="5" name="Picture 4" descr="This is a screen shot of where to select Request Authorization Revision from within the case in Atrezzo.">
            <a:extLst>
              <a:ext uri="{FF2B5EF4-FFF2-40B4-BE49-F238E27FC236}">
                <a16:creationId xmlns:a16="http://schemas.microsoft.com/office/drawing/2014/main" id="{71FFB2E4-F9A8-96E5-1E8C-143B248765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119" y="1637854"/>
            <a:ext cx="4766285" cy="4228457"/>
          </a:xfrm>
          <a:prstGeom prst="rect">
            <a:avLst/>
          </a:prstGeom>
          <a:ln w="28575">
            <a:solidFill>
              <a:schemeClr val="tx1"/>
            </a:solidFill>
          </a:ln>
        </p:spPr>
      </p:pic>
      <p:pic>
        <p:nvPicPr>
          <p:cNvPr id="4" name="Picture 3" descr="This is a screen shot of where to select Request Authorization Revision from the case work queue view in Atrezzo.">
            <a:extLst>
              <a:ext uri="{FF2B5EF4-FFF2-40B4-BE49-F238E27FC236}">
                <a16:creationId xmlns:a16="http://schemas.microsoft.com/office/drawing/2014/main" id="{13DBB4B6-9C93-EF4B-B2AB-45F6CE757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862" y="1637855"/>
            <a:ext cx="5413838" cy="4228456"/>
          </a:xfrm>
          <a:prstGeom prst="rect">
            <a:avLst/>
          </a:prstGeom>
          <a:ln w="28575">
            <a:solidFill>
              <a:schemeClr val="tx2"/>
            </a:solidFill>
          </a:ln>
        </p:spPr>
      </p:pic>
    </p:spTree>
    <p:extLst>
      <p:ext uri="{BB962C8B-B14F-4D97-AF65-F5344CB8AC3E}">
        <p14:creationId xmlns:p14="http://schemas.microsoft.com/office/powerpoint/2010/main" val="140104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About Acentra Health:</a:t>
            </a:r>
            <a:endParaRPr lang="en-US" dirty="0"/>
          </a:p>
        </p:txBody>
      </p:sp>
      <p:sp>
        <p:nvSpPr>
          <p:cNvPr id="3" name="Text Placeholder 2" descr="information about Kepro and CNSI merging.">
            <a:extLst>
              <a:ext uri="{FF2B5EF4-FFF2-40B4-BE49-F238E27FC236}">
                <a16:creationId xmlns:a16="http://schemas.microsoft.com/office/drawing/2014/main" id="{3019E7AB-15A8-0C1D-26EF-78110D8A8D7B}"/>
              </a:ext>
            </a:extLst>
          </p:cNvPr>
          <p:cNvSpPr>
            <a:spLocks noGrp="1"/>
          </p:cNvSpPr>
          <p:nvPr>
            <p:ph type="body" sz="quarter" idx="13"/>
          </p:nvPr>
        </p:nvSpPr>
        <p:spPr>
          <a:xfrm>
            <a:off x="277585" y="1330190"/>
            <a:ext cx="5456643" cy="4746760"/>
          </a:xfrm>
        </p:spPr>
        <p:txBody>
          <a:bodyPr anchor="ctr"/>
          <a:lstStyle/>
          <a:p>
            <a:r>
              <a:rPr lang="en-US" sz="2400" dirty="0">
                <a:solidFill>
                  <a:srgbClr val="000000"/>
                </a:solidFill>
              </a:rPr>
              <a:t>Acentra serves as the PA vendor for Indiana Medicaid FFS since July 1, 2023. </a:t>
            </a:r>
            <a:endParaRPr lang="en-US" sz="24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pPr marL="0" marR="0" lvl="0" indent="0" defTabSz="914400" eaLnBrk="1" fontAlgn="auto" latinLnBrk="0" hangingPunct="1">
              <a:lnSpc>
                <a:spcPts val="22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42126"/>
              </a:solidFill>
              <a:effectLst/>
              <a:uLnTx/>
              <a:uFillTx/>
              <a:latin typeface="+mj-lt"/>
              <a:cs typeface="Arial"/>
            </a:endParaRPr>
          </a:p>
        </p:txBody>
      </p:sp>
      <p:sp>
        <p:nvSpPr>
          <p:cNvPr id="5" name="Text Placeholder 2" descr="Acentra's purpose, vision and mission explained.">
            <a:extLst>
              <a:ext uri="{FF2B5EF4-FFF2-40B4-BE49-F238E27FC236}">
                <a16:creationId xmlns:a16="http://schemas.microsoft.com/office/drawing/2014/main" id="{080E4E39-00FD-64E8-EFC6-C30A6FA52EFF}"/>
              </a:ext>
            </a:extLst>
          </p:cNvPr>
          <p:cNvSpPr txBox="1">
            <a:spLocks/>
          </p:cNvSpPr>
          <p:nvPr/>
        </p:nvSpPr>
        <p:spPr>
          <a:xfrm>
            <a:off x="6096000" y="1330190"/>
            <a:ext cx="5592534" cy="4746760"/>
          </a:xfrm>
          <a:prstGeom prst="rect">
            <a:avLst/>
          </a:prstGeom>
        </p:spPr>
        <p:txBody>
          <a:bodyPr vert="horz" lIns="0" tIns="0" rIns="0" bIns="0" rtlCol="0">
            <a:normAutofit/>
          </a:bodyPr>
          <a:lst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7E16F31B-DD66-331B-ED01-CC1CA38655B2}"/>
              </a:ext>
            </a:extLst>
          </p:cNvPr>
          <p:cNvSpPr txBox="1"/>
          <p:nvPr/>
        </p:nvSpPr>
        <p:spPr>
          <a:xfrm>
            <a:off x="6096000" y="497428"/>
            <a:ext cx="5592534" cy="5863144"/>
          </a:xfrm>
          <a:prstGeom prst="rect">
            <a:avLst/>
          </a:prstGeom>
          <a:noFill/>
        </p:spPr>
        <p:txBody>
          <a:bodyPr wrap="square" anchor="ctr">
            <a:spAutoFit/>
          </a:bodyPr>
          <a:lstStyle/>
          <a:p>
            <a:pPr>
              <a:lnSpc>
                <a:spcPts val="2500"/>
              </a:lnSpc>
            </a:pPr>
            <a:r>
              <a:rPr lang="en-US" sz="2400" b="1" i="0" dirty="0">
                <a:solidFill>
                  <a:schemeClr val="tx1"/>
                </a:solidFill>
                <a:effectLst/>
                <a:latin typeface="+mn-lt"/>
              </a:rPr>
              <a:t>Acentra Health’s diverse team of experienced leaders, clinicians, technologists, and industry professionals are redefining industry standards and expectations to support your program’s needs.</a:t>
            </a:r>
            <a:endParaRPr lang="en-US" sz="2400" b="1" kern="1200" dirty="0">
              <a:solidFill>
                <a:schemeClr val="tx1"/>
              </a:solidFill>
              <a:latin typeface="+mn-lt"/>
              <a:ea typeface="+mn-ea"/>
              <a:cs typeface="Arial" panose="020B0604020202020204" pitchFamily="34" charset="0"/>
            </a:endParaRPr>
          </a:p>
          <a:p>
            <a:pPr marL="285750" indent="-285750">
              <a:lnSpc>
                <a:spcPts val="2500"/>
              </a:lnSpc>
              <a:buFont typeface="Arial" panose="020B0604020202020204" pitchFamily="34" charset="0"/>
              <a:buChar char="•"/>
            </a:pPr>
            <a:endParaRPr lang="en-US" sz="2400" kern="1200" dirty="0">
              <a:solidFill>
                <a:srgbClr val="000000"/>
              </a:solidFill>
              <a:latin typeface="+mn-lt"/>
              <a:ea typeface="+mn-ea"/>
              <a:cs typeface="Arial" panose="020B0604020202020204" pitchFamily="34" charset="0"/>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30+ years of public sector health experience.</a:t>
            </a:r>
          </a:p>
          <a:p>
            <a:pPr>
              <a:lnSpc>
                <a:spcPts val="2500"/>
              </a:lnSpc>
            </a:pPr>
            <a:endParaRPr lang="en-US" sz="2400" dirty="0">
              <a:solidFill>
                <a:srgbClr val="2BBC2B"/>
              </a:solidFill>
              <a:latin typeface="+mj-lt"/>
              <a:cs typeface="Arial"/>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Innovative excellence in healthcare technology solutions and clinical expertise.</a:t>
            </a:r>
          </a:p>
          <a:p>
            <a:pPr marL="342900" indent="-342900">
              <a:lnSpc>
                <a:spcPts val="2500"/>
              </a:lnSpc>
              <a:buFont typeface="Wingdings" panose="05000000000000000000" pitchFamily="2" charset="2"/>
              <a:buChar char="ü"/>
            </a:pPr>
            <a:endParaRPr lang="en-US" sz="2400" dirty="0">
              <a:solidFill>
                <a:srgbClr val="2BBC2B"/>
              </a:solidFill>
              <a:latin typeface="+mj-lt"/>
              <a:cs typeface="Arial"/>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Best-in-class client experience: subject-matter experts, health care advisory board, board of directors, and client focus groups.</a:t>
            </a:r>
          </a:p>
        </p:txBody>
      </p:sp>
    </p:spTree>
    <p:extLst>
      <p:ext uri="{BB962C8B-B14F-4D97-AF65-F5344CB8AC3E}">
        <p14:creationId xmlns:p14="http://schemas.microsoft.com/office/powerpoint/2010/main" val="942694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FB201-58E6-0AB5-65B9-FDA69CA3209B}"/>
              </a:ext>
            </a:extLst>
          </p:cNvPr>
          <p:cNvSpPr>
            <a:spLocks noGrp="1"/>
          </p:cNvSpPr>
          <p:nvPr>
            <p:ph type="title"/>
          </p:nvPr>
        </p:nvSpPr>
        <p:spPr/>
        <p:txBody>
          <a:bodyPr/>
          <a:lstStyle/>
          <a:p>
            <a:r>
              <a:rPr lang="en-US" dirty="0"/>
              <a:t>Assuming a PA From Another Provider</a:t>
            </a:r>
          </a:p>
        </p:txBody>
      </p:sp>
      <p:sp>
        <p:nvSpPr>
          <p:cNvPr id="2" name="Text Placeholder 1">
            <a:extLst>
              <a:ext uri="{FF2B5EF4-FFF2-40B4-BE49-F238E27FC236}">
                <a16:creationId xmlns:a16="http://schemas.microsoft.com/office/drawing/2014/main" id="{8943F635-F0FA-AD90-CD73-A2CCFD59100E}"/>
              </a:ext>
            </a:extLst>
          </p:cNvPr>
          <p:cNvSpPr>
            <a:spLocks noGrp="1"/>
          </p:cNvSpPr>
          <p:nvPr>
            <p:ph type="body" sz="quarter" idx="13"/>
          </p:nvPr>
        </p:nvSpPr>
        <p:spPr>
          <a:xfrm>
            <a:off x="463689" y="1614396"/>
            <a:ext cx="11303000" cy="4353918"/>
          </a:xfrm>
        </p:spPr>
        <p:txBody>
          <a:bodyPr>
            <a:noAutofit/>
          </a:bodyPr>
          <a:lstStyle/>
          <a:p>
            <a:pPr>
              <a:lnSpc>
                <a:spcPct val="100000"/>
              </a:lnSpc>
              <a:spcBef>
                <a:spcPts val="600"/>
              </a:spcBef>
            </a:pPr>
            <a:r>
              <a:rPr lang="en-US" sz="2800" dirty="0"/>
              <a:t>Fax a request on the Authorization Revision Request form to 800-261-2774 or call customer service at 866-725-9991. </a:t>
            </a:r>
          </a:p>
          <a:p>
            <a:pPr marL="0" indent="0">
              <a:lnSpc>
                <a:spcPct val="100000"/>
              </a:lnSpc>
              <a:spcBef>
                <a:spcPts val="600"/>
              </a:spcBef>
              <a:buNone/>
            </a:pPr>
            <a:endParaRPr lang="en-US" sz="2800" dirty="0"/>
          </a:p>
          <a:p>
            <a:pPr>
              <a:lnSpc>
                <a:spcPct val="100000"/>
              </a:lnSpc>
              <a:spcBef>
                <a:spcPts val="600"/>
              </a:spcBef>
            </a:pPr>
            <a:r>
              <a:rPr lang="en-US" sz="2800" dirty="0"/>
              <a:t>Provide all relevant information including but not limited to:</a:t>
            </a:r>
          </a:p>
          <a:p>
            <a:pPr lvl="1">
              <a:lnSpc>
                <a:spcPct val="100000"/>
              </a:lnSpc>
              <a:spcBef>
                <a:spcPts val="600"/>
              </a:spcBef>
            </a:pPr>
            <a:r>
              <a:rPr lang="en-US" sz="2400" dirty="0"/>
              <a:t>Member information</a:t>
            </a:r>
          </a:p>
          <a:p>
            <a:pPr lvl="1">
              <a:lnSpc>
                <a:spcPct val="100000"/>
              </a:lnSpc>
              <a:spcBef>
                <a:spcPts val="600"/>
              </a:spcBef>
            </a:pPr>
            <a:r>
              <a:rPr lang="en-US" sz="2400" dirty="0"/>
              <a:t>Originating provider information</a:t>
            </a:r>
          </a:p>
          <a:p>
            <a:pPr lvl="1">
              <a:lnSpc>
                <a:spcPct val="100000"/>
              </a:lnSpc>
              <a:spcBef>
                <a:spcPts val="600"/>
              </a:spcBef>
            </a:pPr>
            <a:r>
              <a:rPr lang="en-US" sz="2400" dirty="0"/>
              <a:t>Authorization number </a:t>
            </a:r>
          </a:p>
          <a:p>
            <a:pPr lvl="1">
              <a:lnSpc>
                <a:spcPct val="100000"/>
              </a:lnSpc>
              <a:spcBef>
                <a:spcPts val="600"/>
              </a:spcBef>
            </a:pPr>
            <a:r>
              <a:rPr lang="en-US" sz="2400" dirty="0"/>
              <a:t>Procedures on the PA request</a:t>
            </a:r>
          </a:p>
          <a:p>
            <a:pPr lvl="1">
              <a:lnSpc>
                <a:spcPct val="100000"/>
              </a:lnSpc>
              <a:spcBef>
                <a:spcPts val="600"/>
              </a:spcBef>
            </a:pPr>
            <a:r>
              <a:rPr lang="en-US" sz="2400" dirty="0"/>
              <a:t>Date PA will be assumed</a:t>
            </a:r>
          </a:p>
          <a:p>
            <a:pPr marL="0" indent="0">
              <a:buNone/>
            </a:pPr>
            <a:endParaRPr lang="en-US" sz="2800" dirty="0"/>
          </a:p>
        </p:txBody>
      </p:sp>
    </p:spTree>
    <p:extLst>
      <p:ext uri="{BB962C8B-B14F-4D97-AF65-F5344CB8AC3E}">
        <p14:creationId xmlns:p14="http://schemas.microsoft.com/office/powerpoint/2010/main" val="3449103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7D8AB0-2919-153D-BD09-6F6647F53D35}"/>
              </a:ext>
            </a:extLst>
          </p:cNvPr>
          <p:cNvSpPr>
            <a:spLocks noGrp="1"/>
          </p:cNvSpPr>
          <p:nvPr>
            <p:ph type="title"/>
          </p:nvPr>
        </p:nvSpPr>
        <p:spPr/>
        <p:txBody>
          <a:bodyPr/>
          <a:lstStyle/>
          <a:p>
            <a:r>
              <a:rPr lang="en-US" dirty="0"/>
              <a:t>FSSA Resources for Providers</a:t>
            </a:r>
          </a:p>
        </p:txBody>
      </p:sp>
      <p:sp>
        <p:nvSpPr>
          <p:cNvPr id="4" name="Text Placeholder 3">
            <a:extLst>
              <a:ext uri="{FF2B5EF4-FFF2-40B4-BE49-F238E27FC236}">
                <a16:creationId xmlns:a16="http://schemas.microsoft.com/office/drawing/2014/main" id="{2D1AB1F8-C116-90C1-3E96-C0448517A2A2}"/>
              </a:ext>
            </a:extLst>
          </p:cNvPr>
          <p:cNvSpPr>
            <a:spLocks noGrp="1"/>
          </p:cNvSpPr>
          <p:nvPr>
            <p:ph type="body" sz="quarter" idx="13"/>
          </p:nvPr>
        </p:nvSpPr>
        <p:spPr>
          <a:xfrm>
            <a:off x="361950" y="1335782"/>
            <a:ext cx="11303000" cy="1650874"/>
          </a:xfrm>
        </p:spPr>
        <p:txBody>
          <a:bodyPr>
            <a:noAutofit/>
          </a:bodyPr>
          <a:lstStyle/>
          <a:p>
            <a:pPr marL="0" indent="0">
              <a:lnSpc>
                <a:spcPct val="100000"/>
              </a:lnSpc>
              <a:buNone/>
            </a:pPr>
            <a:r>
              <a:rPr lang="en-US" sz="2000" b="1" dirty="0"/>
              <a:t>Provider Fee Schedules</a:t>
            </a:r>
          </a:p>
          <a:p>
            <a:pPr marL="464040" lvl="1" indent="0">
              <a:buNone/>
            </a:pPr>
            <a:r>
              <a:rPr lang="en-US" sz="2000" dirty="0"/>
              <a:t>Accessible from the Family and Social Services Administration (FSSA) Provider web page. Guides providers regarding PA requirement.</a:t>
            </a:r>
          </a:p>
          <a:p>
            <a:pPr marL="464040" lvl="1" indent="0">
              <a:buNone/>
            </a:pPr>
            <a:r>
              <a:rPr lang="en-US" sz="2000" b="1" dirty="0">
                <a:solidFill>
                  <a:schemeClr val="tx2"/>
                </a:solidFill>
                <a:hlinkClick r:id="rId3"/>
              </a:rPr>
              <a:t>Provider Fee Schedules</a:t>
            </a:r>
            <a:endParaRPr lang="en-US" sz="2000" b="1" dirty="0">
              <a:solidFill>
                <a:schemeClr val="tx2"/>
              </a:solidFill>
            </a:endParaRPr>
          </a:p>
        </p:txBody>
      </p:sp>
      <p:sp>
        <p:nvSpPr>
          <p:cNvPr id="2" name="Text Placeholder 1">
            <a:extLst>
              <a:ext uri="{FF2B5EF4-FFF2-40B4-BE49-F238E27FC236}">
                <a16:creationId xmlns:a16="http://schemas.microsoft.com/office/drawing/2014/main" id="{35BA01BE-3EB4-BEBB-B33A-DB9EEB496542}"/>
              </a:ext>
            </a:extLst>
          </p:cNvPr>
          <p:cNvSpPr>
            <a:spLocks noGrp="1"/>
          </p:cNvSpPr>
          <p:nvPr>
            <p:ph type="body" sz="quarter" idx="11"/>
          </p:nvPr>
        </p:nvSpPr>
        <p:spPr>
          <a:xfrm>
            <a:off x="361950" y="3119942"/>
            <a:ext cx="11303000" cy="1414218"/>
          </a:xfrm>
        </p:spPr>
        <p:txBody>
          <a:bodyPr>
            <a:noAutofit/>
          </a:bodyPr>
          <a:lstStyle/>
          <a:p>
            <a:pPr marL="0" indent="0">
              <a:buNone/>
            </a:pPr>
            <a:r>
              <a:rPr lang="en-US" sz="2000" b="1" dirty="0"/>
              <a:t>Provider Modules</a:t>
            </a:r>
          </a:p>
          <a:p>
            <a:pPr marL="464040" lvl="1" indent="0">
              <a:buNone/>
            </a:pPr>
            <a:r>
              <a:rPr lang="en-US" sz="2000" dirty="0"/>
              <a:t>Found in the providers references section. Guides providers on requirements.</a:t>
            </a:r>
          </a:p>
          <a:p>
            <a:pPr marL="464040" lvl="1" indent="0">
              <a:buNone/>
            </a:pPr>
            <a:r>
              <a:rPr lang="en-US" sz="2000" b="1" dirty="0">
                <a:hlinkClick r:id="rId4"/>
              </a:rPr>
              <a:t>Provider Modules</a:t>
            </a:r>
            <a:endParaRPr lang="en-US" sz="2000" b="1" dirty="0"/>
          </a:p>
        </p:txBody>
      </p:sp>
      <p:sp>
        <p:nvSpPr>
          <p:cNvPr id="3" name="Text Placeholder 2">
            <a:extLst>
              <a:ext uri="{FF2B5EF4-FFF2-40B4-BE49-F238E27FC236}">
                <a16:creationId xmlns:a16="http://schemas.microsoft.com/office/drawing/2014/main" id="{0803A79F-1DF3-2585-BC52-79707BAB5EB6}"/>
              </a:ext>
            </a:extLst>
          </p:cNvPr>
          <p:cNvSpPr>
            <a:spLocks noGrp="1"/>
          </p:cNvSpPr>
          <p:nvPr>
            <p:ph type="body" sz="quarter" idx="12"/>
          </p:nvPr>
        </p:nvSpPr>
        <p:spPr>
          <a:xfrm>
            <a:off x="361950" y="4667446"/>
            <a:ext cx="11303000" cy="1295183"/>
          </a:xfrm>
        </p:spPr>
        <p:txBody>
          <a:bodyPr>
            <a:normAutofit fontScale="92500" lnSpcReduction="20000"/>
          </a:bodyPr>
          <a:lstStyle/>
          <a:p>
            <a:pPr marL="0" indent="0">
              <a:buNone/>
            </a:pPr>
            <a:r>
              <a:rPr lang="en-US" sz="2000" b="1" dirty="0"/>
              <a:t>Forms</a:t>
            </a:r>
          </a:p>
          <a:p>
            <a:pPr marL="464040" lvl="1" indent="0">
              <a:buNone/>
            </a:pPr>
            <a:r>
              <a:rPr lang="en-US" sz="2000" dirty="0"/>
              <a:t>If prior authorization request requires forms to be submitted with the request, they can be found on the forms page.</a:t>
            </a:r>
          </a:p>
          <a:p>
            <a:pPr marL="464040" lvl="1" indent="0">
              <a:buNone/>
            </a:pPr>
            <a:r>
              <a:rPr lang="en-US" sz="2000" b="1" dirty="0">
                <a:hlinkClick r:id="rId5"/>
              </a:rPr>
              <a:t>Forms</a:t>
            </a:r>
            <a:endParaRPr lang="en-US" sz="2000" dirty="0"/>
          </a:p>
        </p:txBody>
      </p:sp>
    </p:spTree>
    <p:extLst>
      <p:ext uri="{BB962C8B-B14F-4D97-AF65-F5344CB8AC3E}">
        <p14:creationId xmlns:p14="http://schemas.microsoft.com/office/powerpoint/2010/main" val="3597663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43DB-AC9C-52B3-202C-6DF91B51D783}"/>
              </a:ext>
            </a:extLst>
          </p:cNvPr>
          <p:cNvSpPr>
            <a:spLocks noGrp="1"/>
          </p:cNvSpPr>
          <p:nvPr>
            <p:ph type="title"/>
          </p:nvPr>
        </p:nvSpPr>
        <p:spPr/>
        <p:txBody>
          <a:bodyPr/>
          <a:lstStyle/>
          <a:p>
            <a:r>
              <a:rPr lang="en-US" dirty="0"/>
              <a:t>Conclusion and Q&amp;A</a:t>
            </a:r>
          </a:p>
        </p:txBody>
      </p:sp>
      <p:sp>
        <p:nvSpPr>
          <p:cNvPr id="11" name="Text Placeholder 10">
            <a:extLst>
              <a:ext uri="{FF2B5EF4-FFF2-40B4-BE49-F238E27FC236}">
                <a16:creationId xmlns:a16="http://schemas.microsoft.com/office/drawing/2014/main" id="{CADFC461-2FD4-8911-958A-3658B34B66B3}"/>
              </a:ext>
            </a:extLst>
          </p:cNvPr>
          <p:cNvSpPr>
            <a:spLocks noGrp="1"/>
          </p:cNvSpPr>
          <p:nvPr>
            <p:ph type="body" sz="quarter" idx="19"/>
          </p:nvPr>
        </p:nvSpPr>
        <p:spPr>
          <a:xfrm>
            <a:off x="266699" y="1068183"/>
            <a:ext cx="11489872" cy="2103244"/>
          </a:xfrm>
        </p:spPr>
        <p:txBody>
          <a:bodyPr anchor="ctr"/>
          <a:lstStyle/>
          <a:p>
            <a:pPr algn="ctr"/>
            <a:r>
              <a:rPr lang="en-US" sz="3200" b="1" dirty="0">
                <a:latin typeface="+mn-lt"/>
              </a:rPr>
              <a:t>Thank you for your time and participation!</a:t>
            </a:r>
          </a:p>
        </p:txBody>
      </p:sp>
      <p:sp>
        <p:nvSpPr>
          <p:cNvPr id="16" name="Text Placeholder 15">
            <a:extLst>
              <a:ext uri="{FF2B5EF4-FFF2-40B4-BE49-F238E27FC236}">
                <a16:creationId xmlns:a16="http://schemas.microsoft.com/office/drawing/2014/main" id="{84A472F7-54C1-DCF2-B316-F7C0B88CAA65}"/>
              </a:ext>
            </a:extLst>
          </p:cNvPr>
          <p:cNvSpPr>
            <a:spLocks noGrp="1"/>
          </p:cNvSpPr>
          <p:nvPr>
            <p:ph type="body" sz="quarter" idx="24"/>
          </p:nvPr>
        </p:nvSpPr>
        <p:spPr>
          <a:xfrm>
            <a:off x="266697" y="3857539"/>
            <a:ext cx="4762503" cy="605603"/>
          </a:xfrm>
        </p:spPr>
        <p:txBody>
          <a:bodyPr/>
          <a:lstStyle/>
          <a:p>
            <a:r>
              <a:rPr lang="en-US" sz="1800" dirty="0">
                <a:solidFill>
                  <a:schemeClr val="tx1"/>
                </a:solidFill>
                <a:latin typeface="+mn-lt"/>
                <a:cs typeface="Segoe UI"/>
              </a:rPr>
              <a:t>Provider </a:t>
            </a:r>
            <a:r>
              <a:rPr lang="en-US" sz="1800" dirty="0">
                <a:latin typeface="+mn-lt"/>
                <a:cs typeface="Segoe UI"/>
              </a:rPr>
              <a:t>R</a:t>
            </a:r>
            <a:r>
              <a:rPr lang="en-US" sz="1800" dirty="0">
                <a:solidFill>
                  <a:schemeClr val="tx1"/>
                </a:solidFill>
                <a:latin typeface="+mn-lt"/>
                <a:cs typeface="Segoe UI"/>
              </a:rPr>
              <a:t>elations Assistance:</a:t>
            </a:r>
            <a:endParaRPr lang="en-US" sz="1800" dirty="0">
              <a:latin typeface="+mn-lt"/>
            </a:endParaRPr>
          </a:p>
          <a:p>
            <a:endParaRPr lang="en-US" sz="1800" dirty="0">
              <a:latin typeface="+mn-lt"/>
            </a:endParaRPr>
          </a:p>
        </p:txBody>
      </p:sp>
      <p:sp>
        <p:nvSpPr>
          <p:cNvPr id="17" name="Text Placeholder 16">
            <a:extLst>
              <a:ext uri="{FF2B5EF4-FFF2-40B4-BE49-F238E27FC236}">
                <a16:creationId xmlns:a16="http://schemas.microsoft.com/office/drawing/2014/main" id="{A3990CCB-8F2D-4807-9CAE-662FC459077D}"/>
              </a:ext>
            </a:extLst>
          </p:cNvPr>
          <p:cNvSpPr>
            <a:spLocks noGrp="1"/>
          </p:cNvSpPr>
          <p:nvPr>
            <p:ph type="body" sz="quarter" idx="25"/>
          </p:nvPr>
        </p:nvSpPr>
        <p:spPr>
          <a:xfrm>
            <a:off x="5525305" y="3857539"/>
            <a:ext cx="3938083" cy="382858"/>
          </a:xfrm>
        </p:spPr>
        <p:txBody>
          <a:bodyPr/>
          <a:lstStyle/>
          <a:p>
            <a:r>
              <a:rPr lang="en-US" sz="1800" b="1" i="0" u="sng" strike="noStrike" dirty="0">
                <a:effectLst/>
                <a:latin typeface="+mn-lt"/>
                <a:cs typeface="Arial"/>
                <a:hlinkClick r:id="rId3">
                  <a:extLst>
                    <a:ext uri="{A12FA001-AC4F-418D-AE19-62706E023703}">
                      <ahyp:hlinkClr xmlns:ahyp="http://schemas.microsoft.com/office/drawing/2018/hyperlinkcolor" val="tx"/>
                    </a:ext>
                  </a:extLst>
                </a:hlinkClick>
              </a:rPr>
              <a:t>INPriorAuthIssues@</a:t>
            </a:r>
            <a:r>
              <a:rPr lang="en-US" sz="1800" b="1" u="sng" dirty="0">
                <a:latin typeface="+mn-lt"/>
                <a:cs typeface="Arial"/>
                <a:hlinkClick r:id="rId3">
                  <a:extLst>
                    <a:ext uri="{A12FA001-AC4F-418D-AE19-62706E023703}">
                      <ahyp:hlinkClr xmlns:ahyp="http://schemas.microsoft.com/office/drawing/2018/hyperlinkcolor" val="tx"/>
                    </a:ext>
                  </a:extLst>
                </a:hlinkClick>
              </a:rPr>
              <a:t>acentra</a:t>
            </a:r>
            <a:r>
              <a:rPr lang="en-US" sz="1800" b="1" i="0" u="sng" strike="noStrike" dirty="0">
                <a:effectLst/>
                <a:latin typeface="+mn-lt"/>
                <a:cs typeface="Arial"/>
                <a:hlinkClick r:id="rId3">
                  <a:extLst>
                    <a:ext uri="{A12FA001-AC4F-418D-AE19-62706E023703}">
                      <ahyp:hlinkClr xmlns:ahyp="http://schemas.microsoft.com/office/drawing/2018/hyperlinkcolor" val="tx"/>
                    </a:ext>
                  </a:extLst>
                </a:hlinkClick>
              </a:rPr>
              <a:t>.com</a:t>
            </a:r>
            <a:r>
              <a:rPr lang="en-US" sz="1800" b="1" i="0" u="none" strike="noStrike" dirty="0">
                <a:effectLst/>
                <a:latin typeface="+mn-lt"/>
                <a:cs typeface="Arial"/>
              </a:rPr>
              <a:t> </a:t>
            </a:r>
            <a:endParaRPr lang="en-US" sz="1800" b="1" dirty="0">
              <a:latin typeface="+mn-lt"/>
            </a:endParaRPr>
          </a:p>
        </p:txBody>
      </p:sp>
      <p:sp>
        <p:nvSpPr>
          <p:cNvPr id="19" name="Text Placeholder 18">
            <a:extLst>
              <a:ext uri="{FF2B5EF4-FFF2-40B4-BE49-F238E27FC236}">
                <a16:creationId xmlns:a16="http://schemas.microsoft.com/office/drawing/2014/main" id="{37291914-72C9-6377-3C64-747B37544289}"/>
              </a:ext>
            </a:extLst>
          </p:cNvPr>
          <p:cNvSpPr>
            <a:spLocks noGrp="1"/>
          </p:cNvSpPr>
          <p:nvPr>
            <p:ph type="body" sz="quarter" idx="27"/>
          </p:nvPr>
        </p:nvSpPr>
        <p:spPr>
          <a:xfrm>
            <a:off x="266695" y="4609691"/>
            <a:ext cx="4762502" cy="605603"/>
          </a:xfrm>
        </p:spPr>
        <p:txBody>
          <a:bodyPr/>
          <a:lstStyle/>
          <a:p>
            <a:r>
              <a:rPr lang="en-US" sz="1800" dirty="0">
                <a:latin typeface="+mn-lt"/>
              </a:rPr>
              <a:t>Provider education website:</a:t>
            </a:r>
          </a:p>
        </p:txBody>
      </p:sp>
      <p:sp>
        <p:nvSpPr>
          <p:cNvPr id="20" name="Text Placeholder 19">
            <a:extLst>
              <a:ext uri="{FF2B5EF4-FFF2-40B4-BE49-F238E27FC236}">
                <a16:creationId xmlns:a16="http://schemas.microsoft.com/office/drawing/2014/main" id="{26C98A3E-CCAA-BE15-A7A5-1241273BEE8E}"/>
              </a:ext>
            </a:extLst>
          </p:cNvPr>
          <p:cNvSpPr>
            <a:spLocks noGrp="1"/>
          </p:cNvSpPr>
          <p:nvPr>
            <p:ph type="body" sz="quarter" idx="28"/>
          </p:nvPr>
        </p:nvSpPr>
        <p:spPr>
          <a:xfrm>
            <a:off x="5525305" y="4609691"/>
            <a:ext cx="6231265" cy="382858"/>
          </a:xfrm>
        </p:spPr>
        <p:txBody>
          <a:bodyPr vert="horz" lIns="0" tIns="0" rIns="0" bIns="0" rtlCol="0">
            <a:noAutofit/>
          </a:bodyPr>
          <a:lstStyle/>
          <a:p>
            <a:r>
              <a:rPr lang="en-US" sz="1800" b="1" u="sng" dirty="0">
                <a:latin typeface="+mn-lt"/>
                <a:cs typeface="Arial"/>
                <a:hlinkClick r:id="rId4">
                  <a:extLst>
                    <a:ext uri="{A12FA001-AC4F-418D-AE19-62706E023703}">
                      <ahyp:hlinkClr xmlns:ahyp="http://schemas.microsoft.com/office/drawing/2018/hyperlinkcolor" val="tx"/>
                    </a:ext>
                  </a:extLst>
                </a:hlinkClick>
              </a:rPr>
              <a:t>Training &amp; Education - Indiana Medicaid FFS</a:t>
            </a:r>
            <a:endParaRPr lang="en-US" sz="1800" b="1" u="sng" dirty="0">
              <a:latin typeface="+mn-lt"/>
              <a:cs typeface="Arial"/>
            </a:endParaRPr>
          </a:p>
        </p:txBody>
      </p:sp>
      <p:sp>
        <p:nvSpPr>
          <p:cNvPr id="13" name="Text Placeholder 12">
            <a:extLst>
              <a:ext uri="{FF2B5EF4-FFF2-40B4-BE49-F238E27FC236}">
                <a16:creationId xmlns:a16="http://schemas.microsoft.com/office/drawing/2014/main" id="{D66E6734-D975-EF66-D72E-37F17861D7CB}"/>
              </a:ext>
            </a:extLst>
          </p:cNvPr>
          <p:cNvSpPr>
            <a:spLocks noGrp="1"/>
          </p:cNvSpPr>
          <p:nvPr>
            <p:ph type="body" sz="quarter" idx="21"/>
          </p:nvPr>
        </p:nvSpPr>
        <p:spPr>
          <a:xfrm>
            <a:off x="266695" y="5400378"/>
            <a:ext cx="4762502" cy="482449"/>
          </a:xfrm>
        </p:spPr>
        <p:txBody>
          <a:bodyPr/>
          <a:lstStyle/>
          <a:p>
            <a:r>
              <a:rPr lang="en-US" sz="1800" dirty="0">
                <a:solidFill>
                  <a:schemeClr val="tx1"/>
                </a:solidFill>
                <a:latin typeface="+mn-lt"/>
                <a:cs typeface="Arial"/>
              </a:rPr>
              <a:t>Acentra Health Customer Service: </a:t>
            </a:r>
          </a:p>
          <a:p>
            <a:endParaRPr lang="en-US" sz="1800" dirty="0">
              <a:latin typeface="+mn-lt"/>
            </a:endParaRPr>
          </a:p>
        </p:txBody>
      </p:sp>
      <p:sp>
        <p:nvSpPr>
          <p:cNvPr id="14" name="Text Placeholder 13">
            <a:extLst>
              <a:ext uri="{FF2B5EF4-FFF2-40B4-BE49-F238E27FC236}">
                <a16:creationId xmlns:a16="http://schemas.microsoft.com/office/drawing/2014/main" id="{2169E567-7895-BFE6-0B77-2D62CB15239F}"/>
              </a:ext>
            </a:extLst>
          </p:cNvPr>
          <p:cNvSpPr>
            <a:spLocks noGrp="1"/>
          </p:cNvSpPr>
          <p:nvPr>
            <p:ph type="body" sz="quarter" idx="22"/>
          </p:nvPr>
        </p:nvSpPr>
        <p:spPr>
          <a:xfrm>
            <a:off x="5525305" y="5402846"/>
            <a:ext cx="3013901" cy="843106"/>
          </a:xfrm>
        </p:spPr>
        <p:txBody>
          <a:bodyPr/>
          <a:lstStyle/>
          <a:p>
            <a:r>
              <a:rPr lang="en-US" sz="1800" b="1" dirty="0">
                <a:solidFill>
                  <a:schemeClr val="tx1"/>
                </a:solidFill>
                <a:latin typeface="+mn-lt"/>
                <a:cs typeface="Arial"/>
              </a:rPr>
              <a:t>Phone: </a:t>
            </a:r>
            <a:r>
              <a:rPr lang="en-US" sz="1800" b="1" dirty="0">
                <a:latin typeface="+mn-lt"/>
              </a:rPr>
              <a:t> 866-725-9991</a:t>
            </a:r>
          </a:p>
          <a:p>
            <a:r>
              <a:rPr lang="en-US" sz="1800" b="1" dirty="0">
                <a:latin typeface="+mn-lt"/>
              </a:rPr>
              <a:t>Fax: 800-261-2774</a:t>
            </a:r>
          </a:p>
        </p:txBody>
      </p:sp>
    </p:spTree>
    <p:extLst>
      <p:ext uri="{BB962C8B-B14F-4D97-AF65-F5344CB8AC3E}">
        <p14:creationId xmlns:p14="http://schemas.microsoft.com/office/powerpoint/2010/main" val="1177641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E8D-F933-588F-5F50-5065AABF22AA}"/>
              </a:ext>
            </a:extLst>
          </p:cNvPr>
          <p:cNvSpPr>
            <a:spLocks noGrp="1"/>
          </p:cNvSpPr>
          <p:nvPr>
            <p:ph type="title" idx="4294967295"/>
          </p:nvPr>
        </p:nvSpPr>
        <p:spPr>
          <a:xfrm>
            <a:off x="266699" y="-521093"/>
            <a:ext cx="11410949" cy="521093"/>
          </a:xfrm>
        </p:spPr>
        <p:txBody>
          <a:bodyPr vert="horz" lIns="0" tIns="0" rIns="0" bIns="0" rtlCol="0" anchor="b">
            <a:normAutofit/>
          </a:bodyPr>
          <a:lstStyle/>
          <a:p>
            <a:r>
              <a:rPr lang="en-US" dirty="0"/>
              <a:t>Closing slide</a:t>
            </a:r>
          </a:p>
        </p:txBody>
      </p:sp>
    </p:spTree>
    <p:extLst>
      <p:ext uri="{BB962C8B-B14F-4D97-AF65-F5344CB8AC3E}">
        <p14:creationId xmlns:p14="http://schemas.microsoft.com/office/powerpoint/2010/main" val="130431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Utilization Management Scope of Services</a:t>
            </a:r>
          </a:p>
        </p:txBody>
      </p:sp>
      <p:sp>
        <p:nvSpPr>
          <p:cNvPr id="3" name="Text Placeholder 2" descr="Covers the scope for this type of service.">
            <a:extLst>
              <a:ext uri="{FF2B5EF4-FFF2-40B4-BE49-F238E27FC236}">
                <a16:creationId xmlns:a16="http://schemas.microsoft.com/office/drawing/2014/main" id="{3019E7AB-15A8-0C1D-26EF-78110D8A8D7B}"/>
              </a:ext>
            </a:extLst>
          </p:cNvPr>
          <p:cNvSpPr>
            <a:spLocks noGrp="1"/>
          </p:cNvSpPr>
          <p:nvPr>
            <p:ph type="body" sz="quarter" idx="13"/>
          </p:nvPr>
        </p:nvSpPr>
        <p:spPr>
          <a:xfrm>
            <a:off x="264932" y="1507127"/>
            <a:ext cx="5456643" cy="4745392"/>
          </a:xfrm>
        </p:spPr>
        <p:txBody>
          <a:bodyPr anchor="t">
            <a:noAutofit/>
          </a:bodyPr>
          <a:lstStyle/>
          <a:p>
            <a:pPr>
              <a:lnSpc>
                <a:spcPct val="100000"/>
              </a:lnSpc>
              <a:buClr>
                <a:schemeClr val="tx1"/>
              </a:buClr>
            </a:pPr>
            <a:r>
              <a:rPr lang="en-US" sz="2400" b="1" dirty="0">
                <a:effectLst/>
                <a:latin typeface="+mn-lt"/>
              </a:rPr>
              <a:t>Durable Medical Equipment (DME)</a:t>
            </a:r>
          </a:p>
          <a:p>
            <a:pPr>
              <a:lnSpc>
                <a:spcPct val="100000"/>
              </a:lnSpc>
              <a:buClr>
                <a:schemeClr val="tx1"/>
              </a:buClr>
            </a:pPr>
            <a:r>
              <a:rPr lang="en-US" sz="2400" dirty="0">
                <a:effectLst/>
                <a:latin typeface="+mn-lt"/>
              </a:rPr>
              <a:t>Audiology	</a:t>
            </a:r>
          </a:p>
          <a:p>
            <a:pPr>
              <a:lnSpc>
                <a:spcPct val="100000"/>
              </a:lnSpc>
              <a:buClr>
                <a:schemeClr val="tx1"/>
              </a:buClr>
            </a:pPr>
            <a:r>
              <a:rPr lang="en-US" sz="2400" dirty="0">
                <a:effectLst/>
                <a:latin typeface="+mn-lt"/>
              </a:rPr>
              <a:t>Hospice	</a:t>
            </a:r>
          </a:p>
          <a:p>
            <a:pPr>
              <a:lnSpc>
                <a:spcPct val="100000"/>
              </a:lnSpc>
              <a:buClr>
                <a:schemeClr val="tx1"/>
              </a:buClr>
            </a:pPr>
            <a:r>
              <a:rPr lang="en-US" sz="2400" dirty="0">
                <a:effectLst/>
                <a:latin typeface="+mn-lt"/>
              </a:rPr>
              <a:t>Inpatient Medical	</a:t>
            </a:r>
          </a:p>
          <a:p>
            <a:pPr>
              <a:lnSpc>
                <a:spcPct val="100000"/>
              </a:lnSpc>
              <a:buClr>
                <a:schemeClr val="tx1"/>
              </a:buClr>
            </a:pPr>
            <a:r>
              <a:rPr lang="en-US" sz="2400" dirty="0">
                <a:latin typeface="+mn-lt"/>
              </a:rPr>
              <a:t>Behavioral Health Reviews</a:t>
            </a:r>
          </a:p>
          <a:p>
            <a:pPr>
              <a:lnSpc>
                <a:spcPct val="100000"/>
              </a:lnSpc>
              <a:buClr>
                <a:schemeClr val="tx1"/>
              </a:buClr>
            </a:pPr>
            <a:r>
              <a:rPr lang="en-US" sz="2400" dirty="0">
                <a:latin typeface="+mn-lt"/>
              </a:rPr>
              <a:t>TBI</a:t>
            </a:r>
          </a:p>
          <a:p>
            <a:pPr>
              <a:lnSpc>
                <a:spcPct val="100000"/>
              </a:lnSpc>
              <a:buClr>
                <a:schemeClr val="tx1"/>
              </a:buClr>
            </a:pPr>
            <a:r>
              <a:rPr lang="en-US" sz="2400" dirty="0">
                <a:effectLst/>
                <a:latin typeface="+mn-lt"/>
              </a:rPr>
              <a:t>Location 22</a:t>
            </a:r>
          </a:p>
          <a:p>
            <a:pPr>
              <a:lnSpc>
                <a:spcPct val="100000"/>
              </a:lnSpc>
              <a:buClr>
                <a:schemeClr val="tx1"/>
              </a:buClr>
            </a:pPr>
            <a:r>
              <a:rPr lang="en-US" sz="2400" dirty="0">
                <a:latin typeface="+mn-lt"/>
              </a:rPr>
              <a:t>Outpatient Physical &amp; Occupational therapy</a:t>
            </a:r>
          </a:p>
          <a:p>
            <a:pPr>
              <a:buClrTx/>
            </a:pPr>
            <a:r>
              <a:rPr lang="en-US" sz="2400" dirty="0">
                <a:latin typeface="+mn-lt"/>
              </a:rPr>
              <a:t>Outpatient Speech Therapy </a:t>
            </a:r>
          </a:p>
        </p:txBody>
      </p:sp>
      <p:sp>
        <p:nvSpPr>
          <p:cNvPr id="9" name="TextBox 8" descr="Continued coverage of the scope for this type of service.">
            <a:extLst>
              <a:ext uri="{FF2B5EF4-FFF2-40B4-BE49-F238E27FC236}">
                <a16:creationId xmlns:a16="http://schemas.microsoft.com/office/drawing/2014/main" id="{7E16F31B-DD66-331B-ED01-CC1CA38655B2}"/>
              </a:ext>
            </a:extLst>
          </p:cNvPr>
          <p:cNvSpPr txBox="1"/>
          <p:nvPr/>
        </p:nvSpPr>
        <p:spPr>
          <a:xfrm>
            <a:off x="6096000" y="1507127"/>
            <a:ext cx="5592534" cy="4745392"/>
          </a:xfrm>
          <a:prstGeom prst="rect">
            <a:avLst/>
          </a:prstGeom>
        </p:spPr>
        <p:txBody>
          <a:bodyPr vert="horz" lIns="0" tIns="0" rIns="0" bIns="0" rtlCol="0" anchor="t">
            <a:noAutofit/>
          </a:bodyPr>
          <a:lstStyle>
            <a:lvl1pPr marL="342900" indent="-342900" algn="l" defTabSz="499116" rtl="0" eaLnBrk="1" latinLnBrk="0" hangingPunct="1">
              <a:lnSpc>
                <a:spcPct val="100000"/>
              </a:lnSpc>
              <a:spcBef>
                <a:spcPts val="379"/>
              </a:spcBef>
              <a:buClr>
                <a:schemeClr val="tx1"/>
              </a:buClr>
              <a:buSzPct val="125000"/>
              <a:buFont typeface="Arial" panose="020B0604020202020204" pitchFamily="34" charset="0"/>
              <a:buChar char="•"/>
              <a:defRPr sz="2000" b="0" i="0" kern="1200">
                <a:solidFill>
                  <a:schemeClr val="tx1"/>
                </a:solidFill>
                <a:latin typeface="+mj-lt"/>
                <a:ea typeface="+mn-ea"/>
                <a:cs typeface="Arial"/>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r>
              <a:rPr lang="en-US" sz="2400" dirty="0">
                <a:latin typeface="+mn-lt"/>
              </a:rPr>
              <a:t>Physician Administered Drug (PAD)</a:t>
            </a:r>
          </a:p>
          <a:p>
            <a:r>
              <a:rPr lang="en-US" sz="2400" dirty="0">
                <a:latin typeface="+mn-lt"/>
              </a:rPr>
              <a:t>Imaging/Lab/Genetic</a:t>
            </a:r>
          </a:p>
          <a:p>
            <a:r>
              <a:rPr lang="en-US" sz="2400" dirty="0">
                <a:latin typeface="+mn-lt"/>
              </a:rPr>
              <a:t>Transplant</a:t>
            </a:r>
          </a:p>
          <a:p>
            <a:r>
              <a:rPr lang="en-US" sz="2400" dirty="0">
                <a:latin typeface="+mn-lt"/>
              </a:rPr>
              <a:t>Home Health</a:t>
            </a:r>
          </a:p>
          <a:p>
            <a:r>
              <a:rPr lang="en-US" sz="2400" dirty="0">
                <a:latin typeface="+mn-lt"/>
              </a:rPr>
              <a:t>Dental</a:t>
            </a:r>
          </a:p>
          <a:p>
            <a:r>
              <a:rPr lang="en-US" sz="2400" dirty="0">
                <a:latin typeface="+mn-lt"/>
              </a:rPr>
              <a:t>Outpatient Surgery</a:t>
            </a:r>
          </a:p>
          <a:p>
            <a:r>
              <a:rPr lang="en-US" sz="2400" dirty="0">
                <a:latin typeface="+mn-lt"/>
              </a:rPr>
              <a:t>Transportation</a:t>
            </a:r>
          </a:p>
          <a:p>
            <a:r>
              <a:rPr lang="en-US" sz="2400" dirty="0">
                <a:latin typeface="+mn-lt"/>
              </a:rPr>
              <a:t>Vision</a:t>
            </a:r>
          </a:p>
          <a:p>
            <a:r>
              <a:rPr lang="en-US" sz="2400" dirty="0">
                <a:latin typeface="+mn-lt"/>
              </a:rPr>
              <a:t>Chiropractic</a:t>
            </a:r>
          </a:p>
        </p:txBody>
      </p:sp>
    </p:spTree>
    <p:extLst>
      <p:ext uri="{BB962C8B-B14F-4D97-AF65-F5344CB8AC3E}">
        <p14:creationId xmlns:p14="http://schemas.microsoft.com/office/powerpoint/2010/main" val="239862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D8FFC-A349-484F-56BA-E4F65F5CD936}"/>
              </a:ext>
            </a:extLst>
          </p:cNvPr>
          <p:cNvSpPr>
            <a:spLocks noGrp="1"/>
          </p:cNvSpPr>
          <p:nvPr>
            <p:ph type="title"/>
          </p:nvPr>
        </p:nvSpPr>
        <p:spPr/>
        <p:txBody>
          <a:bodyPr/>
          <a:lstStyle/>
          <a:p>
            <a:r>
              <a:rPr lang="en-US" dirty="0"/>
              <a:t>Acentra Health’s Resources for Providers</a:t>
            </a:r>
          </a:p>
        </p:txBody>
      </p:sp>
      <p:sp>
        <p:nvSpPr>
          <p:cNvPr id="2" name="Text Placeholder 1">
            <a:extLst>
              <a:ext uri="{FF2B5EF4-FFF2-40B4-BE49-F238E27FC236}">
                <a16:creationId xmlns:a16="http://schemas.microsoft.com/office/drawing/2014/main" id="{ECBE982A-17B4-29F0-6661-CC69B4CDF623}"/>
              </a:ext>
            </a:extLst>
          </p:cNvPr>
          <p:cNvSpPr>
            <a:spLocks noGrp="1"/>
          </p:cNvSpPr>
          <p:nvPr>
            <p:ph type="body" sz="quarter" idx="13"/>
          </p:nvPr>
        </p:nvSpPr>
        <p:spPr>
          <a:xfrm>
            <a:off x="277585" y="1182915"/>
            <a:ext cx="11303000" cy="4785400"/>
          </a:xfrm>
        </p:spPr>
        <p:txBody>
          <a:bodyPr anchor="ctr">
            <a:noAutofit/>
          </a:bodyPr>
          <a:lstStyle/>
          <a:p>
            <a:pPr marL="0" indent="-342900">
              <a:lnSpc>
                <a:spcPct val="100000"/>
              </a:lnSpc>
              <a:spcBef>
                <a:spcPts val="300"/>
              </a:spcBef>
              <a:spcAft>
                <a:spcPts val="1800"/>
              </a:spcAft>
              <a:buClr>
                <a:srgbClr val="2BBC2B"/>
              </a:buClr>
              <a:defRPr/>
            </a:pPr>
            <a:r>
              <a:rPr lang="en-US" sz="2000" dirty="0">
                <a:latin typeface="+mn-lt"/>
                <a:ea typeface="Open Sans"/>
                <a:cs typeface="Arial"/>
              </a:rPr>
              <a:t>Atrezzo: 24-hour/365 days the provider portal can be accessed at: </a:t>
            </a:r>
            <a:r>
              <a:rPr kumimoji="0" lang="en-US" sz="2000" b="0" i="0" u="none" strike="noStrike" kern="1200" cap="none" spc="0" normalizeH="0" baseline="0" noProof="0" dirty="0">
                <a:ln>
                  <a:noFill/>
                </a:ln>
                <a:solidFill>
                  <a:srgbClr val="042126">
                    <a:lumMod val="75000"/>
                    <a:lumOff val="25000"/>
                  </a:srgbClr>
                </a:solidFill>
                <a:effectLst/>
                <a:uLnTx/>
                <a:uFillTx/>
                <a:latin typeface="+mn-lt"/>
                <a:ea typeface="+mn-ea"/>
                <a:cs typeface="Arial" panose="020B0604020202020204" pitchFamily="34" charset="0"/>
                <a:hlinkClick r:id="rId3"/>
              </a:rPr>
              <a:t>Atrezzo Provider Portal</a:t>
            </a:r>
            <a:endParaRPr kumimoji="0" lang="en-US" sz="2000" b="0" i="0" u="none" strike="noStrike" kern="1200" cap="none" spc="0" normalizeH="0" baseline="0" noProof="0" dirty="0">
              <a:ln>
                <a:noFill/>
              </a:ln>
              <a:solidFill>
                <a:srgbClr val="042126">
                  <a:lumMod val="75000"/>
                  <a:lumOff val="25000"/>
                </a:srgbClr>
              </a:solidFill>
              <a:effectLst/>
              <a:uLnTx/>
              <a:uFillTx/>
              <a:latin typeface="+mn-lt"/>
              <a:ea typeface="+mn-ea"/>
              <a:cs typeface="Arial" panose="020B0604020202020204" pitchFamily="34" charset="0"/>
            </a:endParaRPr>
          </a:p>
          <a:p>
            <a:pPr marL="704070" lvl="1" indent="-342900">
              <a:lnSpc>
                <a:spcPct val="100000"/>
              </a:lnSpc>
              <a:spcBef>
                <a:spcPts val="0"/>
              </a:spcBef>
              <a:spcAft>
                <a:spcPts val="1800"/>
              </a:spcAft>
              <a:buFont typeface="Courier New" panose="02070309020205020404" pitchFamily="49" charset="0"/>
              <a:buChar char="o"/>
            </a:pPr>
            <a:r>
              <a:rPr lang="en-US" sz="2000" dirty="0">
                <a:latin typeface="+mn-lt"/>
                <a:cs typeface="Arial"/>
              </a:rPr>
              <a:t>Utilization of the Atrezzo portal allows the provider to:</a:t>
            </a:r>
          </a:p>
          <a:p>
            <a:pPr marL="1236345" lvl="4" indent="-342900">
              <a:lnSpc>
                <a:spcPct val="100000"/>
              </a:lnSpc>
              <a:buFont typeface="Wingdings" panose="05000000000000000000" pitchFamily="2" charset="2"/>
              <a:buChar char="§"/>
            </a:pPr>
            <a:r>
              <a:rPr lang="en-US" sz="2000" dirty="0">
                <a:latin typeface="+mn-lt"/>
                <a:cs typeface="Arial"/>
              </a:rPr>
              <a:t>Request prior authorization for services and communicate with clinical reviewers.</a:t>
            </a:r>
          </a:p>
          <a:p>
            <a:pPr marL="1236345" lvl="4" indent="-342900">
              <a:lnSpc>
                <a:spcPct val="100000"/>
              </a:lnSpc>
              <a:buFont typeface="Wingdings" panose="05000000000000000000" pitchFamily="2" charset="2"/>
              <a:buChar char="§"/>
            </a:pPr>
            <a:r>
              <a:rPr lang="en-US" sz="2000" dirty="0">
                <a:latin typeface="+mn-lt"/>
                <a:cs typeface="Arial"/>
              </a:rPr>
              <a:t>Upload clinical information to aid in review of prior authorization requests.</a:t>
            </a:r>
          </a:p>
          <a:p>
            <a:pPr marL="1236345" lvl="4" indent="-342900">
              <a:lnSpc>
                <a:spcPct val="100000"/>
              </a:lnSpc>
              <a:spcAft>
                <a:spcPts val="1200"/>
              </a:spcAft>
              <a:buFont typeface="Wingdings" panose="05000000000000000000" pitchFamily="2" charset="2"/>
              <a:buChar char="§"/>
            </a:pPr>
            <a:r>
              <a:rPr lang="en-US" sz="2000" dirty="0">
                <a:latin typeface="+mn-lt"/>
                <a:cs typeface="Arial"/>
              </a:rPr>
              <a:t>Submit administrative reviews (reconsiderations) and/or peer-to-peer requests for services denied/partially approved.</a:t>
            </a:r>
          </a:p>
          <a:p>
            <a:pPr marL="274320" marR="0" indent="-285750">
              <a:lnSpc>
                <a:spcPct val="100000"/>
              </a:lnSpc>
              <a:spcBef>
                <a:spcPts val="0"/>
              </a:spcBef>
              <a:spcAft>
                <a:spcPts val="1200"/>
              </a:spcAft>
            </a:pPr>
            <a:r>
              <a:rPr lang="en-US" sz="2000" dirty="0">
                <a:latin typeface="+mn-lt"/>
                <a:ea typeface="Open Sans"/>
                <a:cs typeface="Arial"/>
              </a:rPr>
              <a:t>Provider Education and Outreach, as well as system training materials (including Video recordings and FAQs) are located at:  </a:t>
            </a:r>
            <a:r>
              <a:rPr lang="en-US" sz="2000" dirty="0">
                <a:solidFill>
                  <a:srgbClr val="0070C0"/>
                </a:solidFill>
                <a:latin typeface="+mn-lt"/>
                <a:hlinkClick r:id="rId4"/>
              </a:rPr>
              <a:t>Training &amp; Education - Indiana Medicaid FFS </a:t>
            </a:r>
            <a:endParaRPr lang="en-US" sz="2000" dirty="0">
              <a:solidFill>
                <a:srgbClr val="0070C0"/>
              </a:solidFill>
              <a:latin typeface="+mn-lt"/>
            </a:endParaRPr>
          </a:p>
          <a:p>
            <a:pPr marL="274320" marR="0" indent="-285750">
              <a:lnSpc>
                <a:spcPct val="100000"/>
              </a:lnSpc>
              <a:spcBef>
                <a:spcPts val="0"/>
              </a:spcBef>
              <a:spcAft>
                <a:spcPts val="1200"/>
              </a:spcAft>
            </a:pPr>
            <a:r>
              <a:rPr lang="en-US" sz="2000" dirty="0">
                <a:latin typeface="+mn-lt"/>
                <a:ea typeface="Open Sans"/>
                <a:cs typeface="Arial"/>
              </a:rPr>
              <a:t>Provider communication and support email: </a:t>
            </a:r>
            <a:r>
              <a:rPr lang="en-US" sz="2000" dirty="0">
                <a:solidFill>
                  <a:srgbClr val="0896FC"/>
                </a:solidFill>
                <a:latin typeface="+mn-lt"/>
                <a:ea typeface="Open Sans"/>
                <a:cs typeface="Arial"/>
                <a:hlinkClick r:id="rId5">
                  <a:extLst>
                    <a:ext uri="{A12FA001-AC4F-418D-AE19-62706E023703}">
                      <ahyp:hlinkClr xmlns:ahyp="http://schemas.microsoft.com/office/drawing/2018/hyperlinkcolor" val="tx"/>
                    </a:ext>
                  </a:extLst>
                </a:hlinkClick>
              </a:rPr>
              <a:t>INPriorAuthIssues@Acentra.com</a:t>
            </a:r>
            <a:endParaRPr lang="en-US" sz="2000" dirty="0">
              <a:solidFill>
                <a:srgbClr val="0896FC"/>
              </a:solidFill>
              <a:latin typeface="+mn-lt"/>
              <a:ea typeface="Open Sans"/>
              <a:cs typeface="Arial"/>
            </a:endParaRPr>
          </a:p>
        </p:txBody>
      </p:sp>
    </p:spTree>
    <p:extLst>
      <p:ext uri="{BB962C8B-B14F-4D97-AF65-F5344CB8AC3E}">
        <p14:creationId xmlns:p14="http://schemas.microsoft.com/office/powerpoint/2010/main" val="80681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C47E6-0CB2-CE45-F9D1-C6DB2B5C7FB3}"/>
              </a:ext>
            </a:extLst>
          </p:cNvPr>
          <p:cNvSpPr>
            <a:spLocks noGrp="1"/>
          </p:cNvSpPr>
          <p:nvPr>
            <p:ph type="title"/>
          </p:nvPr>
        </p:nvSpPr>
        <p:spPr/>
        <p:txBody>
          <a:bodyPr/>
          <a:lstStyle/>
          <a:p>
            <a:r>
              <a:rPr lang="en-US" dirty="0"/>
              <a:t>Timely Submission</a:t>
            </a:r>
          </a:p>
        </p:txBody>
      </p:sp>
      <p:sp>
        <p:nvSpPr>
          <p:cNvPr id="2" name="Text Placeholder 1">
            <a:extLst>
              <a:ext uri="{FF2B5EF4-FFF2-40B4-BE49-F238E27FC236}">
                <a16:creationId xmlns:a16="http://schemas.microsoft.com/office/drawing/2014/main" id="{FDDD2493-0665-92C2-5A5F-D4DA7AE6CEC0}"/>
              </a:ext>
            </a:extLst>
          </p:cNvPr>
          <p:cNvSpPr>
            <a:spLocks noGrp="1"/>
          </p:cNvSpPr>
          <p:nvPr>
            <p:ph type="body" sz="quarter" idx="13"/>
          </p:nvPr>
        </p:nvSpPr>
        <p:spPr>
          <a:xfrm>
            <a:off x="192525" y="1440476"/>
            <a:ext cx="11303000" cy="5124057"/>
          </a:xfrm>
        </p:spPr>
        <p:txBody>
          <a:bodyPr anchor="ctr">
            <a:normAutofit/>
          </a:bodyPr>
          <a:lstStyle/>
          <a:p>
            <a:pPr marR="0" lvl="0" algn="l" defTabSz="584200" rtl="0" eaLnBrk="0" fontAlgn="base" latinLnBrk="0" hangingPunct="0">
              <a:lnSpc>
                <a:spcPct val="100000"/>
              </a:lnSpc>
              <a:spcBef>
                <a:spcPts val="768"/>
              </a:spcBef>
              <a:spcAft>
                <a:spcPct val="0"/>
              </a:spcAft>
              <a:buSzTx/>
              <a:tabLst/>
              <a:defRPr/>
            </a:pPr>
            <a:r>
              <a:rPr kumimoji="0" lang="en-US" sz="3200" b="0" i="0" u="none" strike="noStrike" kern="0" cap="none" spc="0" normalizeH="0" baseline="0" noProof="0" dirty="0">
                <a:ln>
                  <a:noFill/>
                </a:ln>
                <a:solidFill>
                  <a:srgbClr val="000000"/>
                </a:solidFill>
                <a:effectLst/>
                <a:uLnTx/>
                <a:uFillTx/>
                <a:latin typeface="+mn-lt"/>
                <a:sym typeface="Trebuchet MS" pitchFamily="-100" charset="0"/>
              </a:rPr>
              <a:t>A request is considered timely when the request is submitted prior to the start of services (unless submitted late due to retrospective Medicaid eligibility). </a:t>
            </a:r>
          </a:p>
          <a:p>
            <a:pPr marR="0" lvl="0" algn="l" defTabSz="584200" rtl="0" eaLnBrk="0" fontAlgn="base" latinLnBrk="0" hangingPunct="0">
              <a:lnSpc>
                <a:spcPct val="100000"/>
              </a:lnSpc>
              <a:spcBef>
                <a:spcPts val="768"/>
              </a:spcBef>
              <a:spcAft>
                <a:spcPct val="0"/>
              </a:spcAft>
              <a:buSzTx/>
              <a:tabLst/>
              <a:defRPr/>
            </a:pPr>
            <a:endParaRPr kumimoji="0" lang="en-US" sz="3200" b="0" i="0" u="none" strike="noStrike" kern="0" cap="none" spc="0" normalizeH="0" baseline="0" noProof="0" dirty="0">
              <a:ln>
                <a:noFill/>
              </a:ln>
              <a:solidFill>
                <a:srgbClr val="000000"/>
              </a:solidFill>
              <a:effectLst/>
              <a:uLnTx/>
              <a:uFillTx/>
              <a:latin typeface="+mn-lt"/>
              <a:sym typeface="Trebuchet MS" pitchFamily="-100" charset="0"/>
            </a:endParaRPr>
          </a:p>
          <a:p>
            <a:pPr defTabSz="584200" eaLnBrk="0" fontAlgn="base" hangingPunct="0">
              <a:lnSpc>
                <a:spcPct val="100000"/>
              </a:lnSpc>
              <a:spcBef>
                <a:spcPts val="768"/>
              </a:spcBef>
              <a:spcAft>
                <a:spcPct val="0"/>
              </a:spcAft>
              <a:buSzTx/>
              <a:defRPr/>
            </a:pPr>
            <a:r>
              <a:rPr lang="en-US" sz="3200" kern="0" dirty="0" err="1">
                <a:solidFill>
                  <a:srgbClr val="000000"/>
                </a:solidFill>
                <a:latin typeface="+mn-lt"/>
                <a:sym typeface="Trebuchet MS" pitchFamily="-100" charset="0"/>
              </a:rPr>
              <a:t>Acentra’s</a:t>
            </a:r>
            <a:r>
              <a:rPr kumimoji="0" lang="en-US" sz="3200" b="0" i="0" u="none" strike="noStrike" kern="0" cap="none" spc="0" normalizeH="0" baseline="0" noProof="0" dirty="0">
                <a:ln>
                  <a:noFill/>
                </a:ln>
                <a:solidFill>
                  <a:srgbClr val="000000"/>
                </a:solidFill>
                <a:effectLst/>
                <a:uLnTx/>
                <a:uFillTx/>
                <a:latin typeface="+mn-lt"/>
                <a:sym typeface="Trebuchet MS" pitchFamily="-100" charset="0"/>
              </a:rPr>
              <a:t> guides for submitting both outpatient and inpatient requests can be found on our Provider Education Website at: </a:t>
            </a:r>
            <a:r>
              <a:rPr lang="en-US" sz="3200" dirty="0">
                <a:solidFill>
                  <a:srgbClr val="0070C0"/>
                </a:solidFill>
                <a:latin typeface="+mn-lt"/>
                <a:hlinkClick r:id="rId3"/>
              </a:rPr>
              <a:t>Training &amp; Education - Indiana Medicaid FFS</a:t>
            </a:r>
            <a:endParaRPr lang="en-US" sz="3200" kern="0" dirty="0">
              <a:solidFill>
                <a:srgbClr val="0070C0"/>
              </a:solidFill>
              <a:latin typeface="+mn-lt"/>
              <a:sym typeface="Trebuchet MS" pitchFamily="-100" charset="0"/>
            </a:endParaRPr>
          </a:p>
          <a:p>
            <a:pPr marL="342900" marR="0" lvl="0" indent="-342900" algn="l" defTabSz="584200" rtl="0" eaLnBrk="0" fontAlgn="base" latinLnBrk="0" hangingPunct="0">
              <a:lnSpc>
                <a:spcPct val="100000"/>
              </a:lnSpc>
              <a:spcBef>
                <a:spcPts val="768"/>
              </a:spcBef>
              <a:spcAft>
                <a:spcPct val="0"/>
              </a:spcAft>
              <a:buClrTx/>
              <a:buSzTx/>
              <a:buFont typeface="Arial" panose="020B0604020202020204" pitchFamily="34" charset="0"/>
              <a:buChar char="•"/>
              <a:tabLst/>
              <a:defRPr/>
            </a:pPr>
            <a:endParaRPr kumimoji="0" lang="en-US" sz="3200" b="0" i="0" u="none" strike="noStrike" kern="0" cap="none" spc="0" normalizeH="0" baseline="0" noProof="0" dirty="0">
              <a:ln>
                <a:noFill/>
              </a:ln>
              <a:solidFill>
                <a:srgbClr val="000000"/>
              </a:solidFill>
              <a:effectLst/>
              <a:uLnTx/>
              <a:uFillTx/>
              <a:latin typeface="+mn-lt"/>
              <a:sym typeface="Trebuchet MS" pitchFamily="-100" charset="0"/>
            </a:endParaRPr>
          </a:p>
        </p:txBody>
      </p:sp>
    </p:spTree>
    <p:extLst>
      <p:ext uri="{BB962C8B-B14F-4D97-AF65-F5344CB8AC3E}">
        <p14:creationId xmlns:p14="http://schemas.microsoft.com/office/powerpoint/2010/main" val="14580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58CDF6-983C-71BE-176F-CBCBB6B79505}"/>
              </a:ext>
            </a:extLst>
          </p:cNvPr>
          <p:cNvSpPr>
            <a:spLocks noGrp="1"/>
          </p:cNvSpPr>
          <p:nvPr>
            <p:ph type="title"/>
          </p:nvPr>
        </p:nvSpPr>
        <p:spPr/>
        <p:txBody>
          <a:bodyPr/>
          <a:lstStyle/>
          <a:p>
            <a:r>
              <a:rPr lang="en-US" dirty="0"/>
              <a:t>Retrospective Reviews</a:t>
            </a:r>
          </a:p>
        </p:txBody>
      </p:sp>
      <p:sp>
        <p:nvSpPr>
          <p:cNvPr id="2" name="TextBox 1">
            <a:extLst>
              <a:ext uri="{FF2B5EF4-FFF2-40B4-BE49-F238E27FC236}">
                <a16:creationId xmlns:a16="http://schemas.microsoft.com/office/drawing/2014/main" id="{EEE63BBD-9DBE-FEF0-AEB2-C986B0BCA3C7}"/>
              </a:ext>
            </a:extLst>
          </p:cNvPr>
          <p:cNvSpPr txBox="1"/>
          <p:nvPr/>
        </p:nvSpPr>
        <p:spPr>
          <a:xfrm>
            <a:off x="4204455" y="1111183"/>
            <a:ext cx="7701412" cy="5540748"/>
          </a:xfrm>
          <a:prstGeom prst="rect">
            <a:avLst/>
          </a:prstGeom>
          <a:noFill/>
        </p:spPr>
        <p:txBody>
          <a:bodyPr wrap="square" rtlCol="0">
            <a:spAutoFit/>
          </a:bodyPr>
          <a:lstStyle/>
          <a:p>
            <a:pPr marL="0" marR="0">
              <a:lnSpc>
                <a:spcPct val="107000"/>
              </a:lnSpc>
              <a:spcBef>
                <a:spcPts val="0"/>
              </a:spcBef>
              <a:spcAft>
                <a:spcPts val="0"/>
              </a:spcAft>
            </a:pPr>
            <a:r>
              <a:rPr lang="en-US" sz="2200" kern="100" dirty="0">
                <a:effectLst/>
                <a:latin typeface="+mn-lt"/>
                <a:ea typeface="Aptos" panose="020B0004020202020204" pitchFamily="34" charset="0"/>
                <a:cs typeface="Times New Roman" panose="02020603050405020304" pitchFamily="18" charset="0"/>
              </a:rPr>
              <a:t>A retrospective review occurs when the entire date span of the request has passed prior to submission. This is considered under the following circumstances:</a:t>
            </a:r>
          </a:p>
          <a:p>
            <a:pPr marL="0" marR="0">
              <a:lnSpc>
                <a:spcPct val="107000"/>
              </a:lnSpc>
              <a:spcBef>
                <a:spcPts val="0"/>
              </a:spcBef>
              <a:spcAft>
                <a:spcPts val="0"/>
              </a:spcAft>
            </a:pPr>
            <a:r>
              <a:rPr lang="en-US" sz="1100" kern="100" dirty="0">
                <a:effectLst/>
                <a:latin typeface="+mn-lt"/>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Clr>
                <a:schemeClr val="accent1"/>
              </a:buClr>
              <a:buFont typeface="Arial" panose="020B0604020202020204" pitchFamily="34" charset="0"/>
              <a:buChar char="•"/>
            </a:pPr>
            <a:r>
              <a:rPr lang="en-US" sz="2000" kern="100" dirty="0">
                <a:effectLst/>
                <a:latin typeface="+mn-lt"/>
                <a:ea typeface="Aptos" panose="020B0004020202020204" pitchFamily="34" charset="0"/>
                <a:cs typeface="Times New Roman" panose="02020603050405020304" pitchFamily="18" charset="0"/>
              </a:rPr>
              <a:t>Pending or retroactive member eligibility.</a:t>
            </a:r>
          </a:p>
          <a:p>
            <a:pPr marL="342900" marR="0" lvl="0" indent="-342900">
              <a:lnSpc>
                <a:spcPct val="107000"/>
              </a:lnSpc>
              <a:spcBef>
                <a:spcPts val="0"/>
              </a:spcBef>
              <a:spcAft>
                <a:spcPts val="600"/>
              </a:spcAft>
              <a:buClr>
                <a:schemeClr val="accent1"/>
              </a:buClr>
              <a:buFont typeface="Arial" panose="020B0604020202020204" pitchFamily="34" charset="0"/>
              <a:buChar char="•"/>
            </a:pPr>
            <a:r>
              <a:rPr lang="en-US" sz="2000" kern="100" dirty="0">
                <a:effectLst/>
                <a:latin typeface="+mn-lt"/>
                <a:ea typeface="Aptos" panose="020B0004020202020204" pitchFamily="34" charset="0"/>
                <a:cs typeface="Times New Roman" panose="02020603050405020304" pitchFamily="18" charset="0"/>
              </a:rPr>
              <a:t>Provider unaware that the member was eligible for services at the time services were rendered. ***PA is granted in this situation only if the following conditions are met:</a:t>
            </a:r>
          </a:p>
          <a:p>
            <a:pPr marL="742950" marR="0" lvl="1" indent="-285750">
              <a:lnSpc>
                <a:spcPct val="107000"/>
              </a:lnSpc>
              <a:spcBef>
                <a:spcPts val="0"/>
              </a:spcBef>
              <a:spcAft>
                <a:spcPts val="0"/>
              </a:spcAft>
              <a:buClr>
                <a:schemeClr val="accent1"/>
              </a:buClr>
              <a:buFont typeface="Wingdings" panose="05000000000000000000" pitchFamily="2" charset="2"/>
              <a:buChar char="Ø"/>
            </a:pPr>
            <a:r>
              <a:rPr lang="en-US" kern="100" dirty="0">
                <a:effectLst/>
                <a:latin typeface="+mn-lt"/>
                <a:ea typeface="Aptos" panose="020B0004020202020204" pitchFamily="34" charset="0"/>
                <a:cs typeface="Times New Roman" panose="02020603050405020304" pitchFamily="18" charset="0"/>
              </a:rPr>
              <a:t>The provider’s records document that the member refused or was physically unable to provide the member’s </a:t>
            </a:r>
            <a:r>
              <a:rPr lang="en-US" b="0" i="0" dirty="0">
                <a:solidFill>
                  <a:srgbClr val="111111"/>
                </a:solidFill>
                <a:effectLst/>
                <a:latin typeface="+mn-lt"/>
              </a:rPr>
              <a:t>Indiana Health Coverage Programs (</a:t>
            </a:r>
            <a:r>
              <a:rPr lang="en-US" kern="100" dirty="0">
                <a:effectLst/>
                <a:latin typeface="+mn-lt"/>
                <a:ea typeface="Aptos" panose="020B0004020202020204" pitchFamily="34" charset="0"/>
                <a:cs typeface="Times New Roman" panose="02020603050405020304" pitchFamily="18" charset="0"/>
              </a:rPr>
              <a:t>IHCP) Member ID. </a:t>
            </a:r>
          </a:p>
          <a:p>
            <a:pPr marL="742950" marR="0" lvl="1" indent="-285750">
              <a:lnSpc>
                <a:spcPct val="107000"/>
              </a:lnSpc>
              <a:spcBef>
                <a:spcPts val="0"/>
              </a:spcBef>
              <a:spcAft>
                <a:spcPts val="0"/>
              </a:spcAft>
              <a:buClr>
                <a:schemeClr val="accent1"/>
              </a:buClr>
              <a:buFont typeface="Wingdings" panose="05000000000000000000" pitchFamily="2" charset="2"/>
              <a:buChar char="Ø"/>
            </a:pPr>
            <a:r>
              <a:rPr lang="en-US" kern="100" dirty="0">
                <a:effectLst/>
                <a:latin typeface="+mn-lt"/>
                <a:ea typeface="Aptos" panose="020B0004020202020204" pitchFamily="34" charset="0"/>
                <a:cs typeface="Times New Roman" panose="02020603050405020304" pitchFamily="18" charset="0"/>
              </a:rPr>
              <a:t>The provider can substantiate that reimbursement was continually pursued from the member until IHCP eligibility was discovered. </a:t>
            </a:r>
          </a:p>
          <a:p>
            <a:pPr marL="742950" marR="0" lvl="1" indent="-285750">
              <a:lnSpc>
                <a:spcPct val="107000"/>
              </a:lnSpc>
              <a:spcBef>
                <a:spcPts val="0"/>
              </a:spcBef>
              <a:spcAft>
                <a:spcPts val="600"/>
              </a:spcAft>
              <a:buClr>
                <a:schemeClr val="accent1"/>
              </a:buClr>
              <a:buFont typeface="Wingdings" panose="05000000000000000000" pitchFamily="2" charset="2"/>
              <a:buChar char="Ø"/>
            </a:pPr>
            <a:r>
              <a:rPr lang="en-US" kern="100" dirty="0">
                <a:effectLst/>
                <a:latin typeface="+mn-lt"/>
                <a:ea typeface="Aptos" panose="020B0004020202020204" pitchFamily="34" charset="0"/>
                <a:cs typeface="Times New Roman" panose="02020603050405020304" pitchFamily="18" charset="0"/>
              </a:rPr>
              <a:t>The provider submitted the request for PA within 60 calendar days of the date that IHCP eligibility was discovered.</a:t>
            </a:r>
          </a:p>
          <a:p>
            <a:pPr marL="342900" indent="-342900">
              <a:lnSpc>
                <a:spcPct val="107000"/>
              </a:lnSpc>
              <a:buClr>
                <a:schemeClr val="accent1"/>
              </a:buClr>
              <a:buFont typeface="Arial" panose="020B0604020202020204" pitchFamily="34" charset="0"/>
              <a:buChar char="•"/>
            </a:pPr>
            <a:r>
              <a:rPr lang="en-US" sz="2000" kern="100" dirty="0">
                <a:latin typeface="+mn-lt"/>
                <a:cs typeface="Times New Roman" panose="02020603050405020304" pitchFamily="18" charset="0"/>
              </a:rPr>
              <a:t> When requesting a retrospective PA, detailed information and documentation to explain the retro request is required.</a:t>
            </a:r>
          </a:p>
        </p:txBody>
      </p:sp>
    </p:spTree>
    <p:extLst>
      <p:ext uri="{BB962C8B-B14F-4D97-AF65-F5344CB8AC3E}">
        <p14:creationId xmlns:p14="http://schemas.microsoft.com/office/powerpoint/2010/main" val="227565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Provider Responsibilities</a:t>
            </a:r>
          </a:p>
        </p:txBody>
      </p:sp>
      <p:sp>
        <p:nvSpPr>
          <p:cNvPr id="3" name="Text Placeholder 2" descr="Explanation of the provider responsibilities">
            <a:extLst>
              <a:ext uri="{FF2B5EF4-FFF2-40B4-BE49-F238E27FC236}">
                <a16:creationId xmlns:a16="http://schemas.microsoft.com/office/drawing/2014/main" id="{3019E7AB-15A8-0C1D-26EF-78110D8A8D7B}"/>
              </a:ext>
            </a:extLst>
          </p:cNvPr>
          <p:cNvSpPr>
            <a:spLocks noGrp="1"/>
          </p:cNvSpPr>
          <p:nvPr>
            <p:ph type="body" sz="quarter" idx="13"/>
          </p:nvPr>
        </p:nvSpPr>
        <p:spPr>
          <a:xfrm>
            <a:off x="289421" y="1330190"/>
            <a:ext cx="5592534" cy="4344100"/>
          </a:xfrm>
        </p:spPr>
        <p:txBody>
          <a:bodyPr anchor="t">
            <a:noAutofit/>
          </a:bodyPr>
          <a:lstStyle/>
          <a:p>
            <a:pPr marL="571500" indent="-342900">
              <a:lnSpc>
                <a:spcPct val="100000"/>
              </a:lnSpc>
              <a:spcBef>
                <a:spcPts val="300"/>
              </a:spcBef>
            </a:pPr>
            <a:r>
              <a:rPr lang="en-US" sz="2400" dirty="0">
                <a:latin typeface="+mn-lt"/>
                <a:cs typeface="Arial"/>
              </a:rPr>
              <a:t>Methods for Prior Authorization Submission:</a:t>
            </a:r>
            <a:endParaRPr lang="en-US" sz="2400" b="1" dirty="0">
              <a:latin typeface="+mn-lt"/>
              <a:cs typeface="Arial"/>
            </a:endParaRPr>
          </a:p>
          <a:p>
            <a:pPr marL="1035540" lvl="1" indent="-342900">
              <a:lnSpc>
                <a:spcPct val="100000"/>
              </a:lnSpc>
              <a:spcBef>
                <a:spcPts val="300"/>
              </a:spcBef>
              <a:spcAft>
                <a:spcPts val="600"/>
              </a:spcAft>
            </a:pPr>
            <a:r>
              <a:rPr lang="en-US" sz="2400" dirty="0">
                <a:solidFill>
                  <a:schemeClr val="tx2">
                    <a:lumMod val="75000"/>
                    <a:lumOff val="25000"/>
                  </a:schemeClr>
                </a:solidFill>
                <a:latin typeface="+mn-lt"/>
                <a:hlinkClick r:id="rId3"/>
              </a:rPr>
              <a:t>Atrezzo Provider Portal</a:t>
            </a:r>
            <a:endParaRPr lang="en-US" sz="2400" dirty="0">
              <a:solidFill>
                <a:schemeClr val="tx2">
                  <a:lumMod val="75000"/>
                  <a:lumOff val="25000"/>
                </a:schemeClr>
              </a:solidFill>
              <a:latin typeface="+mn-lt"/>
            </a:endParaRPr>
          </a:p>
          <a:p>
            <a:pPr marL="1035540" lvl="1" indent="-342900">
              <a:spcBef>
                <a:spcPts val="300"/>
              </a:spcBef>
              <a:spcAft>
                <a:spcPts val="600"/>
              </a:spcAft>
              <a:tabLst>
                <a:tab pos="457200" algn="l"/>
              </a:tabLst>
            </a:pPr>
            <a:r>
              <a:rPr lang="en-US" sz="2400" dirty="0">
                <a:latin typeface="+mn-lt"/>
                <a:cs typeface="Arial"/>
              </a:rPr>
              <a:t>Fax: 800-261-2774</a:t>
            </a:r>
          </a:p>
          <a:p>
            <a:pPr marL="1035540" lvl="1" indent="-342900">
              <a:spcBef>
                <a:spcPts val="300"/>
              </a:spcBef>
              <a:spcAft>
                <a:spcPts val="600"/>
              </a:spcAft>
              <a:tabLst>
                <a:tab pos="457200" algn="l"/>
              </a:tabLst>
            </a:pPr>
            <a:r>
              <a:rPr lang="en-US" sz="2400" dirty="0">
                <a:latin typeface="+mn-lt"/>
                <a:cs typeface="Arial"/>
              </a:rPr>
              <a:t>Phone: 866-725-9991</a:t>
            </a:r>
          </a:p>
          <a:p>
            <a:pPr marL="571500" indent="-342900">
              <a:lnSpc>
                <a:spcPct val="100000"/>
              </a:lnSpc>
              <a:spcBef>
                <a:spcPts val="300"/>
              </a:spcBef>
              <a:spcAft>
                <a:spcPts val="600"/>
              </a:spcAft>
              <a:tabLst>
                <a:tab pos="457200" algn="l"/>
              </a:tabLst>
            </a:pPr>
            <a:r>
              <a:rPr lang="en-US" sz="2400" dirty="0">
                <a:latin typeface="+mn-lt"/>
                <a:cs typeface="Arial"/>
              </a:rPr>
              <a:t>Please check the FSSA’s </a:t>
            </a:r>
            <a:r>
              <a:rPr lang="en-US" sz="2400" dirty="0">
                <a:solidFill>
                  <a:schemeClr val="tx2"/>
                </a:solidFill>
                <a:latin typeface="+mn-lt"/>
                <a:hlinkClick r:id="rId4"/>
              </a:rPr>
              <a:t>Provider Fee Schedules</a:t>
            </a:r>
            <a:r>
              <a:rPr lang="en-US" sz="2400" dirty="0">
                <a:latin typeface="+mn-lt"/>
                <a:cs typeface="Arial"/>
              </a:rPr>
              <a:t> prior to submission to ensure a prior authorization is required for the service being rendered.</a:t>
            </a:r>
          </a:p>
        </p:txBody>
      </p:sp>
      <p:sp>
        <p:nvSpPr>
          <p:cNvPr id="5" name="Text Placeholder 2" descr="Explanation of the provider responsibilities further explained.">
            <a:extLst>
              <a:ext uri="{FF2B5EF4-FFF2-40B4-BE49-F238E27FC236}">
                <a16:creationId xmlns:a16="http://schemas.microsoft.com/office/drawing/2014/main" id="{080E4E39-00FD-64E8-EFC6-C30A6FA52EFF}"/>
              </a:ext>
            </a:extLst>
          </p:cNvPr>
          <p:cNvSpPr txBox="1">
            <a:spLocks/>
          </p:cNvSpPr>
          <p:nvPr/>
        </p:nvSpPr>
        <p:spPr>
          <a:xfrm>
            <a:off x="6310046" y="1330190"/>
            <a:ext cx="5378488" cy="4746760"/>
          </a:xfrm>
          <a:prstGeom prst="rect">
            <a:avLst/>
          </a:prstGeom>
        </p:spPr>
        <p:txBody>
          <a:bodyPr vert="horz" lIns="0" tIns="0" rIns="0" bIns="0" rtlCol="0">
            <a:normAutofit/>
          </a:bodyPr>
          <a:lst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7E16F31B-DD66-331B-ED01-CC1CA38655B2}"/>
              </a:ext>
            </a:extLst>
          </p:cNvPr>
          <p:cNvSpPr txBox="1"/>
          <p:nvPr/>
        </p:nvSpPr>
        <p:spPr>
          <a:xfrm>
            <a:off x="6096000" y="1330190"/>
            <a:ext cx="5592534" cy="3801041"/>
          </a:xfrm>
          <a:prstGeom prst="rect">
            <a:avLst/>
          </a:prstGeom>
          <a:noFill/>
        </p:spPr>
        <p:txBody>
          <a:bodyPr wrap="square" anchor="t">
            <a:spAutoFit/>
          </a:bodyPr>
          <a:lstStyle/>
          <a:p>
            <a:pPr marL="571500" indent="-342900" algn="l" defTabSz="499116" rtl="0">
              <a:spcBef>
                <a:spcPts val="300"/>
              </a:spcBef>
              <a:buClr>
                <a:schemeClr val="accent1"/>
              </a:buClr>
              <a:buSzPct val="125000"/>
              <a:buFont typeface="Arial" panose="020B0604020202020204" pitchFamily="34" charset="0"/>
              <a:buChar char="•"/>
            </a:pPr>
            <a:r>
              <a:rPr lang="en-US" sz="2400" dirty="0">
                <a:solidFill>
                  <a:schemeClr val="tx1"/>
                </a:solidFill>
                <a:latin typeface="+mn-lt"/>
                <a:cs typeface="Arial"/>
              </a:rPr>
              <a:t>Always verify the Member’s eligibility with Indiana Medicaid FFS via the IHCP provider portal.</a:t>
            </a:r>
            <a:endParaRPr lang="en-US" sz="2400" kern="1200" dirty="0">
              <a:solidFill>
                <a:schemeClr val="tx1"/>
              </a:solidFill>
              <a:latin typeface="+mn-lt"/>
              <a:ea typeface="+mn-ea"/>
              <a:cs typeface="Arial"/>
            </a:endParaRPr>
          </a:p>
          <a:p>
            <a:pPr marL="548640" indent="-342900" algn="l" defTabSz="499116" rtl="0">
              <a:spcBef>
                <a:spcPts val="1200"/>
              </a:spcBef>
              <a:buClr>
                <a:schemeClr val="accent1"/>
              </a:buClr>
              <a:buSzPct val="125000"/>
              <a:buFont typeface="Arial" panose="020B0604020202020204" pitchFamily="34" charset="0"/>
              <a:buChar char="•"/>
            </a:pPr>
            <a:r>
              <a:rPr lang="en-US" sz="2400" kern="1200" dirty="0">
                <a:solidFill>
                  <a:schemeClr val="tx1"/>
                </a:solidFill>
                <a:latin typeface="+mn-lt"/>
                <a:ea typeface="+mn-ea"/>
                <a:cs typeface="Arial"/>
              </a:rPr>
              <a:t>Ensure that the request is not a duplication of services.</a:t>
            </a:r>
          </a:p>
          <a:p>
            <a:pPr marL="571500" indent="-342900" algn="l" defTabSz="499116" rtl="0">
              <a:spcBef>
                <a:spcPts val="1800"/>
              </a:spcBef>
              <a:buClr>
                <a:schemeClr val="accent1"/>
              </a:buClr>
              <a:buSzPct val="125000"/>
              <a:buFont typeface="Arial" panose="020B0604020202020204" pitchFamily="34" charset="0"/>
              <a:buChar char="•"/>
            </a:pPr>
            <a:r>
              <a:rPr lang="en-US" sz="2400" kern="1200" dirty="0">
                <a:solidFill>
                  <a:schemeClr val="tx1"/>
                </a:solidFill>
                <a:latin typeface="+mn-lt"/>
                <a:ea typeface="+mn-ea"/>
                <a:cs typeface="Arial"/>
              </a:rPr>
              <a:t>Complete all required forms in its entirety and submit all documentation with request for authorization.</a:t>
            </a:r>
          </a:p>
        </p:txBody>
      </p:sp>
      <p:sp>
        <p:nvSpPr>
          <p:cNvPr id="4" name="TextBox 3">
            <a:extLst>
              <a:ext uri="{FF2B5EF4-FFF2-40B4-BE49-F238E27FC236}">
                <a16:creationId xmlns:a16="http://schemas.microsoft.com/office/drawing/2014/main" id="{94BB3995-CC18-472B-6876-97F6FE11B176}"/>
              </a:ext>
            </a:extLst>
          </p:cNvPr>
          <p:cNvSpPr txBox="1"/>
          <p:nvPr/>
        </p:nvSpPr>
        <p:spPr>
          <a:xfrm>
            <a:off x="1969470" y="5780202"/>
            <a:ext cx="8467106" cy="508601"/>
          </a:xfrm>
          <a:prstGeom prst="rect">
            <a:avLst/>
          </a:prstGeom>
          <a:noFill/>
        </p:spPr>
        <p:txBody>
          <a:bodyPr wrap="square" rtlCol="0">
            <a:spAutoFit/>
          </a:bodyPr>
          <a:lstStyle/>
          <a:p>
            <a:pPr marL="228600" algn="l">
              <a:lnSpc>
                <a:spcPct val="125000"/>
              </a:lnSpc>
              <a:spcBef>
                <a:spcPts val="379"/>
              </a:spcBef>
              <a:buClr>
                <a:schemeClr val="accent1"/>
              </a:buClr>
            </a:pPr>
            <a:r>
              <a:rPr lang="en-US" sz="2400" b="1" dirty="0">
                <a:solidFill>
                  <a:srgbClr val="4C4D4F"/>
                </a:solidFill>
                <a:latin typeface="+mn-lt"/>
                <a:cs typeface="Arial"/>
              </a:rPr>
              <a:t>**Prior authorization does not guarantee payment.</a:t>
            </a:r>
          </a:p>
        </p:txBody>
      </p:sp>
    </p:spTree>
    <p:extLst>
      <p:ext uri="{BB962C8B-B14F-4D97-AF65-F5344CB8AC3E}">
        <p14:creationId xmlns:p14="http://schemas.microsoft.com/office/powerpoint/2010/main" val="2350142183"/>
      </p:ext>
    </p:extLst>
  </p:cSld>
  <p:clrMapOvr>
    <a:masterClrMapping/>
  </p:clrMapOvr>
</p:sld>
</file>

<file path=ppt/theme/theme1.xml><?xml version="1.0" encoding="utf-8"?>
<a:theme xmlns:a="http://schemas.openxmlformats.org/drawingml/2006/main" name="Acentra Health">
  <a:themeElements>
    <a:clrScheme name="Acentra Colors">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3B3A53-0056-46D1-8D8E-BED73A58EADA}" vid="{B4DFFA83-DF65-4812-B36E-3C7FAC301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e919b120-da33-410d-ac88-c166b3172c4b" xsi:nil="true"/>
    <_activity xmlns="e919b120-da33-410d-ac88-c166b3172c4b" xsi:nil="true"/>
    <MigrationWizIdVersion xmlns="e919b120-da33-410d-ac88-c166b3172c4b" xsi:nil="true"/>
    <MigrationWizIdPermissions xmlns="e919b120-da33-410d-ac88-c166b3172c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E28280913BD246BE23E010D64F94C4" ma:contentTypeVersion="18" ma:contentTypeDescription="Create a new document." ma:contentTypeScope="" ma:versionID="bdfb35e740047968d0ea07f90511a37f">
  <xsd:schema xmlns:xsd="http://www.w3.org/2001/XMLSchema" xmlns:xs="http://www.w3.org/2001/XMLSchema" xmlns:p="http://schemas.microsoft.com/office/2006/metadata/properties" xmlns:ns3="e919b120-da33-410d-ac88-c166b3172c4b" xmlns:ns4="ee4db78c-59fd-4bed-a09a-68a98cbbf895" targetNamespace="http://schemas.microsoft.com/office/2006/metadata/properties" ma:root="true" ma:fieldsID="e98760c760abc6b5f242c68244cc1e4f" ns3:_="" ns4:_="">
    <xsd:import namespace="e919b120-da33-410d-ac88-c166b3172c4b"/>
    <xsd:import namespace="ee4db78c-59fd-4bed-a09a-68a98cbbf895"/>
    <xsd:element name="properties">
      <xsd:complexType>
        <xsd:sequence>
          <xsd:element name="documentManagement">
            <xsd:complexType>
              <xsd:all>
                <xsd:element ref="ns3:MigrationWizId" minOccurs="0"/>
                <xsd:element ref="ns3:MigrationWizIdPermissions" minOccurs="0"/>
                <xsd:element ref="ns3:MigrationWizIdVersion" minOccurs="0"/>
                <xsd:element ref="ns3:_activity" minOccurs="0"/>
                <xsd:element ref="ns3:MediaServiceMetadata" minOccurs="0"/>
                <xsd:element ref="ns3:MediaServiceFastMetadata" minOccurs="0"/>
                <xsd:element ref="ns3:MediaServiceDateTaken"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4:SharedWithUsers" minOccurs="0"/>
                <xsd:element ref="ns4:SharedWithDetails" minOccurs="0"/>
                <xsd:element ref="ns4:SharingHintHash"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9b120-da33-410d-ac88-c166b3172c4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_activity" ma:index="11" nillable="true" ma:displayName="_activity" ma:hidden="true" ma:internalName="_activity"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4db78c-59fd-4bed-a09a-68a98cbbf895"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2FC8C9-F6A5-4092-A484-A9039F121E90}">
  <ds:schemaRefs>
    <ds:schemaRef ds:uri="http://purl.org/dc/terms/"/>
    <ds:schemaRef ds:uri="http://purl.org/dc/dcmitype/"/>
    <ds:schemaRef ds:uri="ee4db78c-59fd-4bed-a09a-68a98cbbf895"/>
    <ds:schemaRef ds:uri="http://purl.org/dc/elements/1.1/"/>
    <ds:schemaRef ds:uri="e919b120-da33-410d-ac88-c166b3172c4b"/>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423D33F-AD10-4D1E-942C-22D652AB4B5F}">
  <ds:schemaRefs>
    <ds:schemaRef ds:uri="http://schemas.microsoft.com/sharepoint/v3/contenttype/forms"/>
  </ds:schemaRefs>
</ds:datastoreItem>
</file>

<file path=customXml/itemProps3.xml><?xml version="1.0" encoding="utf-8"?>
<ds:datastoreItem xmlns:ds="http://schemas.openxmlformats.org/officeDocument/2006/customXml" ds:itemID="{77F6F4C8-3408-44B0-BC60-85D332BE1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9b120-da33-410d-ac88-c166b3172c4b"/>
    <ds:schemaRef ds:uri="ee4db78c-59fd-4bed-a09a-68a98cbbf8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Acentra Health_012924</Template>
  <TotalTime>25815</TotalTime>
  <Words>2960</Words>
  <Application>Microsoft Office PowerPoint</Application>
  <PresentationFormat>Widescreen</PresentationFormat>
  <Paragraphs>350</Paragraphs>
  <Slides>43</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Aptos</vt:lpstr>
      <vt:lpstr>Arial</vt:lpstr>
      <vt:lpstr>Arial </vt:lpstr>
      <vt:lpstr>Avenir Next LT Pro</vt:lpstr>
      <vt:lpstr>Calibri</vt:lpstr>
      <vt:lpstr>Courier New</vt:lpstr>
      <vt:lpstr>Helvetica Neue Medium</vt:lpstr>
      <vt:lpstr>Lato</vt:lpstr>
      <vt:lpstr>Symbol</vt:lpstr>
      <vt:lpstr>System Font Regular</vt:lpstr>
      <vt:lpstr>Wingdings</vt:lpstr>
      <vt:lpstr>Wingdings 3</vt:lpstr>
      <vt:lpstr>Acentra Health</vt:lpstr>
      <vt:lpstr>Durable Medical Equipment Prior Authorization Process</vt:lpstr>
      <vt:lpstr>Agenda</vt:lpstr>
      <vt:lpstr>Acentra Health</vt:lpstr>
      <vt:lpstr>About Acentra Health:</vt:lpstr>
      <vt:lpstr>Utilization Management Scope of Services</vt:lpstr>
      <vt:lpstr>Acentra Health’s Resources for Providers</vt:lpstr>
      <vt:lpstr>Timely Submission</vt:lpstr>
      <vt:lpstr>Retrospective Reviews</vt:lpstr>
      <vt:lpstr>Provider Responsibilities</vt:lpstr>
      <vt:lpstr>General Prior Authorization Requirements</vt:lpstr>
      <vt:lpstr>Common Reasons for Denials and Voids</vt:lpstr>
      <vt:lpstr>PowerPoint Presentation</vt:lpstr>
      <vt:lpstr>DME Prior Authorization Exceptions</vt:lpstr>
      <vt:lpstr>DME Covered Services</vt:lpstr>
      <vt:lpstr>DME Non-Reimbursed Services</vt:lpstr>
      <vt:lpstr>Documentation Requirements</vt:lpstr>
      <vt:lpstr>Example CMN form</vt:lpstr>
      <vt:lpstr>Documentation Requirements continued</vt:lpstr>
      <vt:lpstr>DME Modifier Requirements</vt:lpstr>
      <vt:lpstr>Capped Rented Equipment</vt:lpstr>
      <vt:lpstr>Benefit Limitation</vt:lpstr>
      <vt:lpstr>Date Span Requirements</vt:lpstr>
      <vt:lpstr>Lifetime Oxygen and Ventilator requirements</vt:lpstr>
      <vt:lpstr>Lifetime O2 and Ventilator Questionnaire</vt:lpstr>
      <vt:lpstr>Overview of questionnaire</vt:lpstr>
      <vt:lpstr>Questionnaires</vt:lpstr>
      <vt:lpstr>Tips to Reduce Pends and Denials</vt:lpstr>
      <vt:lpstr>Prior Authorization Review Process</vt:lpstr>
      <vt:lpstr>Prior Authorization Review Process Continued</vt:lpstr>
      <vt:lpstr>Administrative Review/Reconsideration</vt:lpstr>
      <vt:lpstr>Peer-to-Peer</vt:lpstr>
      <vt:lpstr>Turnaround Times</vt:lpstr>
      <vt:lpstr>Process For Requesting Additional Units</vt:lpstr>
      <vt:lpstr>Additional Unit Requests Process</vt:lpstr>
      <vt:lpstr>Screenshots for Additional Units Continued</vt:lpstr>
      <vt:lpstr>Additional Units Screenshots Continued</vt:lpstr>
      <vt:lpstr>Final Additional Units Screenshot</vt:lpstr>
      <vt:lpstr>Authorization Revision Request</vt:lpstr>
      <vt:lpstr>Authorization Revision Request Screenshot</vt:lpstr>
      <vt:lpstr>Assuming a PA From Another Provider</vt:lpstr>
      <vt:lpstr>FSSA Resources for Providers</vt:lpstr>
      <vt:lpstr>Conclusion and Q&amp;A</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Therapy Prior Authorization Process</dc:title>
  <dc:creator>Wendy M. Sprigler</dc:creator>
  <cp:lastModifiedBy>Wendy M. Sprigler</cp:lastModifiedBy>
  <cp:revision>21</cp:revision>
  <dcterms:created xsi:type="dcterms:W3CDTF">2024-07-16T13:53:19Z</dcterms:created>
  <dcterms:modified xsi:type="dcterms:W3CDTF">2025-01-14T14:22:05Z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0x010100E3E28280913BD246BE23E010D64F94C4</vt:lpwstr>
  </property>
</Properties>
</file>