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11"/>
  </p:notesMasterIdLst>
  <p:sldIdLst>
    <p:sldId id="256" r:id="rId3"/>
    <p:sldId id="288" r:id="rId4"/>
    <p:sldId id="289" r:id="rId5"/>
    <p:sldId id="290" r:id="rId6"/>
    <p:sldId id="291" r:id="rId7"/>
    <p:sldId id="292" r:id="rId8"/>
    <p:sldId id="268" r:id="rId9"/>
    <p:sldId id="271" r:id="rId10"/>
  </p:sldIdLst>
  <p:sldSz cx="12192000" cy="6845300"/>
  <p:notesSz cx="6858000" cy="9144000"/>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ECE4"/>
    <a:srgbClr val="2BBC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61B347-3C87-4074-ADB5-1C77125B1C31}" v="1" dt="2024-06-24T20:30:21.4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5" autoAdjust="0"/>
    <p:restoredTop sz="86449" autoAdjust="0"/>
  </p:normalViewPr>
  <p:slideViewPr>
    <p:cSldViewPr snapToGrid="0">
      <p:cViewPr varScale="1">
        <p:scale>
          <a:sx n="72" d="100"/>
          <a:sy n="72" d="100"/>
        </p:scale>
        <p:origin x="202" y="62"/>
      </p:cViewPr>
      <p:guideLst/>
    </p:cSldViewPr>
  </p:slideViewPr>
  <p:outlineViewPr>
    <p:cViewPr>
      <p:scale>
        <a:sx n="33" d="100"/>
        <a:sy n="33" d="100"/>
      </p:scale>
      <p:origin x="0" y="-114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Master" Target="slideMasters/slideMaster2.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ndy Sprigler" userId="7bf4dd15-46e5-4c6a-a696-3bbf85d936a4" providerId="ADAL" clId="{FFE03A59-98E4-4304-A020-714B0872B776}"/>
    <pc:docChg chg="undo redo custSel addSld delSld modSld sldOrd">
      <pc:chgData name="Wendy Sprigler" userId="7bf4dd15-46e5-4c6a-a696-3bbf85d936a4" providerId="ADAL" clId="{FFE03A59-98E4-4304-A020-714B0872B776}" dt="2024-02-20T19:13:35.394" v="2391" actId="207"/>
      <pc:docMkLst>
        <pc:docMk/>
      </pc:docMkLst>
      <pc:sldChg chg="delSp modSp mod">
        <pc:chgData name="Wendy Sprigler" userId="7bf4dd15-46e5-4c6a-a696-3bbf85d936a4" providerId="ADAL" clId="{FFE03A59-98E4-4304-A020-714B0872B776}" dt="2024-02-20T19:09:53.743" v="2377" actId="14100"/>
        <pc:sldMkLst>
          <pc:docMk/>
          <pc:sldMk cId="0" sldId="256"/>
        </pc:sldMkLst>
        <pc:spChg chg="mod">
          <ac:chgData name="Wendy Sprigler" userId="7bf4dd15-46e5-4c6a-a696-3bbf85d936a4" providerId="ADAL" clId="{FFE03A59-98E4-4304-A020-714B0872B776}" dt="2024-02-20T19:09:33.247" v="2373" actId="207"/>
          <ac:spMkLst>
            <pc:docMk/>
            <pc:sldMk cId="0" sldId="256"/>
            <ac:spMk id="6" creationId="{00000000-0000-0000-0000-000000000000}"/>
          </ac:spMkLst>
        </pc:spChg>
        <pc:spChg chg="mod">
          <ac:chgData name="Wendy Sprigler" userId="7bf4dd15-46e5-4c6a-a696-3bbf85d936a4" providerId="ADAL" clId="{FFE03A59-98E4-4304-A020-714B0872B776}" dt="2024-02-20T19:09:41.881" v="2374" actId="1076"/>
          <ac:spMkLst>
            <pc:docMk/>
            <pc:sldMk cId="0" sldId="256"/>
            <ac:spMk id="7" creationId="{00000000-0000-0000-0000-000000000000}"/>
          </ac:spMkLst>
        </pc:spChg>
        <pc:spChg chg="del">
          <ac:chgData name="Wendy Sprigler" userId="7bf4dd15-46e5-4c6a-a696-3bbf85d936a4" providerId="ADAL" clId="{FFE03A59-98E4-4304-A020-714B0872B776}" dt="2024-02-20T16:56:58.559" v="26" actId="478"/>
          <ac:spMkLst>
            <pc:docMk/>
            <pc:sldMk cId="0" sldId="256"/>
            <ac:spMk id="8" creationId="{00000000-0000-0000-0000-000000000000}"/>
          </ac:spMkLst>
        </pc:spChg>
        <pc:picChg chg="mod">
          <ac:chgData name="Wendy Sprigler" userId="7bf4dd15-46e5-4c6a-a696-3bbf85d936a4" providerId="ADAL" clId="{FFE03A59-98E4-4304-A020-714B0872B776}" dt="2024-02-20T19:09:08.012" v="2369" actId="167"/>
          <ac:picMkLst>
            <pc:docMk/>
            <pc:sldMk cId="0" sldId="256"/>
            <ac:picMk id="3" creationId="{00000000-0000-0000-0000-000000000000}"/>
          </ac:picMkLst>
        </pc:picChg>
        <pc:picChg chg="del mod">
          <ac:chgData name="Wendy Sprigler" userId="7bf4dd15-46e5-4c6a-a696-3bbf85d936a4" providerId="ADAL" clId="{FFE03A59-98E4-4304-A020-714B0872B776}" dt="2024-02-20T18:58:36.417" v="2220" actId="478"/>
          <ac:picMkLst>
            <pc:docMk/>
            <pc:sldMk cId="0" sldId="256"/>
            <ac:picMk id="5" creationId="{00000000-0000-0000-0000-000000000000}"/>
          </ac:picMkLst>
        </pc:picChg>
        <pc:picChg chg="mod">
          <ac:chgData name="Wendy Sprigler" userId="7bf4dd15-46e5-4c6a-a696-3bbf85d936a4" providerId="ADAL" clId="{FFE03A59-98E4-4304-A020-714B0872B776}" dt="2024-02-20T19:07:22.532" v="2339" actId="962"/>
          <ac:picMkLst>
            <pc:docMk/>
            <pc:sldMk cId="0" sldId="256"/>
            <ac:picMk id="10" creationId="{00000000-0000-0000-0000-000000000000}"/>
          </ac:picMkLst>
        </pc:picChg>
        <pc:cxnChg chg="mod">
          <ac:chgData name="Wendy Sprigler" userId="7bf4dd15-46e5-4c6a-a696-3bbf85d936a4" providerId="ADAL" clId="{FFE03A59-98E4-4304-A020-714B0872B776}" dt="2024-02-20T19:09:53.743" v="2377" actId="14100"/>
          <ac:cxnSpMkLst>
            <pc:docMk/>
            <pc:sldMk cId="0" sldId="256"/>
            <ac:cxnSpMk id="11" creationId="{00000000-0000-0000-0000-000000000000}"/>
          </ac:cxnSpMkLst>
        </pc:cxnChg>
        <pc:cxnChg chg="del mod">
          <ac:chgData name="Wendy Sprigler" userId="7bf4dd15-46e5-4c6a-a696-3bbf85d936a4" providerId="ADAL" clId="{FFE03A59-98E4-4304-A020-714B0872B776}" dt="2024-02-20T19:08:21.402" v="2352" actId="478"/>
          <ac:cxnSpMkLst>
            <pc:docMk/>
            <pc:sldMk cId="0" sldId="256"/>
            <ac:cxnSpMk id="12" creationId="{00000000-0000-0000-0000-000000000000}"/>
          </ac:cxnSpMkLst>
        </pc:cxnChg>
      </pc:sldChg>
      <pc:sldChg chg="del">
        <pc:chgData name="Wendy Sprigler" userId="7bf4dd15-46e5-4c6a-a696-3bbf85d936a4" providerId="ADAL" clId="{FFE03A59-98E4-4304-A020-714B0872B776}" dt="2024-02-20T16:57:49.571" v="27" actId="2696"/>
        <pc:sldMkLst>
          <pc:docMk/>
          <pc:sldMk cId="0" sldId="257"/>
        </pc:sldMkLst>
      </pc:sldChg>
      <pc:sldChg chg="addSp delSp modSp mod">
        <pc:chgData name="Wendy Sprigler" userId="7bf4dd15-46e5-4c6a-a696-3bbf85d936a4" providerId="ADAL" clId="{FFE03A59-98E4-4304-A020-714B0872B776}" dt="2024-02-20T19:13:00.956" v="2389" actId="207"/>
        <pc:sldMkLst>
          <pc:docMk/>
          <pc:sldMk cId="0" sldId="258"/>
        </pc:sldMkLst>
        <pc:spChg chg="mod">
          <ac:chgData name="Wendy Sprigler" userId="7bf4dd15-46e5-4c6a-a696-3bbf85d936a4" providerId="ADAL" clId="{FFE03A59-98E4-4304-A020-714B0872B776}" dt="2024-02-20T18:59:26.779" v="2223" actId="33553"/>
          <ac:spMkLst>
            <pc:docMk/>
            <pc:sldMk cId="0" sldId="258"/>
            <ac:spMk id="4" creationId="{00000000-0000-0000-0000-000000000000}"/>
          </ac:spMkLst>
        </pc:spChg>
        <pc:spChg chg="mod">
          <ac:chgData name="Wendy Sprigler" userId="7bf4dd15-46e5-4c6a-a696-3bbf85d936a4" providerId="ADAL" clId="{FFE03A59-98E4-4304-A020-714B0872B776}" dt="2024-02-20T19:13:00.956" v="2389" actId="207"/>
          <ac:spMkLst>
            <pc:docMk/>
            <pc:sldMk cId="0" sldId="258"/>
            <ac:spMk id="5" creationId="{00000000-0000-0000-0000-000000000000}"/>
          </ac:spMkLst>
        </pc:spChg>
        <pc:spChg chg="del">
          <ac:chgData name="Wendy Sprigler" userId="7bf4dd15-46e5-4c6a-a696-3bbf85d936a4" providerId="ADAL" clId="{FFE03A59-98E4-4304-A020-714B0872B776}" dt="2024-02-20T17:57:14.447" v="163" actId="478"/>
          <ac:spMkLst>
            <pc:docMk/>
            <pc:sldMk cId="0" sldId="258"/>
            <ac:spMk id="6" creationId="{00000000-0000-0000-0000-000000000000}"/>
          </ac:spMkLst>
        </pc:spChg>
        <pc:spChg chg="add del mod">
          <ac:chgData name="Wendy Sprigler" userId="7bf4dd15-46e5-4c6a-a696-3bbf85d936a4" providerId="ADAL" clId="{FFE03A59-98E4-4304-A020-714B0872B776}" dt="2024-02-20T17:57:21.918" v="165" actId="478"/>
          <ac:spMkLst>
            <pc:docMk/>
            <pc:sldMk cId="0" sldId="258"/>
            <ac:spMk id="7" creationId="{C0DD34E4-5DD2-829A-388E-28571D9A52B1}"/>
          </ac:spMkLst>
        </pc:spChg>
        <pc:picChg chg="del">
          <ac:chgData name="Wendy Sprigler" userId="7bf4dd15-46e5-4c6a-a696-3bbf85d936a4" providerId="ADAL" clId="{FFE03A59-98E4-4304-A020-714B0872B776}" dt="2024-02-20T17:57:17.392" v="164" actId="478"/>
          <ac:picMkLst>
            <pc:docMk/>
            <pc:sldMk cId="0" sldId="258"/>
            <ac:picMk id="3" creationId="{00000000-0000-0000-0000-000000000000}"/>
          </ac:picMkLst>
        </pc:picChg>
        <pc:picChg chg="add mod">
          <ac:chgData name="Wendy Sprigler" userId="7bf4dd15-46e5-4c6a-a696-3bbf85d936a4" providerId="ADAL" clId="{FFE03A59-98E4-4304-A020-714B0872B776}" dt="2024-02-20T18:45:56.232" v="443" actId="962"/>
          <ac:picMkLst>
            <pc:docMk/>
            <pc:sldMk cId="0" sldId="258"/>
            <ac:picMk id="9" creationId="{939E1959-9224-B963-FC9A-F04120324AAB}"/>
          </ac:picMkLst>
        </pc:picChg>
        <pc:cxnChg chg="add mod">
          <ac:chgData name="Wendy Sprigler" userId="7bf4dd15-46e5-4c6a-a696-3bbf85d936a4" providerId="ADAL" clId="{FFE03A59-98E4-4304-A020-714B0872B776}" dt="2024-02-20T18:45:49.078" v="442" actId="962"/>
          <ac:cxnSpMkLst>
            <pc:docMk/>
            <pc:sldMk cId="0" sldId="258"/>
            <ac:cxnSpMk id="8" creationId="{C23A88C9-FD3C-53E8-11F0-8999ED7B2221}"/>
          </ac:cxnSpMkLst>
        </pc:cxnChg>
      </pc:sldChg>
      <pc:sldChg chg="addSp delSp modSp mod setBg">
        <pc:chgData name="Wendy Sprigler" userId="7bf4dd15-46e5-4c6a-a696-3bbf85d936a4" providerId="ADAL" clId="{FFE03A59-98E4-4304-A020-714B0872B776}" dt="2024-02-20T19:12:27.618" v="2387" actId="242"/>
        <pc:sldMkLst>
          <pc:docMk/>
          <pc:sldMk cId="0" sldId="259"/>
        </pc:sldMkLst>
        <pc:spChg chg="mod">
          <ac:chgData name="Wendy Sprigler" userId="7bf4dd15-46e5-4c6a-a696-3bbf85d936a4" providerId="ADAL" clId="{FFE03A59-98E4-4304-A020-714B0872B776}" dt="2024-02-20T19:12:27.618" v="2387" actId="242"/>
          <ac:spMkLst>
            <pc:docMk/>
            <pc:sldMk cId="0" sldId="259"/>
            <ac:spMk id="2" creationId="{00000000-0000-0000-0000-000000000000}"/>
          </ac:spMkLst>
        </pc:spChg>
        <pc:spChg chg="mod">
          <ac:chgData name="Wendy Sprigler" userId="7bf4dd15-46e5-4c6a-a696-3bbf85d936a4" providerId="ADAL" clId="{FFE03A59-98E4-4304-A020-714B0872B776}" dt="2024-02-20T19:10:21.162" v="2379"/>
          <ac:spMkLst>
            <pc:docMk/>
            <pc:sldMk cId="0" sldId="259"/>
            <ac:spMk id="3" creationId="{00000000-0000-0000-0000-000000000000}"/>
          </ac:spMkLst>
        </pc:spChg>
        <pc:spChg chg="del mod">
          <ac:chgData name="Wendy Sprigler" userId="7bf4dd15-46e5-4c6a-a696-3bbf85d936a4" providerId="ADAL" clId="{FFE03A59-98E4-4304-A020-714B0872B776}" dt="2024-02-20T17:53:15.393" v="136" actId="478"/>
          <ac:spMkLst>
            <pc:docMk/>
            <pc:sldMk cId="0" sldId="259"/>
            <ac:spMk id="4" creationId="{00000000-0000-0000-0000-000000000000}"/>
          </ac:spMkLst>
        </pc:spChg>
        <pc:spChg chg="del">
          <ac:chgData name="Wendy Sprigler" userId="7bf4dd15-46e5-4c6a-a696-3bbf85d936a4" providerId="ADAL" clId="{FFE03A59-98E4-4304-A020-714B0872B776}" dt="2024-02-20T17:53:18.777" v="137" actId="478"/>
          <ac:spMkLst>
            <pc:docMk/>
            <pc:sldMk cId="0" sldId="259"/>
            <ac:spMk id="5" creationId="{00000000-0000-0000-0000-000000000000}"/>
          </ac:spMkLst>
        </pc:spChg>
        <pc:spChg chg="del mod">
          <ac:chgData name="Wendy Sprigler" userId="7bf4dd15-46e5-4c6a-a696-3bbf85d936a4" providerId="ADAL" clId="{FFE03A59-98E4-4304-A020-714B0872B776}" dt="2024-02-20T17:53:09.686" v="134" actId="478"/>
          <ac:spMkLst>
            <pc:docMk/>
            <pc:sldMk cId="0" sldId="259"/>
            <ac:spMk id="6" creationId="{00000000-0000-0000-0000-000000000000}"/>
          </ac:spMkLst>
        </pc:spChg>
        <pc:spChg chg="del">
          <ac:chgData name="Wendy Sprigler" userId="7bf4dd15-46e5-4c6a-a696-3bbf85d936a4" providerId="ADAL" clId="{FFE03A59-98E4-4304-A020-714B0872B776}" dt="2024-02-20T17:53:25.679" v="139" actId="478"/>
          <ac:spMkLst>
            <pc:docMk/>
            <pc:sldMk cId="0" sldId="259"/>
            <ac:spMk id="7" creationId="{00000000-0000-0000-0000-000000000000}"/>
          </ac:spMkLst>
        </pc:spChg>
        <pc:spChg chg="del">
          <ac:chgData name="Wendy Sprigler" userId="7bf4dd15-46e5-4c6a-a696-3bbf85d936a4" providerId="ADAL" clId="{FFE03A59-98E4-4304-A020-714B0872B776}" dt="2024-02-20T17:57:00.181" v="162" actId="478"/>
          <ac:spMkLst>
            <pc:docMk/>
            <pc:sldMk cId="0" sldId="259"/>
            <ac:spMk id="8" creationId="{00000000-0000-0000-0000-000000000000}"/>
          </ac:spMkLst>
        </pc:spChg>
        <pc:spChg chg="add del mod">
          <ac:chgData name="Wendy Sprigler" userId="7bf4dd15-46e5-4c6a-a696-3bbf85d936a4" providerId="ADAL" clId="{FFE03A59-98E4-4304-A020-714B0872B776}" dt="2024-02-20T17:54:24.694" v="153" actId="478"/>
          <ac:spMkLst>
            <pc:docMk/>
            <pc:sldMk cId="0" sldId="259"/>
            <ac:spMk id="11" creationId="{0D8C4720-B13A-5CB8-3304-13AA3FBAEF75}"/>
          </ac:spMkLst>
        </pc:spChg>
        <pc:spChg chg="add del mod">
          <ac:chgData name="Wendy Sprigler" userId="7bf4dd15-46e5-4c6a-a696-3bbf85d936a4" providerId="ADAL" clId="{FFE03A59-98E4-4304-A020-714B0872B776}" dt="2024-02-20T17:54:16.840" v="151" actId="478"/>
          <ac:spMkLst>
            <pc:docMk/>
            <pc:sldMk cId="0" sldId="259"/>
            <ac:spMk id="16" creationId="{3104A1F1-4E82-18A5-B79E-89C1E0E745E8}"/>
          </ac:spMkLst>
        </pc:spChg>
        <pc:spChg chg="add del mod">
          <ac:chgData name="Wendy Sprigler" userId="7bf4dd15-46e5-4c6a-a696-3bbf85d936a4" providerId="ADAL" clId="{FFE03A59-98E4-4304-A020-714B0872B776}" dt="2024-02-20T17:54:10.527" v="149" actId="478"/>
          <ac:spMkLst>
            <pc:docMk/>
            <pc:sldMk cId="0" sldId="259"/>
            <ac:spMk id="18" creationId="{CB736CF1-5BE0-1940-A348-79C851ED311B}"/>
          </ac:spMkLst>
        </pc:spChg>
        <pc:spChg chg="add del mod">
          <ac:chgData name="Wendy Sprigler" userId="7bf4dd15-46e5-4c6a-a696-3bbf85d936a4" providerId="ADAL" clId="{FFE03A59-98E4-4304-A020-714B0872B776}" dt="2024-02-20T17:54:04.662" v="147" actId="478"/>
          <ac:spMkLst>
            <pc:docMk/>
            <pc:sldMk cId="0" sldId="259"/>
            <ac:spMk id="20" creationId="{13458154-DD27-F338-F8B4-92A63BE24963}"/>
          </ac:spMkLst>
        </pc:spChg>
        <pc:spChg chg="add del mod">
          <ac:chgData name="Wendy Sprigler" userId="7bf4dd15-46e5-4c6a-a696-3bbf85d936a4" providerId="ADAL" clId="{FFE03A59-98E4-4304-A020-714B0872B776}" dt="2024-02-20T18:02:12.700" v="174" actId="478"/>
          <ac:spMkLst>
            <pc:docMk/>
            <pc:sldMk cId="0" sldId="259"/>
            <ac:spMk id="22" creationId="{26B6B250-B387-1477-E9A1-EA88B1A60AAB}"/>
          </ac:spMkLst>
        </pc:spChg>
        <pc:picChg chg="del">
          <ac:chgData name="Wendy Sprigler" userId="7bf4dd15-46e5-4c6a-a696-3bbf85d936a4" providerId="ADAL" clId="{FFE03A59-98E4-4304-A020-714B0872B776}" dt="2024-02-20T17:53:21.484" v="138" actId="478"/>
          <ac:picMkLst>
            <pc:docMk/>
            <pc:sldMk cId="0" sldId="259"/>
            <ac:picMk id="10" creationId="{00000000-0000-0000-0000-000000000000}"/>
          </ac:picMkLst>
        </pc:picChg>
        <pc:picChg chg="mod">
          <ac:chgData name="Wendy Sprigler" userId="7bf4dd15-46e5-4c6a-a696-3bbf85d936a4" providerId="ADAL" clId="{FFE03A59-98E4-4304-A020-714B0872B776}" dt="2024-02-20T19:02:43.853" v="2253" actId="962"/>
          <ac:picMkLst>
            <pc:docMk/>
            <pc:sldMk cId="0" sldId="259"/>
            <ac:picMk id="12" creationId="{00000000-0000-0000-0000-000000000000}"/>
          </ac:picMkLst>
        </pc:picChg>
        <pc:picChg chg="mod">
          <ac:chgData name="Wendy Sprigler" userId="7bf4dd15-46e5-4c6a-a696-3bbf85d936a4" providerId="ADAL" clId="{FFE03A59-98E4-4304-A020-714B0872B776}" dt="2024-02-20T19:03:01.836" v="2256" actId="962"/>
          <ac:picMkLst>
            <pc:docMk/>
            <pc:sldMk cId="0" sldId="259"/>
            <ac:picMk id="14" creationId="{00000000-0000-0000-0000-000000000000}"/>
          </ac:picMkLst>
        </pc:picChg>
        <pc:cxnChg chg="del">
          <ac:chgData name="Wendy Sprigler" userId="7bf4dd15-46e5-4c6a-a696-3bbf85d936a4" providerId="ADAL" clId="{FFE03A59-98E4-4304-A020-714B0872B776}" dt="2024-02-20T16:59:59.651" v="107" actId="478"/>
          <ac:cxnSpMkLst>
            <pc:docMk/>
            <pc:sldMk cId="0" sldId="259"/>
            <ac:cxnSpMk id="15" creationId="{00000000-0000-0000-0000-000000000000}"/>
          </ac:cxnSpMkLst>
        </pc:cxnChg>
        <pc:cxnChg chg="add mod">
          <ac:chgData name="Wendy Sprigler" userId="7bf4dd15-46e5-4c6a-a696-3bbf85d936a4" providerId="ADAL" clId="{FFE03A59-98E4-4304-A020-714B0872B776}" dt="2024-02-20T19:10:29.216" v="2381"/>
          <ac:cxnSpMkLst>
            <pc:docMk/>
            <pc:sldMk cId="0" sldId="259"/>
            <ac:cxnSpMk id="23" creationId="{74DF3B44-CCE1-A02C-3A69-3CA241FC7FC8}"/>
          </ac:cxnSpMkLst>
        </pc:cxnChg>
      </pc:sldChg>
      <pc:sldChg chg="addSp delSp modSp mod setBg">
        <pc:chgData name="Wendy Sprigler" userId="7bf4dd15-46e5-4c6a-a696-3bbf85d936a4" providerId="ADAL" clId="{FFE03A59-98E4-4304-A020-714B0872B776}" dt="2024-02-20T19:12:47.590" v="2388"/>
        <pc:sldMkLst>
          <pc:docMk/>
          <pc:sldMk cId="0" sldId="260"/>
        </pc:sldMkLst>
        <pc:spChg chg="mod">
          <ac:chgData name="Wendy Sprigler" userId="7bf4dd15-46e5-4c6a-a696-3bbf85d936a4" providerId="ADAL" clId="{FFE03A59-98E4-4304-A020-714B0872B776}" dt="2024-02-20T19:04:40.009" v="2291"/>
          <ac:spMkLst>
            <pc:docMk/>
            <pc:sldMk cId="0" sldId="260"/>
            <ac:spMk id="4" creationId="{00000000-0000-0000-0000-000000000000}"/>
          </ac:spMkLst>
        </pc:spChg>
        <pc:spChg chg="del mod">
          <ac:chgData name="Wendy Sprigler" userId="7bf4dd15-46e5-4c6a-a696-3bbf85d936a4" providerId="ADAL" clId="{FFE03A59-98E4-4304-A020-714B0872B776}" dt="2024-02-20T18:14:07.292" v="223" actId="478"/>
          <ac:spMkLst>
            <pc:docMk/>
            <pc:sldMk cId="0" sldId="260"/>
            <ac:spMk id="5" creationId="{00000000-0000-0000-0000-000000000000}"/>
          </ac:spMkLst>
        </pc:spChg>
        <pc:spChg chg="del">
          <ac:chgData name="Wendy Sprigler" userId="7bf4dd15-46e5-4c6a-a696-3bbf85d936a4" providerId="ADAL" clId="{FFE03A59-98E4-4304-A020-714B0872B776}" dt="2024-02-20T18:13:23.664" v="215" actId="478"/>
          <ac:spMkLst>
            <pc:docMk/>
            <pc:sldMk cId="0" sldId="260"/>
            <ac:spMk id="6" creationId="{00000000-0000-0000-0000-000000000000}"/>
          </ac:spMkLst>
        </pc:spChg>
        <pc:spChg chg="del">
          <ac:chgData name="Wendy Sprigler" userId="7bf4dd15-46e5-4c6a-a696-3bbf85d936a4" providerId="ADAL" clId="{FFE03A59-98E4-4304-A020-714B0872B776}" dt="2024-02-20T18:13:26.919" v="216" actId="478"/>
          <ac:spMkLst>
            <pc:docMk/>
            <pc:sldMk cId="0" sldId="260"/>
            <ac:spMk id="7" creationId="{00000000-0000-0000-0000-000000000000}"/>
          </ac:spMkLst>
        </pc:spChg>
        <pc:spChg chg="add del mod">
          <ac:chgData name="Wendy Sprigler" userId="7bf4dd15-46e5-4c6a-a696-3bbf85d936a4" providerId="ADAL" clId="{FFE03A59-98E4-4304-A020-714B0872B776}" dt="2024-02-20T18:14:17.368" v="226" actId="478"/>
          <ac:spMkLst>
            <pc:docMk/>
            <pc:sldMk cId="0" sldId="260"/>
            <ac:spMk id="8" creationId="{440954C9-AF04-6CDB-935E-1F2973AC1B59}"/>
          </ac:spMkLst>
        </pc:spChg>
        <pc:spChg chg="add del mod">
          <ac:chgData name="Wendy Sprigler" userId="7bf4dd15-46e5-4c6a-a696-3bbf85d936a4" providerId="ADAL" clId="{FFE03A59-98E4-4304-A020-714B0872B776}" dt="2024-02-20T18:14:16.010" v="225" actId="478"/>
          <ac:spMkLst>
            <pc:docMk/>
            <pc:sldMk cId="0" sldId="260"/>
            <ac:spMk id="11" creationId="{10E30AC3-2C16-1091-1CFC-FFB0C3726230}"/>
          </ac:spMkLst>
        </pc:spChg>
        <pc:spChg chg="add del mod">
          <ac:chgData name="Wendy Sprigler" userId="7bf4dd15-46e5-4c6a-a696-3bbf85d936a4" providerId="ADAL" clId="{FFE03A59-98E4-4304-A020-714B0872B776}" dt="2024-02-20T18:14:13.719" v="224" actId="478"/>
          <ac:spMkLst>
            <pc:docMk/>
            <pc:sldMk cId="0" sldId="260"/>
            <ac:spMk id="13" creationId="{DF542D41-276E-00E2-9988-E886E56E7A0D}"/>
          </ac:spMkLst>
        </pc:spChg>
        <pc:picChg chg="mod">
          <ac:chgData name="Wendy Sprigler" userId="7bf4dd15-46e5-4c6a-a696-3bbf85d936a4" providerId="ADAL" clId="{FFE03A59-98E4-4304-A020-714B0872B776}" dt="2024-02-20T19:04:55.426" v="2296"/>
          <ac:picMkLst>
            <pc:docMk/>
            <pc:sldMk cId="0" sldId="260"/>
            <ac:picMk id="3" creationId="{00000000-0000-0000-0000-000000000000}"/>
          </ac:picMkLst>
        </pc:picChg>
        <pc:picChg chg="mod">
          <ac:chgData name="Wendy Sprigler" userId="7bf4dd15-46e5-4c6a-a696-3bbf85d936a4" providerId="ADAL" clId="{FFE03A59-98E4-4304-A020-714B0872B776}" dt="2024-02-20T19:05:04.577" v="2297" actId="962"/>
          <ac:picMkLst>
            <pc:docMk/>
            <pc:sldMk cId="0" sldId="260"/>
            <ac:picMk id="9" creationId="{00000000-0000-0000-0000-000000000000}"/>
          </ac:picMkLst>
        </pc:picChg>
        <pc:cxnChg chg="add mod">
          <ac:chgData name="Wendy Sprigler" userId="7bf4dd15-46e5-4c6a-a696-3bbf85d936a4" providerId="ADAL" clId="{FFE03A59-98E4-4304-A020-714B0872B776}" dt="2024-02-20T19:04:51.695" v="2294" actId="962"/>
          <ac:cxnSpMkLst>
            <pc:docMk/>
            <pc:sldMk cId="0" sldId="260"/>
            <ac:cxnSpMk id="14" creationId="{7961F11A-FAFA-4EA2-C095-E30EE42DEE26}"/>
          </ac:cxnSpMkLst>
        </pc:cxnChg>
      </pc:sldChg>
      <pc:sldChg chg="addSp delSp modSp mod ord">
        <pc:chgData name="Wendy Sprigler" userId="7bf4dd15-46e5-4c6a-a696-3bbf85d936a4" providerId="ADAL" clId="{FFE03A59-98E4-4304-A020-714B0872B776}" dt="2024-02-20T19:03:43.992" v="2276" actId="962"/>
        <pc:sldMkLst>
          <pc:docMk/>
          <pc:sldMk cId="0" sldId="261"/>
        </pc:sldMkLst>
        <pc:spChg chg="mod">
          <ac:chgData name="Wendy Sprigler" userId="7bf4dd15-46e5-4c6a-a696-3bbf85d936a4" providerId="ADAL" clId="{FFE03A59-98E4-4304-A020-714B0872B776}" dt="2024-02-20T19:03:21.261" v="2266" actId="962"/>
          <ac:spMkLst>
            <pc:docMk/>
            <pc:sldMk cId="0" sldId="261"/>
            <ac:spMk id="2" creationId="{00000000-0000-0000-0000-000000000000}"/>
          </ac:spMkLst>
        </pc:spChg>
        <pc:spChg chg="del">
          <ac:chgData name="Wendy Sprigler" userId="7bf4dd15-46e5-4c6a-a696-3bbf85d936a4" providerId="ADAL" clId="{FFE03A59-98E4-4304-A020-714B0872B776}" dt="2024-02-20T18:06:08.369" v="187" actId="478"/>
          <ac:spMkLst>
            <pc:docMk/>
            <pc:sldMk cId="0" sldId="261"/>
            <ac:spMk id="3" creationId="{00000000-0000-0000-0000-000000000000}"/>
          </ac:spMkLst>
        </pc:spChg>
        <pc:spChg chg="del mod">
          <ac:chgData name="Wendy Sprigler" userId="7bf4dd15-46e5-4c6a-a696-3bbf85d936a4" providerId="ADAL" clId="{FFE03A59-98E4-4304-A020-714B0872B776}" dt="2024-02-20T18:35:10.974" v="345" actId="478"/>
          <ac:spMkLst>
            <pc:docMk/>
            <pc:sldMk cId="0" sldId="261"/>
            <ac:spMk id="4" creationId="{00000000-0000-0000-0000-000000000000}"/>
          </ac:spMkLst>
        </pc:spChg>
        <pc:spChg chg="del">
          <ac:chgData name="Wendy Sprigler" userId="7bf4dd15-46e5-4c6a-a696-3bbf85d936a4" providerId="ADAL" clId="{FFE03A59-98E4-4304-A020-714B0872B776}" dt="2024-02-20T18:06:11.244" v="188" actId="478"/>
          <ac:spMkLst>
            <pc:docMk/>
            <pc:sldMk cId="0" sldId="261"/>
            <ac:spMk id="5" creationId="{00000000-0000-0000-0000-000000000000}"/>
          </ac:spMkLst>
        </pc:spChg>
        <pc:spChg chg="add del mod">
          <ac:chgData name="Wendy Sprigler" userId="7bf4dd15-46e5-4c6a-a696-3bbf85d936a4" providerId="ADAL" clId="{FFE03A59-98E4-4304-A020-714B0872B776}" dt="2024-02-20T18:06:36.244" v="192" actId="478"/>
          <ac:spMkLst>
            <pc:docMk/>
            <pc:sldMk cId="0" sldId="261"/>
            <ac:spMk id="9" creationId="{0A2540E5-E086-66F4-62C5-F9E52FBD795B}"/>
          </ac:spMkLst>
        </pc:spChg>
        <pc:spChg chg="add del mod">
          <ac:chgData name="Wendy Sprigler" userId="7bf4dd15-46e5-4c6a-a696-3bbf85d936a4" providerId="ADAL" clId="{FFE03A59-98E4-4304-A020-714B0872B776}" dt="2024-02-20T18:06:33.324" v="191" actId="478"/>
          <ac:spMkLst>
            <pc:docMk/>
            <pc:sldMk cId="0" sldId="261"/>
            <ac:spMk id="11" creationId="{9594DDEC-B1AB-5F2D-5F3B-C488666ED14A}"/>
          </ac:spMkLst>
        </pc:spChg>
        <pc:spChg chg="add del mod">
          <ac:chgData name="Wendy Sprigler" userId="7bf4dd15-46e5-4c6a-a696-3bbf85d936a4" providerId="ADAL" clId="{FFE03A59-98E4-4304-A020-714B0872B776}" dt="2024-02-20T18:35:16.972" v="346" actId="478"/>
          <ac:spMkLst>
            <pc:docMk/>
            <pc:sldMk cId="0" sldId="261"/>
            <ac:spMk id="14" creationId="{E97A41D9-91CA-D7B4-9E73-4D6523F238C4}"/>
          </ac:spMkLst>
        </pc:spChg>
        <pc:picChg chg="mod">
          <ac:chgData name="Wendy Sprigler" userId="7bf4dd15-46e5-4c6a-a696-3bbf85d936a4" providerId="ADAL" clId="{FFE03A59-98E4-4304-A020-714B0872B776}" dt="2024-02-20T19:03:28.713" v="2272"/>
          <ac:picMkLst>
            <pc:docMk/>
            <pc:sldMk cId="0" sldId="261"/>
            <ac:picMk id="7" creationId="{00000000-0000-0000-0000-000000000000}"/>
          </ac:picMkLst>
        </pc:picChg>
        <pc:picChg chg="add mod">
          <ac:chgData name="Wendy Sprigler" userId="7bf4dd15-46e5-4c6a-a696-3bbf85d936a4" providerId="ADAL" clId="{FFE03A59-98E4-4304-A020-714B0872B776}" dt="2024-02-20T19:03:40.271" v="2275" actId="962"/>
          <ac:picMkLst>
            <pc:docMk/>
            <pc:sldMk cId="0" sldId="261"/>
            <ac:picMk id="12" creationId="{E5A4DB3A-39C1-DF2D-FBE4-8D696A1F5BCB}"/>
          </ac:picMkLst>
        </pc:picChg>
        <pc:cxnChg chg="mod">
          <ac:chgData name="Wendy Sprigler" userId="7bf4dd15-46e5-4c6a-a696-3bbf85d936a4" providerId="ADAL" clId="{FFE03A59-98E4-4304-A020-714B0872B776}" dt="2024-02-20T19:03:43.992" v="2276" actId="962"/>
          <ac:cxnSpMkLst>
            <pc:docMk/>
            <pc:sldMk cId="0" sldId="261"/>
            <ac:cxnSpMk id="8" creationId="{00000000-0000-0000-0000-000000000000}"/>
          </ac:cxnSpMkLst>
        </pc:cxnChg>
      </pc:sldChg>
      <pc:sldChg chg="del">
        <pc:chgData name="Wendy Sprigler" userId="7bf4dd15-46e5-4c6a-a696-3bbf85d936a4" providerId="ADAL" clId="{FFE03A59-98E4-4304-A020-714B0872B776}" dt="2024-02-20T18:22:36.451" v="268" actId="47"/>
        <pc:sldMkLst>
          <pc:docMk/>
          <pc:sldMk cId="0" sldId="262"/>
        </pc:sldMkLst>
      </pc:sldChg>
      <pc:sldChg chg="del">
        <pc:chgData name="Wendy Sprigler" userId="7bf4dd15-46e5-4c6a-a696-3bbf85d936a4" providerId="ADAL" clId="{FFE03A59-98E4-4304-A020-714B0872B776}" dt="2024-02-20T18:22:46.745" v="270" actId="47"/>
        <pc:sldMkLst>
          <pc:docMk/>
          <pc:sldMk cId="0" sldId="263"/>
        </pc:sldMkLst>
      </pc:sldChg>
      <pc:sldChg chg="modSp del mod">
        <pc:chgData name="Wendy Sprigler" userId="7bf4dd15-46e5-4c6a-a696-3bbf85d936a4" providerId="ADAL" clId="{FFE03A59-98E4-4304-A020-714B0872B776}" dt="2024-02-20T18:22:40.129" v="269" actId="47"/>
        <pc:sldMkLst>
          <pc:docMk/>
          <pc:sldMk cId="0" sldId="264"/>
        </pc:sldMkLst>
        <pc:spChg chg="mod">
          <ac:chgData name="Wendy Sprigler" userId="7bf4dd15-46e5-4c6a-a696-3bbf85d936a4" providerId="ADAL" clId="{FFE03A59-98E4-4304-A020-714B0872B776}" dt="2024-02-20T17:52:48.957" v="115" actId="27636"/>
          <ac:spMkLst>
            <pc:docMk/>
            <pc:sldMk cId="0" sldId="264"/>
            <ac:spMk id="6" creationId="{00000000-0000-0000-0000-000000000000}"/>
          </ac:spMkLst>
        </pc:spChg>
        <pc:spChg chg="mod">
          <ac:chgData name="Wendy Sprigler" userId="7bf4dd15-46e5-4c6a-a696-3bbf85d936a4" providerId="ADAL" clId="{FFE03A59-98E4-4304-A020-714B0872B776}" dt="2024-02-20T17:52:48.972" v="116" actId="27636"/>
          <ac:spMkLst>
            <pc:docMk/>
            <pc:sldMk cId="0" sldId="264"/>
            <ac:spMk id="7" creationId="{00000000-0000-0000-0000-000000000000}"/>
          </ac:spMkLst>
        </pc:spChg>
      </pc:sldChg>
      <pc:sldChg chg="modSp del mod">
        <pc:chgData name="Wendy Sprigler" userId="7bf4dd15-46e5-4c6a-a696-3bbf85d936a4" providerId="ADAL" clId="{FFE03A59-98E4-4304-A020-714B0872B776}" dt="2024-02-20T18:29:04.067" v="298" actId="47"/>
        <pc:sldMkLst>
          <pc:docMk/>
          <pc:sldMk cId="0" sldId="265"/>
        </pc:sldMkLst>
        <pc:spChg chg="mod">
          <ac:chgData name="Wendy Sprigler" userId="7bf4dd15-46e5-4c6a-a696-3bbf85d936a4" providerId="ADAL" clId="{FFE03A59-98E4-4304-A020-714B0872B776}" dt="2024-02-20T17:52:49.010" v="118" actId="27636"/>
          <ac:spMkLst>
            <pc:docMk/>
            <pc:sldMk cId="0" sldId="265"/>
            <ac:spMk id="5" creationId="{00000000-0000-0000-0000-000000000000}"/>
          </ac:spMkLst>
        </pc:spChg>
        <pc:spChg chg="mod">
          <ac:chgData name="Wendy Sprigler" userId="7bf4dd15-46e5-4c6a-a696-3bbf85d936a4" providerId="ADAL" clId="{FFE03A59-98E4-4304-A020-714B0872B776}" dt="2024-02-20T17:52:49.010" v="117" actId="27636"/>
          <ac:spMkLst>
            <pc:docMk/>
            <pc:sldMk cId="0" sldId="265"/>
            <ac:spMk id="6" creationId="{00000000-0000-0000-0000-000000000000}"/>
          </ac:spMkLst>
        </pc:spChg>
        <pc:spChg chg="mod">
          <ac:chgData name="Wendy Sprigler" userId="7bf4dd15-46e5-4c6a-a696-3bbf85d936a4" providerId="ADAL" clId="{FFE03A59-98E4-4304-A020-714B0872B776}" dt="2024-02-20T17:52:49.026" v="121" actId="27636"/>
          <ac:spMkLst>
            <pc:docMk/>
            <pc:sldMk cId="0" sldId="265"/>
            <ac:spMk id="7" creationId="{00000000-0000-0000-0000-000000000000}"/>
          </ac:spMkLst>
        </pc:spChg>
        <pc:spChg chg="mod">
          <ac:chgData name="Wendy Sprigler" userId="7bf4dd15-46e5-4c6a-a696-3bbf85d936a4" providerId="ADAL" clId="{FFE03A59-98E4-4304-A020-714B0872B776}" dt="2024-02-20T17:52:49.026" v="120" actId="27636"/>
          <ac:spMkLst>
            <pc:docMk/>
            <pc:sldMk cId="0" sldId="265"/>
            <ac:spMk id="8" creationId="{00000000-0000-0000-0000-000000000000}"/>
          </ac:spMkLst>
        </pc:spChg>
        <pc:spChg chg="mod">
          <ac:chgData name="Wendy Sprigler" userId="7bf4dd15-46e5-4c6a-a696-3bbf85d936a4" providerId="ADAL" clId="{FFE03A59-98E4-4304-A020-714B0872B776}" dt="2024-02-20T17:52:49.010" v="119" actId="27636"/>
          <ac:spMkLst>
            <pc:docMk/>
            <pc:sldMk cId="0" sldId="265"/>
            <ac:spMk id="10" creationId="{00000000-0000-0000-0000-000000000000}"/>
          </ac:spMkLst>
        </pc:spChg>
      </pc:sldChg>
      <pc:sldChg chg="del">
        <pc:chgData name="Wendy Sprigler" userId="7bf4dd15-46e5-4c6a-a696-3bbf85d936a4" providerId="ADAL" clId="{FFE03A59-98E4-4304-A020-714B0872B776}" dt="2024-02-20T18:29:06.677" v="299" actId="47"/>
        <pc:sldMkLst>
          <pc:docMk/>
          <pc:sldMk cId="0" sldId="266"/>
        </pc:sldMkLst>
      </pc:sldChg>
      <pc:sldChg chg="modSp del mod">
        <pc:chgData name="Wendy Sprigler" userId="7bf4dd15-46e5-4c6a-a696-3bbf85d936a4" providerId="ADAL" clId="{FFE03A59-98E4-4304-A020-714B0872B776}" dt="2024-02-20T18:29:08.574" v="300" actId="47"/>
        <pc:sldMkLst>
          <pc:docMk/>
          <pc:sldMk cId="0" sldId="267"/>
        </pc:sldMkLst>
        <pc:spChg chg="mod">
          <ac:chgData name="Wendy Sprigler" userId="7bf4dd15-46e5-4c6a-a696-3bbf85d936a4" providerId="ADAL" clId="{FFE03A59-98E4-4304-A020-714B0872B776}" dt="2024-02-20T17:52:49.088" v="122" actId="27636"/>
          <ac:spMkLst>
            <pc:docMk/>
            <pc:sldMk cId="0" sldId="267"/>
            <ac:spMk id="3" creationId="{00000000-0000-0000-0000-000000000000}"/>
          </ac:spMkLst>
        </pc:spChg>
        <pc:spChg chg="mod">
          <ac:chgData name="Wendy Sprigler" userId="7bf4dd15-46e5-4c6a-a696-3bbf85d936a4" providerId="ADAL" clId="{FFE03A59-98E4-4304-A020-714B0872B776}" dt="2024-02-20T17:52:49.095" v="123" actId="27636"/>
          <ac:spMkLst>
            <pc:docMk/>
            <pc:sldMk cId="0" sldId="267"/>
            <ac:spMk id="4" creationId="{00000000-0000-0000-0000-000000000000}"/>
          </ac:spMkLst>
        </pc:spChg>
        <pc:spChg chg="mod">
          <ac:chgData name="Wendy Sprigler" userId="7bf4dd15-46e5-4c6a-a696-3bbf85d936a4" providerId="ADAL" clId="{FFE03A59-98E4-4304-A020-714B0872B776}" dt="2024-02-20T17:52:49.095" v="124" actId="27636"/>
          <ac:spMkLst>
            <pc:docMk/>
            <pc:sldMk cId="0" sldId="267"/>
            <ac:spMk id="5" creationId="{00000000-0000-0000-0000-000000000000}"/>
          </ac:spMkLst>
        </pc:spChg>
      </pc:sldChg>
      <pc:sldChg chg="addSp delSp modSp mod">
        <pc:chgData name="Wendy Sprigler" userId="7bf4dd15-46e5-4c6a-a696-3bbf85d936a4" providerId="ADAL" clId="{FFE03A59-98E4-4304-A020-714B0872B776}" dt="2024-02-20T19:13:35.394" v="2391" actId="207"/>
        <pc:sldMkLst>
          <pc:docMk/>
          <pc:sldMk cId="0" sldId="268"/>
        </pc:sldMkLst>
        <pc:spChg chg="mod">
          <ac:chgData name="Wendy Sprigler" userId="7bf4dd15-46e5-4c6a-a696-3bbf85d936a4" providerId="ADAL" clId="{FFE03A59-98E4-4304-A020-714B0872B776}" dt="2024-02-20T19:01:49.603" v="2230" actId="33553"/>
          <ac:spMkLst>
            <pc:docMk/>
            <pc:sldMk cId="0" sldId="268"/>
            <ac:spMk id="2" creationId="{00000000-0000-0000-0000-000000000000}"/>
          </ac:spMkLst>
        </pc:spChg>
        <pc:spChg chg="del">
          <ac:chgData name="Wendy Sprigler" userId="7bf4dd15-46e5-4c6a-a696-3bbf85d936a4" providerId="ADAL" clId="{FFE03A59-98E4-4304-A020-714B0872B776}" dt="2024-02-20T18:31:34.015" v="325" actId="478"/>
          <ac:spMkLst>
            <pc:docMk/>
            <pc:sldMk cId="0" sldId="268"/>
            <ac:spMk id="3" creationId="{00000000-0000-0000-0000-000000000000}"/>
          </ac:spMkLst>
        </pc:spChg>
        <pc:spChg chg="mod">
          <ac:chgData name="Wendy Sprigler" userId="7bf4dd15-46e5-4c6a-a696-3bbf85d936a4" providerId="ADAL" clId="{FFE03A59-98E4-4304-A020-714B0872B776}" dt="2024-02-20T19:13:28.420" v="2390" actId="207"/>
          <ac:spMkLst>
            <pc:docMk/>
            <pc:sldMk cId="0" sldId="268"/>
            <ac:spMk id="4" creationId="{00000000-0000-0000-0000-000000000000}"/>
          </ac:spMkLst>
        </pc:spChg>
        <pc:spChg chg="mod">
          <ac:chgData name="Wendy Sprigler" userId="7bf4dd15-46e5-4c6a-a696-3bbf85d936a4" providerId="ADAL" clId="{FFE03A59-98E4-4304-A020-714B0872B776}" dt="2024-02-20T19:13:35.394" v="2391" actId="207"/>
          <ac:spMkLst>
            <pc:docMk/>
            <pc:sldMk cId="0" sldId="268"/>
            <ac:spMk id="5" creationId="{00000000-0000-0000-0000-000000000000}"/>
          </ac:spMkLst>
        </pc:spChg>
        <pc:spChg chg="add del mod">
          <ac:chgData name="Wendy Sprigler" userId="7bf4dd15-46e5-4c6a-a696-3bbf85d936a4" providerId="ADAL" clId="{FFE03A59-98E4-4304-A020-714B0872B776}" dt="2024-02-20T18:34:48.927" v="342" actId="478"/>
          <ac:spMkLst>
            <pc:docMk/>
            <pc:sldMk cId="0" sldId="268"/>
            <ac:spMk id="10" creationId="{4658AE7D-64AD-743D-671A-C57A84F76449}"/>
          </ac:spMkLst>
        </pc:spChg>
        <pc:graphicFrameChg chg="del">
          <ac:chgData name="Wendy Sprigler" userId="7bf4dd15-46e5-4c6a-a696-3bbf85d936a4" providerId="ADAL" clId="{FFE03A59-98E4-4304-A020-714B0872B776}" dt="2024-02-20T18:34:59.463" v="343" actId="478"/>
          <ac:graphicFrameMkLst>
            <pc:docMk/>
            <pc:sldMk cId="0" sldId="268"/>
            <ac:graphicFrameMk id="7" creationId="{00000000-0000-0000-0000-000000000000}"/>
          </ac:graphicFrameMkLst>
        </pc:graphicFrameChg>
        <pc:picChg chg="mod">
          <ac:chgData name="Wendy Sprigler" userId="7bf4dd15-46e5-4c6a-a696-3bbf85d936a4" providerId="ADAL" clId="{FFE03A59-98E4-4304-A020-714B0872B776}" dt="2024-02-20T18:54:11.216" v="2164" actId="962"/>
          <ac:picMkLst>
            <pc:docMk/>
            <pc:sldMk cId="0" sldId="268"/>
            <ac:picMk id="8" creationId="{00000000-0000-0000-0000-000000000000}"/>
          </ac:picMkLst>
        </pc:picChg>
        <pc:cxnChg chg="mod">
          <ac:chgData name="Wendy Sprigler" userId="7bf4dd15-46e5-4c6a-a696-3bbf85d936a4" providerId="ADAL" clId="{FFE03A59-98E4-4304-A020-714B0872B776}" dt="2024-02-20T18:54:15.603" v="2165" actId="962"/>
          <ac:cxnSpMkLst>
            <pc:docMk/>
            <pc:sldMk cId="0" sldId="268"/>
            <ac:cxnSpMk id="9" creationId="{00000000-0000-0000-0000-000000000000}"/>
          </ac:cxnSpMkLst>
        </pc:cxnChg>
      </pc:sldChg>
      <pc:sldChg chg="del">
        <pc:chgData name="Wendy Sprigler" userId="7bf4dd15-46e5-4c6a-a696-3bbf85d936a4" providerId="ADAL" clId="{FFE03A59-98E4-4304-A020-714B0872B776}" dt="2024-02-20T18:29:12.431" v="301" actId="47"/>
        <pc:sldMkLst>
          <pc:docMk/>
          <pc:sldMk cId="0" sldId="269"/>
        </pc:sldMkLst>
      </pc:sldChg>
      <pc:sldChg chg="del">
        <pc:chgData name="Wendy Sprigler" userId="7bf4dd15-46e5-4c6a-a696-3bbf85d936a4" providerId="ADAL" clId="{FFE03A59-98E4-4304-A020-714B0872B776}" dt="2024-02-20T18:29:16.508" v="302" actId="47"/>
        <pc:sldMkLst>
          <pc:docMk/>
          <pc:sldMk cId="0" sldId="270"/>
        </pc:sldMkLst>
      </pc:sldChg>
      <pc:sldChg chg="modSp del mod">
        <pc:chgData name="Wendy Sprigler" userId="7bf4dd15-46e5-4c6a-a696-3bbf85d936a4" providerId="ADAL" clId="{FFE03A59-98E4-4304-A020-714B0872B776}" dt="2024-02-20T18:29:18.900" v="303" actId="47"/>
        <pc:sldMkLst>
          <pc:docMk/>
          <pc:sldMk cId="60204617" sldId="271"/>
        </pc:sldMkLst>
        <pc:spChg chg="mod">
          <ac:chgData name="Wendy Sprigler" userId="7bf4dd15-46e5-4c6a-a696-3bbf85d936a4" providerId="ADAL" clId="{FFE03A59-98E4-4304-A020-714B0872B776}" dt="2024-02-20T17:52:49.128" v="126" actId="27636"/>
          <ac:spMkLst>
            <pc:docMk/>
            <pc:sldMk cId="60204617" sldId="271"/>
            <ac:spMk id="14" creationId="{00000000-0000-0000-0000-000000000000}"/>
          </ac:spMkLst>
        </pc:spChg>
      </pc:sldChg>
      <pc:sldChg chg="modSp del mod">
        <pc:chgData name="Wendy Sprigler" userId="7bf4dd15-46e5-4c6a-a696-3bbf85d936a4" providerId="ADAL" clId="{FFE03A59-98E4-4304-A020-714B0872B776}" dt="2024-02-20T18:29:20.287" v="304" actId="47"/>
        <pc:sldMkLst>
          <pc:docMk/>
          <pc:sldMk cId="0" sldId="272"/>
        </pc:sldMkLst>
        <pc:spChg chg="mod">
          <ac:chgData name="Wendy Sprigler" userId="7bf4dd15-46e5-4c6a-a696-3bbf85d936a4" providerId="ADAL" clId="{FFE03A59-98E4-4304-A020-714B0872B776}" dt="2024-02-20T17:52:49.144" v="128" actId="27636"/>
          <ac:spMkLst>
            <pc:docMk/>
            <pc:sldMk cId="0" sldId="272"/>
            <ac:spMk id="6" creationId="{00000000-0000-0000-0000-000000000000}"/>
          </ac:spMkLst>
        </pc:spChg>
        <pc:spChg chg="mod">
          <ac:chgData name="Wendy Sprigler" userId="7bf4dd15-46e5-4c6a-a696-3bbf85d936a4" providerId="ADAL" clId="{FFE03A59-98E4-4304-A020-714B0872B776}" dt="2024-02-20T17:52:49.144" v="127" actId="27636"/>
          <ac:spMkLst>
            <pc:docMk/>
            <pc:sldMk cId="0" sldId="272"/>
            <ac:spMk id="7" creationId="{00000000-0000-0000-0000-000000000000}"/>
          </ac:spMkLst>
        </pc:spChg>
        <pc:spChg chg="mod">
          <ac:chgData name="Wendy Sprigler" userId="7bf4dd15-46e5-4c6a-a696-3bbf85d936a4" providerId="ADAL" clId="{FFE03A59-98E4-4304-A020-714B0872B776}" dt="2024-02-20T17:52:49.159" v="129" actId="27636"/>
          <ac:spMkLst>
            <pc:docMk/>
            <pc:sldMk cId="0" sldId="272"/>
            <ac:spMk id="11" creationId="{00000000-0000-0000-0000-000000000000}"/>
          </ac:spMkLst>
        </pc:spChg>
      </pc:sldChg>
      <pc:sldChg chg="del">
        <pc:chgData name="Wendy Sprigler" userId="7bf4dd15-46e5-4c6a-a696-3bbf85d936a4" providerId="ADAL" clId="{FFE03A59-98E4-4304-A020-714B0872B776}" dt="2024-02-20T18:29:21.627" v="305" actId="47"/>
        <pc:sldMkLst>
          <pc:docMk/>
          <pc:sldMk cId="0" sldId="273"/>
        </pc:sldMkLst>
      </pc:sldChg>
      <pc:sldChg chg="modSp del mod">
        <pc:chgData name="Wendy Sprigler" userId="7bf4dd15-46e5-4c6a-a696-3bbf85d936a4" providerId="ADAL" clId="{FFE03A59-98E4-4304-A020-714B0872B776}" dt="2024-02-20T18:29:22.256" v="306" actId="47"/>
        <pc:sldMkLst>
          <pc:docMk/>
          <pc:sldMk cId="0" sldId="274"/>
        </pc:sldMkLst>
        <pc:spChg chg="mod">
          <ac:chgData name="Wendy Sprigler" userId="7bf4dd15-46e5-4c6a-a696-3bbf85d936a4" providerId="ADAL" clId="{FFE03A59-98E4-4304-A020-714B0872B776}" dt="2024-02-20T17:52:49.175" v="130" actId="27636"/>
          <ac:spMkLst>
            <pc:docMk/>
            <pc:sldMk cId="0" sldId="274"/>
            <ac:spMk id="4" creationId="{00000000-0000-0000-0000-000000000000}"/>
          </ac:spMkLst>
        </pc:spChg>
      </pc:sldChg>
      <pc:sldChg chg="del">
        <pc:chgData name="Wendy Sprigler" userId="7bf4dd15-46e5-4c6a-a696-3bbf85d936a4" providerId="ADAL" clId="{FFE03A59-98E4-4304-A020-714B0872B776}" dt="2024-02-20T18:29:22.873" v="307" actId="47"/>
        <pc:sldMkLst>
          <pc:docMk/>
          <pc:sldMk cId="0" sldId="275"/>
        </pc:sldMkLst>
      </pc:sldChg>
      <pc:sldChg chg="del">
        <pc:chgData name="Wendy Sprigler" userId="7bf4dd15-46e5-4c6a-a696-3bbf85d936a4" providerId="ADAL" clId="{FFE03A59-98E4-4304-A020-714B0872B776}" dt="2024-02-20T18:29:23.437" v="308" actId="47"/>
        <pc:sldMkLst>
          <pc:docMk/>
          <pc:sldMk cId="0" sldId="276"/>
        </pc:sldMkLst>
      </pc:sldChg>
      <pc:sldChg chg="modSp del mod">
        <pc:chgData name="Wendy Sprigler" userId="7bf4dd15-46e5-4c6a-a696-3bbf85d936a4" providerId="ADAL" clId="{FFE03A59-98E4-4304-A020-714B0872B776}" dt="2024-02-20T18:29:23.975" v="309" actId="47"/>
        <pc:sldMkLst>
          <pc:docMk/>
          <pc:sldMk cId="0" sldId="277"/>
        </pc:sldMkLst>
        <pc:spChg chg="mod">
          <ac:chgData name="Wendy Sprigler" userId="7bf4dd15-46e5-4c6a-a696-3bbf85d936a4" providerId="ADAL" clId="{FFE03A59-98E4-4304-A020-714B0872B776}" dt="2024-02-20T17:52:49.204" v="131" actId="27636"/>
          <ac:spMkLst>
            <pc:docMk/>
            <pc:sldMk cId="0" sldId="277"/>
            <ac:spMk id="5" creationId="{00000000-0000-0000-0000-000000000000}"/>
          </ac:spMkLst>
        </pc:spChg>
      </pc:sldChg>
      <pc:sldChg chg="del">
        <pc:chgData name="Wendy Sprigler" userId="7bf4dd15-46e5-4c6a-a696-3bbf85d936a4" providerId="ADAL" clId="{FFE03A59-98E4-4304-A020-714B0872B776}" dt="2024-02-20T18:29:24.506" v="310" actId="47"/>
        <pc:sldMkLst>
          <pc:docMk/>
          <pc:sldMk cId="0" sldId="278"/>
        </pc:sldMkLst>
      </pc:sldChg>
      <pc:sldChg chg="del">
        <pc:chgData name="Wendy Sprigler" userId="7bf4dd15-46e5-4c6a-a696-3bbf85d936a4" providerId="ADAL" clId="{FFE03A59-98E4-4304-A020-714B0872B776}" dt="2024-02-20T18:29:24.923" v="311" actId="47"/>
        <pc:sldMkLst>
          <pc:docMk/>
          <pc:sldMk cId="0" sldId="279"/>
        </pc:sldMkLst>
      </pc:sldChg>
      <pc:sldChg chg="del">
        <pc:chgData name="Wendy Sprigler" userId="7bf4dd15-46e5-4c6a-a696-3bbf85d936a4" providerId="ADAL" clId="{FFE03A59-98E4-4304-A020-714B0872B776}" dt="2024-02-20T18:29:25.476" v="312" actId="47"/>
        <pc:sldMkLst>
          <pc:docMk/>
          <pc:sldMk cId="0" sldId="280"/>
        </pc:sldMkLst>
      </pc:sldChg>
      <pc:sldChg chg="del">
        <pc:chgData name="Wendy Sprigler" userId="7bf4dd15-46e5-4c6a-a696-3bbf85d936a4" providerId="ADAL" clId="{FFE03A59-98E4-4304-A020-714B0872B776}" dt="2024-02-20T18:29:25.955" v="313" actId="47"/>
        <pc:sldMkLst>
          <pc:docMk/>
          <pc:sldMk cId="0" sldId="281"/>
        </pc:sldMkLst>
      </pc:sldChg>
      <pc:sldChg chg="del">
        <pc:chgData name="Wendy Sprigler" userId="7bf4dd15-46e5-4c6a-a696-3bbf85d936a4" providerId="ADAL" clId="{FFE03A59-98E4-4304-A020-714B0872B776}" dt="2024-02-20T18:29:26.655" v="314" actId="47"/>
        <pc:sldMkLst>
          <pc:docMk/>
          <pc:sldMk cId="0" sldId="282"/>
        </pc:sldMkLst>
      </pc:sldChg>
      <pc:sldChg chg="del">
        <pc:chgData name="Wendy Sprigler" userId="7bf4dd15-46e5-4c6a-a696-3bbf85d936a4" providerId="ADAL" clId="{FFE03A59-98E4-4304-A020-714B0872B776}" dt="2024-02-20T18:29:27.556" v="315" actId="47"/>
        <pc:sldMkLst>
          <pc:docMk/>
          <pc:sldMk cId="0" sldId="283"/>
        </pc:sldMkLst>
      </pc:sldChg>
      <pc:sldChg chg="modSp add del mod setBg">
        <pc:chgData name="Wendy Sprigler" userId="7bf4dd15-46e5-4c6a-a696-3bbf85d936a4" providerId="ADAL" clId="{FFE03A59-98E4-4304-A020-714B0872B776}" dt="2024-02-20T18:20:15.697" v="259" actId="47"/>
        <pc:sldMkLst>
          <pc:docMk/>
          <pc:sldMk cId="2049651050" sldId="284"/>
        </pc:sldMkLst>
        <pc:spChg chg="mod">
          <ac:chgData name="Wendy Sprigler" userId="7bf4dd15-46e5-4c6a-a696-3bbf85d936a4" providerId="ADAL" clId="{FFE03A59-98E4-4304-A020-714B0872B776}" dt="2024-02-20T18:20:11.890" v="258" actId="14100"/>
          <ac:spMkLst>
            <pc:docMk/>
            <pc:sldMk cId="2049651050" sldId="284"/>
            <ac:spMk id="4" creationId="{46652E82-7B1D-8FE0-E947-F5E7B62FE413}"/>
          </ac:spMkLst>
        </pc:spChg>
      </pc:sldChg>
      <pc:sldChg chg="addSp modSp add mod setBg">
        <pc:chgData name="Wendy Sprigler" userId="7bf4dd15-46e5-4c6a-a696-3bbf85d936a4" providerId="ADAL" clId="{FFE03A59-98E4-4304-A020-714B0872B776}" dt="2024-02-20T19:05:48.719" v="2309" actId="962"/>
        <pc:sldMkLst>
          <pc:docMk/>
          <pc:sldMk cId="511141902" sldId="285"/>
        </pc:sldMkLst>
        <pc:spChg chg="mod">
          <ac:chgData name="Wendy Sprigler" userId="7bf4dd15-46e5-4c6a-a696-3bbf85d936a4" providerId="ADAL" clId="{FFE03A59-98E4-4304-A020-714B0872B776}" dt="2024-02-20T19:05:22.510" v="2303"/>
          <ac:spMkLst>
            <pc:docMk/>
            <pc:sldMk cId="511141902" sldId="285"/>
            <ac:spMk id="4" creationId="{C3E1DAA4-938C-3C83-3636-E6CCBEE09FB7}"/>
          </ac:spMkLst>
        </pc:spChg>
        <pc:picChg chg="mod">
          <ac:chgData name="Wendy Sprigler" userId="7bf4dd15-46e5-4c6a-a696-3bbf85d936a4" providerId="ADAL" clId="{FFE03A59-98E4-4304-A020-714B0872B776}" dt="2024-02-20T19:05:34.594" v="2308"/>
          <ac:picMkLst>
            <pc:docMk/>
            <pc:sldMk cId="511141902" sldId="285"/>
            <ac:picMk id="3" creationId="{0F6E15E4-D978-A2E4-968C-176CF1CB8167}"/>
          </ac:picMkLst>
        </pc:picChg>
        <pc:picChg chg="mod">
          <ac:chgData name="Wendy Sprigler" userId="7bf4dd15-46e5-4c6a-a696-3bbf85d936a4" providerId="ADAL" clId="{FFE03A59-98E4-4304-A020-714B0872B776}" dt="2024-02-20T19:05:48.719" v="2309" actId="962"/>
          <ac:picMkLst>
            <pc:docMk/>
            <pc:sldMk cId="511141902" sldId="285"/>
            <ac:picMk id="9" creationId="{0B76FDF3-3BE0-E125-9CF4-5E336E389317}"/>
          </ac:picMkLst>
        </pc:picChg>
        <pc:cxnChg chg="add mod">
          <ac:chgData name="Wendy Sprigler" userId="7bf4dd15-46e5-4c6a-a696-3bbf85d936a4" providerId="ADAL" clId="{FFE03A59-98E4-4304-A020-714B0872B776}" dt="2024-02-20T19:05:32.206" v="2306" actId="962"/>
          <ac:cxnSpMkLst>
            <pc:docMk/>
            <pc:sldMk cId="511141902" sldId="285"/>
            <ac:cxnSpMk id="2" creationId="{3078390E-0D26-97D2-5E5C-8C4E168B533E}"/>
          </ac:cxnSpMkLst>
        </pc:cxnChg>
      </pc:sldChg>
      <pc:sldChg chg="delSp add del mod setBg">
        <pc:chgData name="Wendy Sprigler" userId="7bf4dd15-46e5-4c6a-a696-3bbf85d936a4" providerId="ADAL" clId="{FFE03A59-98E4-4304-A020-714B0872B776}" dt="2024-02-20T18:19:34.177" v="250" actId="47"/>
        <pc:sldMkLst>
          <pc:docMk/>
          <pc:sldMk cId="537383721" sldId="285"/>
        </pc:sldMkLst>
        <pc:picChg chg="del">
          <ac:chgData name="Wendy Sprigler" userId="7bf4dd15-46e5-4c6a-a696-3bbf85d936a4" providerId="ADAL" clId="{FFE03A59-98E4-4304-A020-714B0872B776}" dt="2024-02-20T18:19:27.517" v="249" actId="478"/>
          <ac:picMkLst>
            <pc:docMk/>
            <pc:sldMk cId="537383721" sldId="285"/>
            <ac:picMk id="3" creationId="{F502719D-C093-D174-BA27-0BC3F1598603}"/>
          </ac:picMkLst>
        </pc:picChg>
      </pc:sldChg>
      <pc:sldChg chg="addSp modSp add mod">
        <pc:chgData name="Wendy Sprigler" userId="7bf4dd15-46e5-4c6a-a696-3bbf85d936a4" providerId="ADAL" clId="{FFE03A59-98E4-4304-A020-714B0872B776}" dt="2024-02-20T19:06:35.229" v="2319" actId="962"/>
        <pc:sldMkLst>
          <pc:docMk/>
          <pc:sldMk cId="2552180030" sldId="286"/>
        </pc:sldMkLst>
        <pc:spChg chg="mod">
          <ac:chgData name="Wendy Sprigler" userId="7bf4dd15-46e5-4c6a-a696-3bbf85d936a4" providerId="ADAL" clId="{FFE03A59-98E4-4304-A020-714B0872B776}" dt="2024-02-20T19:06:01.196" v="2315"/>
          <ac:spMkLst>
            <pc:docMk/>
            <pc:sldMk cId="2552180030" sldId="286"/>
            <ac:spMk id="4" creationId="{5E2107FB-9D3B-FF61-4800-F5F6BD64C0F5}"/>
          </ac:spMkLst>
        </pc:spChg>
        <pc:picChg chg="mod">
          <ac:chgData name="Wendy Sprigler" userId="7bf4dd15-46e5-4c6a-a696-3bbf85d936a4" providerId="ADAL" clId="{FFE03A59-98E4-4304-A020-714B0872B776}" dt="2024-02-20T18:50:27.025" v="1553" actId="962"/>
          <ac:picMkLst>
            <pc:docMk/>
            <pc:sldMk cId="2552180030" sldId="286"/>
            <ac:picMk id="3" creationId="{41D79DCE-B3F2-4A57-809D-2A78340534F9}"/>
          </ac:picMkLst>
        </pc:picChg>
        <pc:picChg chg="add">
          <ac:chgData name="Wendy Sprigler" userId="7bf4dd15-46e5-4c6a-a696-3bbf85d936a4" providerId="ADAL" clId="{FFE03A59-98E4-4304-A020-714B0872B776}" dt="2024-02-20T18:22:53.506" v="271"/>
          <ac:picMkLst>
            <pc:docMk/>
            <pc:sldMk cId="2552180030" sldId="286"/>
            <ac:picMk id="5" creationId="{E27C8686-A1E4-7DAC-0912-B26A09FD95E1}"/>
          </ac:picMkLst>
        </pc:picChg>
        <pc:picChg chg="mod">
          <ac:chgData name="Wendy Sprigler" userId="7bf4dd15-46e5-4c6a-a696-3bbf85d936a4" providerId="ADAL" clId="{FFE03A59-98E4-4304-A020-714B0872B776}" dt="2024-02-20T19:06:35.229" v="2319" actId="962"/>
          <ac:picMkLst>
            <pc:docMk/>
            <pc:sldMk cId="2552180030" sldId="286"/>
            <ac:picMk id="9" creationId="{83A204EA-5D7E-C083-4928-5421615D992A}"/>
          </ac:picMkLst>
        </pc:picChg>
        <pc:cxnChg chg="mod">
          <ac:chgData name="Wendy Sprigler" userId="7bf4dd15-46e5-4c6a-a696-3bbf85d936a4" providerId="ADAL" clId="{FFE03A59-98E4-4304-A020-714B0872B776}" dt="2024-02-20T19:06:12.919" v="2318" actId="962"/>
          <ac:cxnSpMkLst>
            <pc:docMk/>
            <pc:sldMk cId="2552180030" sldId="286"/>
            <ac:cxnSpMk id="2" creationId="{B453AE19-BCB7-36DD-F0E9-71AC75F48375}"/>
          </ac:cxnSpMkLst>
        </pc:cxnChg>
      </pc:sldChg>
      <pc:sldChg chg="add del">
        <pc:chgData name="Wendy Sprigler" userId="7bf4dd15-46e5-4c6a-a696-3bbf85d936a4" providerId="ADAL" clId="{FFE03A59-98E4-4304-A020-714B0872B776}" dt="2024-02-20T18:23:04.766" v="273" actId="47"/>
        <pc:sldMkLst>
          <pc:docMk/>
          <pc:sldMk cId="2749026232" sldId="287"/>
        </pc:sldMkLst>
      </pc:sldChg>
      <pc:sldChg chg="modSp add mod">
        <pc:chgData name="Wendy Sprigler" userId="7bf4dd15-46e5-4c6a-a696-3bbf85d936a4" providerId="ADAL" clId="{FFE03A59-98E4-4304-A020-714B0872B776}" dt="2024-02-20T19:07:11.664" v="2329" actId="962"/>
        <pc:sldMkLst>
          <pc:docMk/>
          <pc:sldMk cId="3037769133" sldId="287"/>
        </pc:sldMkLst>
        <pc:spChg chg="mod">
          <ac:chgData name="Wendy Sprigler" userId="7bf4dd15-46e5-4c6a-a696-3bbf85d936a4" providerId="ADAL" clId="{FFE03A59-98E4-4304-A020-714B0872B776}" dt="2024-02-20T19:06:48.812" v="2325"/>
          <ac:spMkLst>
            <pc:docMk/>
            <pc:sldMk cId="3037769133" sldId="287"/>
            <ac:spMk id="4" creationId="{592C69E5-AEC8-1A5C-BDD1-58B4EC4C9A9F}"/>
          </ac:spMkLst>
        </pc:spChg>
        <pc:picChg chg="mod">
          <ac:chgData name="Wendy Sprigler" userId="7bf4dd15-46e5-4c6a-a696-3bbf85d936a4" providerId="ADAL" clId="{FFE03A59-98E4-4304-A020-714B0872B776}" dt="2024-02-20T18:52:32.388" v="2161" actId="962"/>
          <ac:picMkLst>
            <pc:docMk/>
            <pc:sldMk cId="3037769133" sldId="287"/>
            <ac:picMk id="3" creationId="{5D1EA850-9C87-0189-180A-8C6559F66D87}"/>
          </ac:picMkLst>
        </pc:picChg>
        <pc:picChg chg="mod">
          <ac:chgData name="Wendy Sprigler" userId="7bf4dd15-46e5-4c6a-a696-3bbf85d936a4" providerId="ADAL" clId="{FFE03A59-98E4-4304-A020-714B0872B776}" dt="2024-02-20T19:07:11.664" v="2329" actId="962"/>
          <ac:picMkLst>
            <pc:docMk/>
            <pc:sldMk cId="3037769133" sldId="287"/>
            <ac:picMk id="9" creationId="{AD46518E-E032-D673-C374-D29A9E6BB056}"/>
          </ac:picMkLst>
        </pc:picChg>
        <pc:cxnChg chg="mod">
          <ac:chgData name="Wendy Sprigler" userId="7bf4dd15-46e5-4c6a-a696-3bbf85d936a4" providerId="ADAL" clId="{FFE03A59-98E4-4304-A020-714B0872B776}" dt="2024-02-20T19:07:01.361" v="2328" actId="962"/>
          <ac:cxnSpMkLst>
            <pc:docMk/>
            <pc:sldMk cId="3037769133" sldId="287"/>
            <ac:cxnSpMk id="2" creationId="{5A395625-7675-DB61-0E75-1E36C9CBFA26}"/>
          </ac:cxnSpMkLst>
        </pc:cxnChg>
      </pc:sldChg>
      <pc:sldMasterChg chg="delSldLayout">
        <pc:chgData name="Wendy Sprigler" userId="7bf4dd15-46e5-4c6a-a696-3bbf85d936a4" providerId="ADAL" clId="{FFE03A59-98E4-4304-A020-714B0872B776}" dt="2024-02-20T18:29:27.556" v="315" actId="47"/>
        <pc:sldMasterMkLst>
          <pc:docMk/>
          <pc:sldMasterMk cId="0" sldId="2147483648"/>
        </pc:sldMasterMkLst>
        <pc:sldLayoutChg chg="del">
          <pc:chgData name="Wendy Sprigler" userId="7bf4dd15-46e5-4c6a-a696-3bbf85d936a4" providerId="ADAL" clId="{FFE03A59-98E4-4304-A020-714B0872B776}" dt="2024-02-20T16:57:49.571" v="27" actId="2696"/>
          <pc:sldLayoutMkLst>
            <pc:docMk/>
            <pc:sldMasterMk cId="0" sldId="2147483648"/>
            <pc:sldLayoutMk cId="0" sldId="2147483650"/>
          </pc:sldLayoutMkLst>
        </pc:sldLayoutChg>
        <pc:sldLayoutChg chg="del">
          <pc:chgData name="Wendy Sprigler" userId="7bf4dd15-46e5-4c6a-a696-3bbf85d936a4" providerId="ADAL" clId="{FFE03A59-98E4-4304-A020-714B0872B776}" dt="2024-02-20T18:22:36.451" v="268" actId="47"/>
          <pc:sldLayoutMkLst>
            <pc:docMk/>
            <pc:sldMasterMk cId="0" sldId="2147483648"/>
            <pc:sldLayoutMk cId="0" sldId="2147483655"/>
          </pc:sldLayoutMkLst>
        </pc:sldLayoutChg>
        <pc:sldLayoutChg chg="del">
          <pc:chgData name="Wendy Sprigler" userId="7bf4dd15-46e5-4c6a-a696-3bbf85d936a4" providerId="ADAL" clId="{FFE03A59-98E4-4304-A020-714B0872B776}" dt="2024-02-20T18:22:46.745" v="270" actId="47"/>
          <pc:sldLayoutMkLst>
            <pc:docMk/>
            <pc:sldMasterMk cId="0" sldId="2147483648"/>
            <pc:sldLayoutMk cId="0" sldId="2147483656"/>
          </pc:sldLayoutMkLst>
        </pc:sldLayoutChg>
        <pc:sldLayoutChg chg="del">
          <pc:chgData name="Wendy Sprigler" userId="7bf4dd15-46e5-4c6a-a696-3bbf85d936a4" providerId="ADAL" clId="{FFE03A59-98E4-4304-A020-714B0872B776}" dt="2024-02-20T18:22:40.129" v="269" actId="47"/>
          <pc:sldLayoutMkLst>
            <pc:docMk/>
            <pc:sldMasterMk cId="0" sldId="2147483648"/>
            <pc:sldLayoutMk cId="0" sldId="2147483657"/>
          </pc:sldLayoutMkLst>
        </pc:sldLayoutChg>
        <pc:sldLayoutChg chg="del">
          <pc:chgData name="Wendy Sprigler" userId="7bf4dd15-46e5-4c6a-a696-3bbf85d936a4" providerId="ADAL" clId="{FFE03A59-98E4-4304-A020-714B0872B776}" dt="2024-02-20T18:29:04.067" v="298" actId="47"/>
          <pc:sldLayoutMkLst>
            <pc:docMk/>
            <pc:sldMasterMk cId="0" sldId="2147483648"/>
            <pc:sldLayoutMk cId="0" sldId="2147483658"/>
          </pc:sldLayoutMkLst>
        </pc:sldLayoutChg>
        <pc:sldLayoutChg chg="del">
          <pc:chgData name="Wendy Sprigler" userId="7bf4dd15-46e5-4c6a-a696-3bbf85d936a4" providerId="ADAL" clId="{FFE03A59-98E4-4304-A020-714B0872B776}" dt="2024-02-20T18:29:06.677" v="299" actId="47"/>
          <pc:sldLayoutMkLst>
            <pc:docMk/>
            <pc:sldMasterMk cId="0" sldId="2147483648"/>
            <pc:sldLayoutMk cId="0" sldId="2147483659"/>
          </pc:sldLayoutMkLst>
        </pc:sldLayoutChg>
        <pc:sldLayoutChg chg="del">
          <pc:chgData name="Wendy Sprigler" userId="7bf4dd15-46e5-4c6a-a696-3bbf85d936a4" providerId="ADAL" clId="{FFE03A59-98E4-4304-A020-714B0872B776}" dt="2024-02-20T18:29:08.574" v="300" actId="47"/>
          <pc:sldLayoutMkLst>
            <pc:docMk/>
            <pc:sldMasterMk cId="0" sldId="2147483648"/>
            <pc:sldLayoutMk cId="0" sldId="2147483660"/>
          </pc:sldLayoutMkLst>
        </pc:sldLayoutChg>
        <pc:sldLayoutChg chg="del">
          <pc:chgData name="Wendy Sprigler" userId="7bf4dd15-46e5-4c6a-a696-3bbf85d936a4" providerId="ADAL" clId="{FFE03A59-98E4-4304-A020-714B0872B776}" dt="2024-02-20T18:29:12.431" v="301" actId="47"/>
          <pc:sldLayoutMkLst>
            <pc:docMk/>
            <pc:sldMasterMk cId="0" sldId="2147483648"/>
            <pc:sldLayoutMk cId="0" sldId="2147483662"/>
          </pc:sldLayoutMkLst>
        </pc:sldLayoutChg>
        <pc:sldLayoutChg chg="del">
          <pc:chgData name="Wendy Sprigler" userId="7bf4dd15-46e5-4c6a-a696-3bbf85d936a4" providerId="ADAL" clId="{FFE03A59-98E4-4304-A020-714B0872B776}" dt="2024-02-20T18:29:16.508" v="302" actId="47"/>
          <pc:sldLayoutMkLst>
            <pc:docMk/>
            <pc:sldMasterMk cId="0" sldId="2147483648"/>
            <pc:sldLayoutMk cId="0" sldId="2147483663"/>
          </pc:sldLayoutMkLst>
        </pc:sldLayoutChg>
        <pc:sldLayoutChg chg="del">
          <pc:chgData name="Wendy Sprigler" userId="7bf4dd15-46e5-4c6a-a696-3bbf85d936a4" providerId="ADAL" clId="{FFE03A59-98E4-4304-A020-714B0872B776}" dt="2024-02-20T18:29:18.900" v="303" actId="47"/>
          <pc:sldLayoutMkLst>
            <pc:docMk/>
            <pc:sldMasterMk cId="0" sldId="2147483648"/>
            <pc:sldLayoutMk cId="0" sldId="2147483664"/>
          </pc:sldLayoutMkLst>
        </pc:sldLayoutChg>
        <pc:sldLayoutChg chg="del">
          <pc:chgData name="Wendy Sprigler" userId="7bf4dd15-46e5-4c6a-a696-3bbf85d936a4" providerId="ADAL" clId="{FFE03A59-98E4-4304-A020-714B0872B776}" dt="2024-02-20T18:29:20.287" v="304" actId="47"/>
          <pc:sldLayoutMkLst>
            <pc:docMk/>
            <pc:sldMasterMk cId="0" sldId="2147483648"/>
            <pc:sldLayoutMk cId="0" sldId="2147483665"/>
          </pc:sldLayoutMkLst>
        </pc:sldLayoutChg>
        <pc:sldLayoutChg chg="del">
          <pc:chgData name="Wendy Sprigler" userId="7bf4dd15-46e5-4c6a-a696-3bbf85d936a4" providerId="ADAL" clId="{FFE03A59-98E4-4304-A020-714B0872B776}" dt="2024-02-20T18:29:21.627" v="305" actId="47"/>
          <pc:sldLayoutMkLst>
            <pc:docMk/>
            <pc:sldMasterMk cId="0" sldId="2147483648"/>
            <pc:sldLayoutMk cId="0" sldId="2147483666"/>
          </pc:sldLayoutMkLst>
        </pc:sldLayoutChg>
        <pc:sldLayoutChg chg="del">
          <pc:chgData name="Wendy Sprigler" userId="7bf4dd15-46e5-4c6a-a696-3bbf85d936a4" providerId="ADAL" clId="{FFE03A59-98E4-4304-A020-714B0872B776}" dt="2024-02-20T18:29:22.256" v="306" actId="47"/>
          <pc:sldLayoutMkLst>
            <pc:docMk/>
            <pc:sldMasterMk cId="0" sldId="2147483648"/>
            <pc:sldLayoutMk cId="0" sldId="2147483667"/>
          </pc:sldLayoutMkLst>
        </pc:sldLayoutChg>
        <pc:sldLayoutChg chg="del">
          <pc:chgData name="Wendy Sprigler" userId="7bf4dd15-46e5-4c6a-a696-3bbf85d936a4" providerId="ADAL" clId="{FFE03A59-98E4-4304-A020-714B0872B776}" dt="2024-02-20T18:29:22.873" v="307" actId="47"/>
          <pc:sldLayoutMkLst>
            <pc:docMk/>
            <pc:sldMasterMk cId="0" sldId="2147483648"/>
            <pc:sldLayoutMk cId="0" sldId="2147483668"/>
          </pc:sldLayoutMkLst>
        </pc:sldLayoutChg>
        <pc:sldLayoutChg chg="del">
          <pc:chgData name="Wendy Sprigler" userId="7bf4dd15-46e5-4c6a-a696-3bbf85d936a4" providerId="ADAL" clId="{FFE03A59-98E4-4304-A020-714B0872B776}" dt="2024-02-20T18:29:23.437" v="308" actId="47"/>
          <pc:sldLayoutMkLst>
            <pc:docMk/>
            <pc:sldMasterMk cId="0" sldId="2147483648"/>
            <pc:sldLayoutMk cId="0" sldId="2147483669"/>
          </pc:sldLayoutMkLst>
        </pc:sldLayoutChg>
        <pc:sldLayoutChg chg="del">
          <pc:chgData name="Wendy Sprigler" userId="7bf4dd15-46e5-4c6a-a696-3bbf85d936a4" providerId="ADAL" clId="{FFE03A59-98E4-4304-A020-714B0872B776}" dt="2024-02-20T18:29:23.975" v="309" actId="47"/>
          <pc:sldLayoutMkLst>
            <pc:docMk/>
            <pc:sldMasterMk cId="0" sldId="2147483648"/>
            <pc:sldLayoutMk cId="0" sldId="2147483670"/>
          </pc:sldLayoutMkLst>
        </pc:sldLayoutChg>
        <pc:sldLayoutChg chg="del">
          <pc:chgData name="Wendy Sprigler" userId="7bf4dd15-46e5-4c6a-a696-3bbf85d936a4" providerId="ADAL" clId="{FFE03A59-98E4-4304-A020-714B0872B776}" dt="2024-02-20T18:29:24.506" v="310" actId="47"/>
          <pc:sldLayoutMkLst>
            <pc:docMk/>
            <pc:sldMasterMk cId="0" sldId="2147483648"/>
            <pc:sldLayoutMk cId="0" sldId="2147483671"/>
          </pc:sldLayoutMkLst>
        </pc:sldLayoutChg>
        <pc:sldLayoutChg chg="del">
          <pc:chgData name="Wendy Sprigler" userId="7bf4dd15-46e5-4c6a-a696-3bbf85d936a4" providerId="ADAL" clId="{FFE03A59-98E4-4304-A020-714B0872B776}" dt="2024-02-20T18:29:24.923" v="311" actId="47"/>
          <pc:sldLayoutMkLst>
            <pc:docMk/>
            <pc:sldMasterMk cId="0" sldId="2147483648"/>
            <pc:sldLayoutMk cId="0" sldId="2147483672"/>
          </pc:sldLayoutMkLst>
        </pc:sldLayoutChg>
        <pc:sldLayoutChg chg="del">
          <pc:chgData name="Wendy Sprigler" userId="7bf4dd15-46e5-4c6a-a696-3bbf85d936a4" providerId="ADAL" clId="{FFE03A59-98E4-4304-A020-714B0872B776}" dt="2024-02-20T18:29:25.476" v="312" actId="47"/>
          <pc:sldLayoutMkLst>
            <pc:docMk/>
            <pc:sldMasterMk cId="0" sldId="2147483648"/>
            <pc:sldLayoutMk cId="0" sldId="2147483673"/>
          </pc:sldLayoutMkLst>
        </pc:sldLayoutChg>
        <pc:sldLayoutChg chg="del">
          <pc:chgData name="Wendy Sprigler" userId="7bf4dd15-46e5-4c6a-a696-3bbf85d936a4" providerId="ADAL" clId="{FFE03A59-98E4-4304-A020-714B0872B776}" dt="2024-02-20T18:29:25.955" v="313" actId="47"/>
          <pc:sldLayoutMkLst>
            <pc:docMk/>
            <pc:sldMasterMk cId="0" sldId="2147483648"/>
            <pc:sldLayoutMk cId="0" sldId="2147483674"/>
          </pc:sldLayoutMkLst>
        </pc:sldLayoutChg>
        <pc:sldLayoutChg chg="del">
          <pc:chgData name="Wendy Sprigler" userId="7bf4dd15-46e5-4c6a-a696-3bbf85d936a4" providerId="ADAL" clId="{FFE03A59-98E4-4304-A020-714B0872B776}" dt="2024-02-20T18:29:26.655" v="314" actId="47"/>
          <pc:sldLayoutMkLst>
            <pc:docMk/>
            <pc:sldMasterMk cId="0" sldId="2147483648"/>
            <pc:sldLayoutMk cId="0" sldId="2147483675"/>
          </pc:sldLayoutMkLst>
        </pc:sldLayoutChg>
        <pc:sldLayoutChg chg="del">
          <pc:chgData name="Wendy Sprigler" userId="7bf4dd15-46e5-4c6a-a696-3bbf85d936a4" providerId="ADAL" clId="{FFE03A59-98E4-4304-A020-714B0872B776}" dt="2024-02-20T18:29:27.556" v="315" actId="47"/>
          <pc:sldLayoutMkLst>
            <pc:docMk/>
            <pc:sldMasterMk cId="0" sldId="2147483648"/>
            <pc:sldLayoutMk cId="0" sldId="2147483676"/>
          </pc:sldLayoutMkLst>
        </pc:sldLayoutChg>
      </pc:sldMasterChg>
    </pc:docChg>
  </pc:docChgLst>
  <pc:docChgLst>
    <pc:chgData name="Wendy M. Sprigler" userId="7bf4dd15-46e5-4c6a-a696-3bbf85d936a4" providerId="ADAL" clId="{8861B347-3C87-4074-ADB5-1C77125B1C31}"/>
    <pc:docChg chg="custSel modSld">
      <pc:chgData name="Wendy M. Sprigler" userId="7bf4dd15-46e5-4c6a-a696-3bbf85d936a4" providerId="ADAL" clId="{8861B347-3C87-4074-ADB5-1C77125B1C31}" dt="2024-06-24T20:52:36.734" v="428" actId="20577"/>
      <pc:docMkLst>
        <pc:docMk/>
      </pc:docMkLst>
      <pc:sldChg chg="modSp mod">
        <pc:chgData name="Wendy M. Sprigler" userId="7bf4dd15-46e5-4c6a-a696-3bbf85d936a4" providerId="ADAL" clId="{8861B347-3C87-4074-ADB5-1C77125B1C31}" dt="2024-06-24T20:52:36.734" v="428" actId="20577"/>
        <pc:sldMkLst>
          <pc:docMk/>
          <pc:sldMk cId="0" sldId="268"/>
        </pc:sldMkLst>
        <pc:spChg chg="mod">
          <ac:chgData name="Wendy M. Sprigler" userId="7bf4dd15-46e5-4c6a-a696-3bbf85d936a4" providerId="ADAL" clId="{8861B347-3C87-4074-ADB5-1C77125B1C31}" dt="2024-06-24T20:52:36.734" v="428" actId="20577"/>
          <ac:spMkLst>
            <pc:docMk/>
            <pc:sldMk cId="0" sldId="268"/>
            <ac:spMk id="4" creationId="{00000000-0000-0000-0000-000000000000}"/>
          </ac:spMkLst>
        </pc:spChg>
      </pc:sldChg>
      <pc:sldChg chg="modSp mod">
        <pc:chgData name="Wendy M. Sprigler" userId="7bf4dd15-46e5-4c6a-a696-3bbf85d936a4" providerId="ADAL" clId="{8861B347-3C87-4074-ADB5-1C77125B1C31}" dt="2024-06-24T20:27:32.143" v="172" actId="313"/>
        <pc:sldMkLst>
          <pc:docMk/>
          <pc:sldMk cId="1889729814" sldId="288"/>
        </pc:sldMkLst>
        <pc:spChg chg="mod">
          <ac:chgData name="Wendy M. Sprigler" userId="7bf4dd15-46e5-4c6a-a696-3bbf85d936a4" providerId="ADAL" clId="{8861B347-3C87-4074-ADB5-1C77125B1C31}" dt="2024-06-24T20:27:32.143" v="172" actId="313"/>
          <ac:spMkLst>
            <pc:docMk/>
            <pc:sldMk cId="1889729814" sldId="288"/>
            <ac:spMk id="8" creationId="{18CAA022-F3F3-794F-1025-0751C090AD55}"/>
          </ac:spMkLst>
        </pc:spChg>
      </pc:sldChg>
      <pc:sldChg chg="addSp modSp mod">
        <pc:chgData name="Wendy M. Sprigler" userId="7bf4dd15-46e5-4c6a-a696-3bbf85d936a4" providerId="ADAL" clId="{8861B347-3C87-4074-ADB5-1C77125B1C31}" dt="2024-06-24T20:39:25.404" v="321" actId="1076"/>
        <pc:sldMkLst>
          <pc:docMk/>
          <pc:sldMk cId="36409549" sldId="291"/>
        </pc:sldMkLst>
        <pc:spChg chg="mod">
          <ac:chgData name="Wendy M. Sprigler" userId="7bf4dd15-46e5-4c6a-a696-3bbf85d936a4" providerId="ADAL" clId="{8861B347-3C87-4074-ADB5-1C77125B1C31}" dt="2024-06-24T20:39:25.404" v="321" actId="1076"/>
          <ac:spMkLst>
            <pc:docMk/>
            <pc:sldMk cId="36409549" sldId="291"/>
            <ac:spMk id="2" creationId="{355DBB4F-719A-0990-8F74-A265050D2539}"/>
          </ac:spMkLst>
        </pc:spChg>
        <pc:spChg chg="mod">
          <ac:chgData name="Wendy M. Sprigler" userId="7bf4dd15-46e5-4c6a-a696-3bbf85d936a4" providerId="ADAL" clId="{8861B347-3C87-4074-ADB5-1C77125B1C31}" dt="2024-06-24T20:38:46.810" v="315" actId="1582"/>
          <ac:spMkLst>
            <pc:docMk/>
            <pc:sldMk cId="36409549" sldId="291"/>
            <ac:spMk id="3" creationId="{E14F8314-54FE-5301-3C10-4F4B2FB70C54}"/>
          </ac:spMkLst>
        </pc:spChg>
        <pc:spChg chg="mod">
          <ac:chgData name="Wendy M. Sprigler" userId="7bf4dd15-46e5-4c6a-a696-3bbf85d936a4" providerId="ADAL" clId="{8861B347-3C87-4074-ADB5-1C77125B1C31}" dt="2024-06-24T20:39:20.909" v="320" actId="1076"/>
          <ac:spMkLst>
            <pc:docMk/>
            <pc:sldMk cId="36409549" sldId="291"/>
            <ac:spMk id="4" creationId="{75DF2038-5552-E701-A620-5631712CF9AB}"/>
          </ac:spMkLst>
        </pc:spChg>
        <pc:spChg chg="mod">
          <ac:chgData name="Wendy M. Sprigler" userId="7bf4dd15-46e5-4c6a-a696-3bbf85d936a4" providerId="ADAL" clId="{8861B347-3C87-4074-ADB5-1C77125B1C31}" dt="2024-06-24T20:32:34.017" v="308" actId="255"/>
          <ac:spMkLst>
            <pc:docMk/>
            <pc:sldMk cId="36409549" sldId="291"/>
            <ac:spMk id="5" creationId="{8C785264-CBA8-5314-0FC9-11A8EF452590}"/>
          </ac:spMkLst>
        </pc:spChg>
        <pc:spChg chg="add mod">
          <ac:chgData name="Wendy M. Sprigler" userId="7bf4dd15-46e5-4c6a-a696-3bbf85d936a4" providerId="ADAL" clId="{8861B347-3C87-4074-ADB5-1C77125B1C31}" dt="2024-06-24T20:38:30.564" v="313" actId="1582"/>
          <ac:spMkLst>
            <pc:docMk/>
            <pc:sldMk cId="36409549" sldId="291"/>
            <ac:spMk id="6" creationId="{3ACDC5B7-5A88-062E-1A89-C42EB1EE3959}"/>
          </ac:spMkLst>
        </pc:spChg>
        <pc:spChg chg="mod">
          <ac:chgData name="Wendy M. Sprigler" userId="7bf4dd15-46e5-4c6a-a696-3bbf85d936a4" providerId="ADAL" clId="{8861B347-3C87-4074-ADB5-1C77125B1C31}" dt="2024-06-24T20:38:38.537" v="314" actId="1582"/>
          <ac:spMkLst>
            <pc:docMk/>
            <pc:sldMk cId="36409549" sldId="291"/>
            <ac:spMk id="9" creationId="{209D09D5-0DB1-1E31-85C1-007C85720DA6}"/>
          </ac:spMkLst>
        </pc:spChg>
        <pc:picChg chg="mod">
          <ac:chgData name="Wendy M. Sprigler" userId="7bf4dd15-46e5-4c6a-a696-3bbf85d936a4" providerId="ADAL" clId="{8861B347-3C87-4074-ADB5-1C77125B1C31}" dt="2024-06-24T20:39:14.136" v="319" actId="1076"/>
          <ac:picMkLst>
            <pc:docMk/>
            <pc:sldMk cId="36409549" sldId="291"/>
            <ac:picMk id="11" creationId="{0F6E15E4-D978-A2E4-968C-176CF1CB8167}"/>
          </ac:picMkLst>
        </pc:picChg>
      </pc:sldChg>
    </pc:docChg>
  </pc:docChgLst>
  <pc:docChgLst>
    <pc:chgData name="Wendy M. Sprigler" userId="7bf4dd15-46e5-4c6a-a696-3bbf85d936a4" providerId="ADAL" clId="{FFE03A59-98E4-4304-A020-714B0872B776}"/>
    <pc:docChg chg="undo redo custSel addSld delSld modSld">
      <pc:chgData name="Wendy M. Sprigler" userId="7bf4dd15-46e5-4c6a-a696-3bbf85d936a4" providerId="ADAL" clId="{FFE03A59-98E4-4304-A020-714B0872B776}" dt="2024-02-20T20:51:49.478" v="319" actId="20577"/>
      <pc:docMkLst>
        <pc:docMk/>
      </pc:docMkLst>
      <pc:sldChg chg="modSp del mod setBg">
        <pc:chgData name="Wendy M. Sprigler" userId="7bf4dd15-46e5-4c6a-a696-3bbf85d936a4" providerId="ADAL" clId="{FFE03A59-98E4-4304-A020-714B0872B776}" dt="2024-02-20T20:20:29.047" v="84" actId="47"/>
        <pc:sldMkLst>
          <pc:docMk/>
          <pc:sldMk cId="0" sldId="258"/>
        </pc:sldMkLst>
        <pc:spChg chg="mod">
          <ac:chgData name="Wendy M. Sprigler" userId="7bf4dd15-46e5-4c6a-a696-3bbf85d936a4" providerId="ADAL" clId="{FFE03A59-98E4-4304-A020-714B0872B776}" dt="2024-02-20T20:18:53.112" v="51" actId="21"/>
          <ac:spMkLst>
            <pc:docMk/>
            <pc:sldMk cId="0" sldId="258"/>
            <ac:spMk id="4" creationId="{00000000-0000-0000-0000-000000000000}"/>
          </ac:spMkLst>
        </pc:spChg>
        <pc:spChg chg="mod">
          <ac:chgData name="Wendy M. Sprigler" userId="7bf4dd15-46e5-4c6a-a696-3bbf85d936a4" providerId="ADAL" clId="{FFE03A59-98E4-4304-A020-714B0872B776}" dt="2024-02-20T20:20:15.663" v="82" actId="21"/>
          <ac:spMkLst>
            <pc:docMk/>
            <pc:sldMk cId="0" sldId="258"/>
            <ac:spMk id="5" creationId="{00000000-0000-0000-0000-000000000000}"/>
          </ac:spMkLst>
        </pc:spChg>
      </pc:sldChg>
      <pc:sldChg chg="modSp del mod">
        <pc:chgData name="Wendy M. Sprigler" userId="7bf4dd15-46e5-4c6a-a696-3bbf85d936a4" providerId="ADAL" clId="{FFE03A59-98E4-4304-A020-714B0872B776}" dt="2024-02-20T20:24:14.892" v="104" actId="47"/>
        <pc:sldMkLst>
          <pc:docMk/>
          <pc:sldMk cId="0" sldId="259"/>
        </pc:sldMkLst>
        <pc:spChg chg="mod">
          <ac:chgData name="Wendy M. Sprigler" userId="7bf4dd15-46e5-4c6a-a696-3bbf85d936a4" providerId="ADAL" clId="{FFE03A59-98E4-4304-A020-714B0872B776}" dt="2024-02-20T20:22:16.356" v="88" actId="21"/>
          <ac:spMkLst>
            <pc:docMk/>
            <pc:sldMk cId="0" sldId="259"/>
            <ac:spMk id="2" creationId="{00000000-0000-0000-0000-000000000000}"/>
          </ac:spMkLst>
        </pc:spChg>
        <pc:spChg chg="mod">
          <ac:chgData name="Wendy M. Sprigler" userId="7bf4dd15-46e5-4c6a-a696-3bbf85d936a4" providerId="ADAL" clId="{FFE03A59-98E4-4304-A020-714B0872B776}" dt="2024-02-20T20:22:04.716" v="86" actId="21"/>
          <ac:spMkLst>
            <pc:docMk/>
            <pc:sldMk cId="0" sldId="259"/>
            <ac:spMk id="3" creationId="{00000000-0000-0000-0000-000000000000}"/>
          </ac:spMkLst>
        </pc:spChg>
        <pc:picChg chg="mod">
          <ac:chgData name="Wendy M. Sprigler" userId="7bf4dd15-46e5-4c6a-a696-3bbf85d936a4" providerId="ADAL" clId="{FFE03A59-98E4-4304-A020-714B0872B776}" dt="2024-02-20T20:23:53.043" v="101" actId="962"/>
          <ac:picMkLst>
            <pc:docMk/>
            <pc:sldMk cId="0" sldId="259"/>
            <ac:picMk id="12" creationId="{00000000-0000-0000-0000-000000000000}"/>
          </ac:picMkLst>
        </pc:picChg>
      </pc:sldChg>
      <pc:sldChg chg="delSp del mod">
        <pc:chgData name="Wendy M. Sprigler" userId="7bf4dd15-46e5-4c6a-a696-3bbf85d936a4" providerId="ADAL" clId="{FFE03A59-98E4-4304-A020-714B0872B776}" dt="2024-02-20T20:30:43.291" v="158" actId="47"/>
        <pc:sldMkLst>
          <pc:docMk/>
          <pc:sldMk cId="0" sldId="260"/>
        </pc:sldMkLst>
        <pc:spChg chg="del">
          <ac:chgData name="Wendy M. Sprigler" userId="7bf4dd15-46e5-4c6a-a696-3bbf85d936a4" providerId="ADAL" clId="{FFE03A59-98E4-4304-A020-714B0872B776}" dt="2024-02-20T20:28:24.078" v="133" actId="21"/>
          <ac:spMkLst>
            <pc:docMk/>
            <pc:sldMk cId="0" sldId="260"/>
            <ac:spMk id="4" creationId="{00000000-0000-0000-0000-000000000000}"/>
          </ac:spMkLst>
        </pc:spChg>
        <pc:picChg chg="del">
          <ac:chgData name="Wendy M. Sprigler" userId="7bf4dd15-46e5-4c6a-a696-3bbf85d936a4" providerId="ADAL" clId="{FFE03A59-98E4-4304-A020-714B0872B776}" dt="2024-02-20T20:29:36.764" v="147" actId="21"/>
          <ac:picMkLst>
            <pc:docMk/>
            <pc:sldMk cId="0" sldId="260"/>
            <ac:picMk id="3" creationId="{00000000-0000-0000-0000-000000000000}"/>
          </ac:picMkLst>
        </pc:picChg>
      </pc:sldChg>
      <pc:sldChg chg="modSp del mod">
        <pc:chgData name="Wendy M. Sprigler" userId="7bf4dd15-46e5-4c6a-a696-3bbf85d936a4" providerId="ADAL" clId="{FFE03A59-98E4-4304-A020-714B0872B776}" dt="2024-02-20T20:26:45.118" v="123" actId="47"/>
        <pc:sldMkLst>
          <pc:docMk/>
          <pc:sldMk cId="0" sldId="261"/>
        </pc:sldMkLst>
        <pc:spChg chg="mod">
          <ac:chgData name="Wendy M. Sprigler" userId="7bf4dd15-46e5-4c6a-a696-3bbf85d936a4" providerId="ADAL" clId="{FFE03A59-98E4-4304-A020-714B0872B776}" dt="2024-02-20T20:24:40.252" v="106" actId="21"/>
          <ac:spMkLst>
            <pc:docMk/>
            <pc:sldMk cId="0" sldId="261"/>
            <ac:spMk id="2" creationId="{00000000-0000-0000-0000-000000000000}"/>
          </ac:spMkLst>
        </pc:spChg>
      </pc:sldChg>
      <pc:sldChg chg="modSp mod">
        <pc:chgData name="Wendy M. Sprigler" userId="7bf4dd15-46e5-4c6a-a696-3bbf85d936a4" providerId="ADAL" clId="{FFE03A59-98E4-4304-A020-714B0872B776}" dt="2024-02-20T20:42:55.061" v="248" actId="12"/>
        <pc:sldMkLst>
          <pc:docMk/>
          <pc:sldMk cId="0" sldId="268"/>
        </pc:sldMkLst>
        <pc:spChg chg="mod">
          <ac:chgData name="Wendy M. Sprigler" userId="7bf4dd15-46e5-4c6a-a696-3bbf85d936a4" providerId="ADAL" clId="{FFE03A59-98E4-4304-A020-714B0872B776}" dt="2024-02-20T20:42:55.061" v="248" actId="12"/>
          <ac:spMkLst>
            <pc:docMk/>
            <pc:sldMk cId="0" sldId="268"/>
            <ac:spMk id="4" creationId="{00000000-0000-0000-0000-000000000000}"/>
          </ac:spMkLst>
        </pc:spChg>
      </pc:sldChg>
      <pc:sldChg chg="addSp delSp modSp add del mod">
        <pc:chgData name="Wendy M. Sprigler" userId="7bf4dd15-46e5-4c6a-a696-3bbf85d936a4" providerId="ADAL" clId="{FFE03A59-98E4-4304-A020-714B0872B776}" dt="2024-02-20T19:43:19.199" v="33" actId="207"/>
        <pc:sldMkLst>
          <pc:docMk/>
          <pc:sldMk cId="60204617" sldId="271"/>
        </pc:sldMkLst>
        <pc:spChg chg="add del mod">
          <ac:chgData name="Wendy M. Sprigler" userId="7bf4dd15-46e5-4c6a-a696-3bbf85d936a4" providerId="ADAL" clId="{FFE03A59-98E4-4304-A020-714B0872B776}" dt="2024-02-20T19:42:57.870" v="5" actId="478"/>
          <ac:spMkLst>
            <pc:docMk/>
            <pc:sldMk cId="60204617" sldId="271"/>
            <ac:spMk id="2" creationId="{EBC332EB-1EF2-32A4-28A1-6BE526EB4C81}"/>
          </ac:spMkLst>
        </pc:spChg>
        <pc:spChg chg="add mod">
          <ac:chgData name="Wendy M. Sprigler" userId="7bf4dd15-46e5-4c6a-a696-3bbf85d936a4" providerId="ADAL" clId="{FFE03A59-98E4-4304-A020-714B0872B776}" dt="2024-02-20T19:43:19.199" v="33" actId="207"/>
          <ac:spMkLst>
            <pc:docMk/>
            <pc:sldMk cId="60204617" sldId="271"/>
            <ac:spMk id="3" creationId="{E2E48254-EE30-EE37-5E67-017D89E38BFC}"/>
          </ac:spMkLst>
        </pc:spChg>
      </pc:sldChg>
      <pc:sldChg chg="delSp modSp del mod">
        <pc:chgData name="Wendy M. Sprigler" userId="7bf4dd15-46e5-4c6a-a696-3bbf85d936a4" providerId="ADAL" clId="{FFE03A59-98E4-4304-A020-714B0872B776}" dt="2024-02-20T20:36:25.713" v="204" actId="47"/>
        <pc:sldMkLst>
          <pc:docMk/>
          <pc:sldMk cId="511141902" sldId="285"/>
        </pc:sldMkLst>
        <pc:spChg chg="mod">
          <ac:chgData name="Wendy M. Sprigler" userId="7bf4dd15-46e5-4c6a-a696-3bbf85d936a4" providerId="ADAL" clId="{FFE03A59-98E4-4304-A020-714B0872B776}" dt="2024-02-20T20:33:03.620" v="174" actId="21"/>
          <ac:spMkLst>
            <pc:docMk/>
            <pc:sldMk cId="511141902" sldId="285"/>
            <ac:spMk id="4" creationId="{C3E1DAA4-938C-3C83-3636-E6CCBEE09FB7}"/>
          </ac:spMkLst>
        </pc:spChg>
        <pc:picChg chg="del mod">
          <ac:chgData name="Wendy M. Sprigler" userId="7bf4dd15-46e5-4c6a-a696-3bbf85d936a4" providerId="ADAL" clId="{FFE03A59-98E4-4304-A020-714B0872B776}" dt="2024-02-20T20:35:45.223" v="196" actId="21"/>
          <ac:picMkLst>
            <pc:docMk/>
            <pc:sldMk cId="511141902" sldId="285"/>
            <ac:picMk id="3" creationId="{0F6E15E4-D978-A2E4-968C-176CF1CB8167}"/>
          </ac:picMkLst>
        </pc:picChg>
      </pc:sldChg>
      <pc:sldChg chg="delSp modSp del mod">
        <pc:chgData name="Wendy M. Sprigler" userId="7bf4dd15-46e5-4c6a-a696-3bbf85d936a4" providerId="ADAL" clId="{FFE03A59-98E4-4304-A020-714B0872B776}" dt="2024-02-20T20:40:08.377" v="234" actId="47"/>
        <pc:sldMkLst>
          <pc:docMk/>
          <pc:sldMk cId="2552180030" sldId="286"/>
        </pc:sldMkLst>
        <pc:spChg chg="mod">
          <ac:chgData name="Wendy M. Sprigler" userId="7bf4dd15-46e5-4c6a-a696-3bbf85d936a4" providerId="ADAL" clId="{FFE03A59-98E4-4304-A020-714B0872B776}" dt="2024-02-20T20:38:46.557" v="221" actId="21"/>
          <ac:spMkLst>
            <pc:docMk/>
            <pc:sldMk cId="2552180030" sldId="286"/>
            <ac:spMk id="4" creationId="{5E2107FB-9D3B-FF61-4800-F5F6BD64C0F5}"/>
          </ac:spMkLst>
        </pc:spChg>
        <pc:picChg chg="del">
          <ac:chgData name="Wendy M. Sprigler" userId="7bf4dd15-46e5-4c6a-a696-3bbf85d936a4" providerId="ADAL" clId="{FFE03A59-98E4-4304-A020-714B0872B776}" dt="2024-02-20T20:39:34.594" v="228" actId="21"/>
          <ac:picMkLst>
            <pc:docMk/>
            <pc:sldMk cId="2552180030" sldId="286"/>
            <ac:picMk id="3" creationId="{41D79DCE-B3F2-4A57-809D-2A78340534F9}"/>
          </ac:picMkLst>
        </pc:picChg>
      </pc:sldChg>
      <pc:sldChg chg="addSp delSp modSp del mod">
        <pc:chgData name="Wendy M. Sprigler" userId="7bf4dd15-46e5-4c6a-a696-3bbf85d936a4" providerId="ADAL" clId="{FFE03A59-98E4-4304-A020-714B0872B776}" dt="2024-02-20T20:43:00.103" v="249" actId="47"/>
        <pc:sldMkLst>
          <pc:docMk/>
          <pc:sldMk cId="3037769133" sldId="287"/>
        </pc:sldMkLst>
        <pc:spChg chg="mod">
          <ac:chgData name="Wendy M. Sprigler" userId="7bf4dd15-46e5-4c6a-a696-3bbf85d936a4" providerId="ADAL" clId="{FFE03A59-98E4-4304-A020-714B0872B776}" dt="2024-02-20T20:41:39.303" v="238" actId="21"/>
          <ac:spMkLst>
            <pc:docMk/>
            <pc:sldMk cId="3037769133" sldId="287"/>
            <ac:spMk id="4" creationId="{592C69E5-AEC8-1A5C-BDD1-58B4EC4C9A9F}"/>
          </ac:spMkLst>
        </pc:spChg>
        <pc:spChg chg="add mod">
          <ac:chgData name="Wendy M. Sprigler" userId="7bf4dd15-46e5-4c6a-a696-3bbf85d936a4" providerId="ADAL" clId="{FFE03A59-98E4-4304-A020-714B0872B776}" dt="2024-02-20T20:40:33.391" v="235"/>
          <ac:spMkLst>
            <pc:docMk/>
            <pc:sldMk cId="3037769133" sldId="287"/>
            <ac:spMk id="5" creationId="{39209368-1440-0AE8-211C-A4BA7FF4BC40}"/>
          </ac:spMkLst>
        </pc:spChg>
        <pc:picChg chg="del">
          <ac:chgData name="Wendy M. Sprigler" userId="7bf4dd15-46e5-4c6a-a696-3bbf85d936a4" providerId="ADAL" clId="{FFE03A59-98E4-4304-A020-714B0872B776}" dt="2024-02-20T20:42:17.752" v="244" actId="21"/>
          <ac:picMkLst>
            <pc:docMk/>
            <pc:sldMk cId="3037769133" sldId="287"/>
            <ac:picMk id="3" creationId="{5D1EA850-9C87-0189-180A-8C6559F66D87}"/>
          </ac:picMkLst>
        </pc:picChg>
      </pc:sldChg>
      <pc:sldChg chg="add del">
        <pc:chgData name="Wendy M. Sprigler" userId="7bf4dd15-46e5-4c6a-a696-3bbf85d936a4" providerId="ADAL" clId="{FFE03A59-98E4-4304-A020-714B0872B776}" dt="2024-02-20T19:42:19.310" v="2"/>
        <pc:sldMkLst>
          <pc:docMk/>
          <pc:sldMk cId="1187984880" sldId="288"/>
        </pc:sldMkLst>
      </pc:sldChg>
      <pc:sldChg chg="addSp delSp modSp new mod modClrScheme chgLayout">
        <pc:chgData name="Wendy M. Sprigler" userId="7bf4dd15-46e5-4c6a-a696-3bbf85d936a4" providerId="ADAL" clId="{FFE03A59-98E4-4304-A020-714B0872B776}" dt="2024-02-20T20:45:10.832" v="250"/>
        <pc:sldMkLst>
          <pc:docMk/>
          <pc:sldMk cId="1889729814" sldId="288"/>
        </pc:sldMkLst>
        <pc:spChg chg="del mod ord">
          <ac:chgData name="Wendy M. Sprigler" userId="7bf4dd15-46e5-4c6a-a696-3bbf85d936a4" providerId="ADAL" clId="{FFE03A59-98E4-4304-A020-714B0872B776}" dt="2024-02-20T20:18:48.885" v="50" actId="700"/>
          <ac:spMkLst>
            <pc:docMk/>
            <pc:sldMk cId="1889729814" sldId="288"/>
            <ac:spMk id="2" creationId="{CE00D57B-9A52-7BF3-8F31-49B066461B87}"/>
          </ac:spMkLst>
        </pc:spChg>
        <pc:spChg chg="del">
          <ac:chgData name="Wendy M. Sprigler" userId="7bf4dd15-46e5-4c6a-a696-3bbf85d936a4" providerId="ADAL" clId="{FFE03A59-98E4-4304-A020-714B0872B776}" dt="2024-02-20T20:18:48.885" v="50" actId="700"/>
          <ac:spMkLst>
            <pc:docMk/>
            <pc:sldMk cId="1889729814" sldId="288"/>
            <ac:spMk id="3" creationId="{0E6E0EA7-66BE-A0AE-D50C-12100C83BEB8}"/>
          </ac:spMkLst>
        </pc:spChg>
        <pc:spChg chg="del">
          <ac:chgData name="Wendy M. Sprigler" userId="7bf4dd15-46e5-4c6a-a696-3bbf85d936a4" providerId="ADAL" clId="{FFE03A59-98E4-4304-A020-714B0872B776}" dt="2024-02-20T20:18:48.885" v="50" actId="700"/>
          <ac:spMkLst>
            <pc:docMk/>
            <pc:sldMk cId="1889729814" sldId="288"/>
            <ac:spMk id="4" creationId="{3D3B771D-350B-C5F9-87C9-B7F866DA109E}"/>
          </ac:spMkLst>
        </pc:spChg>
        <pc:spChg chg="del">
          <ac:chgData name="Wendy M. Sprigler" userId="7bf4dd15-46e5-4c6a-a696-3bbf85d936a4" providerId="ADAL" clId="{FFE03A59-98E4-4304-A020-714B0872B776}" dt="2024-02-20T20:18:48.885" v="50" actId="700"/>
          <ac:spMkLst>
            <pc:docMk/>
            <pc:sldMk cId="1889729814" sldId="288"/>
            <ac:spMk id="5" creationId="{089FCFA9-3EFB-7DA9-023D-A5B3F452AE28}"/>
          </ac:spMkLst>
        </pc:spChg>
        <pc:spChg chg="del mod ord">
          <ac:chgData name="Wendy M. Sprigler" userId="7bf4dd15-46e5-4c6a-a696-3bbf85d936a4" providerId="ADAL" clId="{FFE03A59-98E4-4304-A020-714B0872B776}" dt="2024-02-20T20:18:48.885" v="50" actId="700"/>
          <ac:spMkLst>
            <pc:docMk/>
            <pc:sldMk cId="1889729814" sldId="288"/>
            <ac:spMk id="6" creationId="{45C8434A-C0FF-9B45-31FA-6321F9D136C7}"/>
          </ac:spMkLst>
        </pc:spChg>
        <pc:spChg chg="add mod ord">
          <ac:chgData name="Wendy M. Sprigler" userId="7bf4dd15-46e5-4c6a-a696-3bbf85d936a4" providerId="ADAL" clId="{FFE03A59-98E4-4304-A020-714B0872B776}" dt="2024-02-20T20:20:08.413" v="81" actId="14100"/>
          <ac:spMkLst>
            <pc:docMk/>
            <pc:sldMk cId="1889729814" sldId="288"/>
            <ac:spMk id="7" creationId="{FC4D835B-00E2-AAB4-CEAB-293A81E7AD61}"/>
          </ac:spMkLst>
        </pc:spChg>
        <pc:spChg chg="add mod ord">
          <ac:chgData name="Wendy M. Sprigler" userId="7bf4dd15-46e5-4c6a-a696-3bbf85d936a4" providerId="ADAL" clId="{FFE03A59-98E4-4304-A020-714B0872B776}" dt="2024-02-20T20:45:10.832" v="250"/>
          <ac:spMkLst>
            <pc:docMk/>
            <pc:sldMk cId="1889729814" sldId="288"/>
            <ac:spMk id="8" creationId="{18CAA022-F3F3-794F-1025-0751C090AD55}"/>
          </ac:spMkLst>
        </pc:spChg>
      </pc:sldChg>
      <pc:sldChg chg="addSp delSp modSp new mod">
        <pc:chgData name="Wendy M. Sprigler" userId="7bf4dd15-46e5-4c6a-a696-3bbf85d936a4" providerId="ADAL" clId="{FFE03A59-98E4-4304-A020-714B0872B776}" dt="2024-02-20T20:51:49.478" v="319" actId="20577"/>
        <pc:sldMkLst>
          <pc:docMk/>
          <pc:sldMk cId="703102785" sldId="289"/>
        </pc:sldMkLst>
        <pc:spChg chg="mod ord">
          <ac:chgData name="Wendy M. Sprigler" userId="7bf4dd15-46e5-4c6a-a696-3bbf85d936a4" providerId="ADAL" clId="{FFE03A59-98E4-4304-A020-714B0872B776}" dt="2024-02-20T20:45:24.718" v="251"/>
          <ac:spMkLst>
            <pc:docMk/>
            <pc:sldMk cId="703102785" sldId="289"/>
            <ac:spMk id="2" creationId="{4B5A3E99-8D6A-5D21-9F2B-037F1F4DCDB1}"/>
          </ac:spMkLst>
        </pc:spChg>
        <pc:spChg chg="mod">
          <ac:chgData name="Wendy M. Sprigler" userId="7bf4dd15-46e5-4c6a-a696-3bbf85d936a4" providerId="ADAL" clId="{FFE03A59-98E4-4304-A020-714B0872B776}" dt="2024-02-20T20:51:49.478" v="319" actId="20577"/>
          <ac:spMkLst>
            <pc:docMk/>
            <pc:sldMk cId="703102785" sldId="289"/>
            <ac:spMk id="3" creationId="{409FF007-5860-6D47-AC8D-46ABE6BF21DA}"/>
          </ac:spMkLst>
        </pc:spChg>
        <pc:spChg chg="del">
          <ac:chgData name="Wendy M. Sprigler" userId="7bf4dd15-46e5-4c6a-a696-3bbf85d936a4" providerId="ADAL" clId="{FFE03A59-98E4-4304-A020-714B0872B776}" dt="2024-02-20T20:23:15.154" v="92" actId="478"/>
          <ac:spMkLst>
            <pc:docMk/>
            <pc:sldMk cId="703102785" sldId="289"/>
            <ac:spMk id="4" creationId="{F4935E0F-F5BF-EDB5-99F0-8EE90255F32C}"/>
          </ac:spMkLst>
        </pc:spChg>
        <pc:picChg chg="add mod">
          <ac:chgData name="Wendy M. Sprigler" userId="7bf4dd15-46e5-4c6a-a696-3bbf85d936a4" providerId="ADAL" clId="{FFE03A59-98E4-4304-A020-714B0872B776}" dt="2024-02-20T20:45:33.800" v="252" actId="962"/>
          <ac:picMkLst>
            <pc:docMk/>
            <pc:sldMk cId="703102785" sldId="289"/>
            <ac:picMk id="6" creationId="{6C8ECBF6-24AD-A8A2-ABDF-D0EDCEB84D7D}"/>
          </ac:picMkLst>
        </pc:picChg>
      </pc:sldChg>
      <pc:sldChg chg="addSp delSp modSp new mod">
        <pc:chgData name="Wendy M. Sprigler" userId="7bf4dd15-46e5-4c6a-a696-3bbf85d936a4" providerId="ADAL" clId="{FFE03A59-98E4-4304-A020-714B0872B776}" dt="2024-02-20T20:51:17.519" v="295" actId="20577"/>
        <pc:sldMkLst>
          <pc:docMk/>
          <pc:sldMk cId="24317932" sldId="290"/>
        </pc:sldMkLst>
        <pc:spChg chg="del">
          <ac:chgData name="Wendy M. Sprigler" userId="7bf4dd15-46e5-4c6a-a696-3bbf85d936a4" providerId="ADAL" clId="{FFE03A59-98E4-4304-A020-714B0872B776}" dt="2024-02-20T20:26:23.006" v="118" actId="478"/>
          <ac:spMkLst>
            <pc:docMk/>
            <pc:sldMk cId="24317932" sldId="290"/>
            <ac:spMk id="2" creationId="{CE350C14-10BF-EA76-26F6-45C9C7DA4F01}"/>
          </ac:spMkLst>
        </pc:spChg>
        <pc:spChg chg="del mod ord">
          <ac:chgData name="Wendy M. Sprigler" userId="7bf4dd15-46e5-4c6a-a696-3bbf85d936a4" providerId="ADAL" clId="{FFE03A59-98E4-4304-A020-714B0872B776}" dt="2024-02-20T20:47:27.330" v="256" actId="478"/>
          <ac:spMkLst>
            <pc:docMk/>
            <pc:sldMk cId="24317932" sldId="290"/>
            <ac:spMk id="3" creationId="{E0075D95-FFF4-F2CA-55CB-62F80F533230}"/>
          </ac:spMkLst>
        </pc:spChg>
        <pc:spChg chg="add mod">
          <ac:chgData name="Wendy M. Sprigler" userId="7bf4dd15-46e5-4c6a-a696-3bbf85d936a4" providerId="ADAL" clId="{FFE03A59-98E4-4304-A020-714B0872B776}" dt="2024-02-20T20:51:17.519" v="295" actId="20577"/>
          <ac:spMkLst>
            <pc:docMk/>
            <pc:sldMk cId="24317932" sldId="290"/>
            <ac:spMk id="6" creationId="{85DDFAC1-FC83-4B8F-B495-E79664E12B51}"/>
          </ac:spMkLst>
        </pc:spChg>
        <pc:spChg chg="add mod">
          <ac:chgData name="Wendy M. Sprigler" userId="7bf4dd15-46e5-4c6a-a696-3bbf85d936a4" providerId="ADAL" clId="{FFE03A59-98E4-4304-A020-714B0872B776}" dt="2024-02-20T20:47:57.119" v="261" actId="1076"/>
          <ac:spMkLst>
            <pc:docMk/>
            <pc:sldMk cId="24317932" sldId="290"/>
            <ac:spMk id="7" creationId="{00000000-0000-0000-0000-000000000000}"/>
          </ac:spMkLst>
        </pc:spChg>
        <pc:spChg chg="add mod ord">
          <ac:chgData name="Wendy M. Sprigler" userId="7bf4dd15-46e5-4c6a-a696-3bbf85d936a4" providerId="ADAL" clId="{FFE03A59-98E4-4304-A020-714B0872B776}" dt="2024-02-20T20:48:11.799" v="265"/>
          <ac:spMkLst>
            <pc:docMk/>
            <pc:sldMk cId="24317932" sldId="290"/>
            <ac:spMk id="10" creationId="{390EAC71-59A3-B5A9-AEAA-2A69E3D80E73}"/>
          </ac:spMkLst>
        </pc:spChg>
        <pc:picChg chg="add mod ord">
          <ac:chgData name="Wendy M. Sprigler" userId="7bf4dd15-46e5-4c6a-a696-3bbf85d936a4" providerId="ADAL" clId="{FFE03A59-98E4-4304-A020-714B0872B776}" dt="2024-02-20T20:48:53.009" v="266" actId="962"/>
          <ac:picMkLst>
            <pc:docMk/>
            <pc:sldMk cId="24317932" sldId="290"/>
            <ac:picMk id="5" creationId="{61CE3E23-6B10-99C9-BB9E-9A40F750516E}"/>
          </ac:picMkLst>
        </pc:picChg>
        <pc:picChg chg="add mod">
          <ac:chgData name="Wendy M. Sprigler" userId="7bf4dd15-46e5-4c6a-a696-3bbf85d936a4" providerId="ADAL" clId="{FFE03A59-98E4-4304-A020-714B0872B776}" dt="2024-02-20T20:49:05.307" v="267" actId="962"/>
          <ac:picMkLst>
            <pc:docMk/>
            <pc:sldMk cId="24317932" sldId="290"/>
            <ac:picMk id="8" creationId="{00000000-0000-0000-0000-000000000000}"/>
          </ac:picMkLst>
        </pc:picChg>
      </pc:sldChg>
      <pc:sldChg chg="addSp delSp modSp new del mod">
        <pc:chgData name="Wendy M. Sprigler" userId="7bf4dd15-46e5-4c6a-a696-3bbf85d936a4" providerId="ADAL" clId="{FFE03A59-98E4-4304-A020-714B0872B776}" dt="2024-02-20T20:24:53.086" v="110" actId="47"/>
        <pc:sldMkLst>
          <pc:docMk/>
          <pc:sldMk cId="1617329849" sldId="290"/>
        </pc:sldMkLst>
        <pc:spChg chg="del mod">
          <ac:chgData name="Wendy M. Sprigler" userId="7bf4dd15-46e5-4c6a-a696-3bbf85d936a4" providerId="ADAL" clId="{FFE03A59-98E4-4304-A020-714B0872B776}" dt="2024-02-20T20:24:51.198" v="109" actId="478"/>
          <ac:spMkLst>
            <pc:docMk/>
            <pc:sldMk cId="1617329849" sldId="290"/>
            <ac:spMk id="2" creationId="{5EC3EEF8-93D4-D2C7-E7DB-A46895150AFE}"/>
          </ac:spMkLst>
        </pc:spChg>
        <pc:spChg chg="add mod">
          <ac:chgData name="Wendy M. Sprigler" userId="7bf4dd15-46e5-4c6a-a696-3bbf85d936a4" providerId="ADAL" clId="{FFE03A59-98E4-4304-A020-714B0872B776}" dt="2024-02-20T20:24:51.198" v="109" actId="478"/>
          <ac:spMkLst>
            <pc:docMk/>
            <pc:sldMk cId="1617329849" sldId="290"/>
            <ac:spMk id="5" creationId="{B576576F-732D-DD29-BE79-8791C78DCDF4}"/>
          </ac:spMkLst>
        </pc:spChg>
      </pc:sldChg>
      <pc:sldChg chg="new del">
        <pc:chgData name="Wendy M. Sprigler" userId="7bf4dd15-46e5-4c6a-a696-3bbf85d936a4" providerId="ADAL" clId="{FFE03A59-98E4-4304-A020-714B0872B776}" dt="2024-02-20T20:25:21.954" v="112" actId="47"/>
        <pc:sldMkLst>
          <pc:docMk/>
          <pc:sldMk cId="3808964045" sldId="290"/>
        </pc:sldMkLst>
      </pc:sldChg>
      <pc:sldChg chg="addSp delSp modSp new mod">
        <pc:chgData name="Wendy M. Sprigler" userId="7bf4dd15-46e5-4c6a-a696-3bbf85d936a4" providerId="ADAL" clId="{FFE03A59-98E4-4304-A020-714B0872B776}" dt="2024-02-20T20:51:29.257" v="303" actId="20577"/>
        <pc:sldMkLst>
          <pc:docMk/>
          <pc:sldMk cId="36409549" sldId="291"/>
        </pc:sldMkLst>
        <pc:spChg chg="mod">
          <ac:chgData name="Wendy M. Sprigler" userId="7bf4dd15-46e5-4c6a-a696-3bbf85d936a4" providerId="ADAL" clId="{FFE03A59-98E4-4304-A020-714B0872B776}" dt="2024-02-20T20:36:48.483" v="207" actId="14100"/>
          <ac:spMkLst>
            <pc:docMk/>
            <pc:sldMk cId="36409549" sldId="291"/>
            <ac:spMk id="2" creationId="{355DBB4F-719A-0990-8F74-A265050D2539}"/>
          </ac:spMkLst>
        </pc:spChg>
        <pc:spChg chg="mod">
          <ac:chgData name="Wendy M. Sprigler" userId="7bf4dd15-46e5-4c6a-a696-3bbf85d936a4" providerId="ADAL" clId="{FFE03A59-98E4-4304-A020-714B0872B776}" dt="2024-02-20T20:37:39.907" v="212" actId="14100"/>
          <ac:spMkLst>
            <pc:docMk/>
            <pc:sldMk cId="36409549" sldId="291"/>
            <ac:spMk id="3" creationId="{E14F8314-54FE-5301-3C10-4F4B2FB70C54}"/>
          </ac:spMkLst>
        </pc:spChg>
        <pc:spChg chg="mod">
          <ac:chgData name="Wendy M. Sprigler" userId="7bf4dd15-46e5-4c6a-a696-3bbf85d936a4" providerId="ADAL" clId="{FFE03A59-98E4-4304-A020-714B0872B776}" dt="2024-02-20T20:50:28.666" v="274"/>
          <ac:spMkLst>
            <pc:docMk/>
            <pc:sldMk cId="36409549" sldId="291"/>
            <ac:spMk id="4" creationId="{75DF2038-5552-E701-A620-5631712CF9AB}"/>
          </ac:spMkLst>
        </pc:spChg>
        <pc:spChg chg="mod">
          <ac:chgData name="Wendy M. Sprigler" userId="7bf4dd15-46e5-4c6a-a696-3bbf85d936a4" providerId="ADAL" clId="{FFE03A59-98E4-4304-A020-714B0872B776}" dt="2024-02-20T20:38:18.776" v="219" actId="1076"/>
          <ac:spMkLst>
            <pc:docMk/>
            <pc:sldMk cId="36409549" sldId="291"/>
            <ac:spMk id="5" creationId="{8C785264-CBA8-5314-0FC9-11A8EF452590}"/>
          </ac:spMkLst>
        </pc:spChg>
        <pc:spChg chg="del mod">
          <ac:chgData name="Wendy M. Sprigler" userId="7bf4dd15-46e5-4c6a-a696-3bbf85d936a4" providerId="ADAL" clId="{FFE03A59-98E4-4304-A020-714B0872B776}" dt="2024-02-20T20:36:13.054" v="201" actId="478"/>
          <ac:spMkLst>
            <pc:docMk/>
            <pc:sldMk cId="36409549" sldId="291"/>
            <ac:spMk id="6" creationId="{506243F1-4123-5223-5B0D-313CFD961C25}"/>
          </ac:spMkLst>
        </pc:spChg>
        <pc:spChg chg="del mod">
          <ac:chgData name="Wendy M. Sprigler" userId="7bf4dd15-46e5-4c6a-a696-3bbf85d936a4" providerId="ADAL" clId="{FFE03A59-98E4-4304-A020-714B0872B776}" dt="2024-02-20T20:38:07.035" v="217" actId="478"/>
          <ac:spMkLst>
            <pc:docMk/>
            <pc:sldMk cId="36409549" sldId="291"/>
            <ac:spMk id="7" creationId="{183E1319-9512-B368-1F11-348B870F9326}"/>
          </ac:spMkLst>
        </pc:spChg>
        <pc:spChg chg="del mod">
          <ac:chgData name="Wendy M. Sprigler" userId="7bf4dd15-46e5-4c6a-a696-3bbf85d936a4" providerId="ADAL" clId="{FFE03A59-98E4-4304-A020-714B0872B776}" dt="2024-02-20T20:36:15.328" v="202" actId="478"/>
          <ac:spMkLst>
            <pc:docMk/>
            <pc:sldMk cId="36409549" sldId="291"/>
            <ac:spMk id="8" creationId="{B93E8ABD-5E08-C03D-CC0B-7D6526A6EB64}"/>
          </ac:spMkLst>
        </pc:spChg>
        <pc:spChg chg="mod">
          <ac:chgData name="Wendy M. Sprigler" userId="7bf4dd15-46e5-4c6a-a696-3bbf85d936a4" providerId="ADAL" clId="{FFE03A59-98E4-4304-A020-714B0872B776}" dt="2024-02-20T20:38:53.543" v="223" actId="14100"/>
          <ac:spMkLst>
            <pc:docMk/>
            <pc:sldMk cId="36409549" sldId="291"/>
            <ac:spMk id="9" creationId="{209D09D5-0DB1-1E31-85C1-007C85720DA6}"/>
          </ac:spMkLst>
        </pc:spChg>
        <pc:spChg chg="mod">
          <ac:chgData name="Wendy M. Sprigler" userId="7bf4dd15-46e5-4c6a-a696-3bbf85d936a4" providerId="ADAL" clId="{FFE03A59-98E4-4304-A020-714B0872B776}" dt="2024-02-20T20:51:29.257" v="303" actId="20577"/>
          <ac:spMkLst>
            <pc:docMk/>
            <pc:sldMk cId="36409549" sldId="291"/>
            <ac:spMk id="10" creationId="{9329417C-BB44-246F-D9A8-E47F7D15E086}"/>
          </ac:spMkLst>
        </pc:spChg>
        <pc:picChg chg="add mod">
          <ac:chgData name="Wendy M. Sprigler" userId="7bf4dd15-46e5-4c6a-a696-3bbf85d936a4" providerId="ADAL" clId="{FFE03A59-98E4-4304-A020-714B0872B776}" dt="2024-02-20T20:50:37.341" v="277"/>
          <ac:picMkLst>
            <pc:docMk/>
            <pc:sldMk cId="36409549" sldId="291"/>
            <ac:picMk id="11" creationId="{0F6E15E4-D978-A2E4-968C-176CF1CB8167}"/>
          </ac:picMkLst>
        </pc:picChg>
        <pc:picChg chg="add mod">
          <ac:chgData name="Wendy M. Sprigler" userId="7bf4dd15-46e5-4c6a-a696-3bbf85d936a4" providerId="ADAL" clId="{FFE03A59-98E4-4304-A020-714B0872B776}" dt="2024-02-20T20:39:50.888" v="233" actId="962"/>
          <ac:picMkLst>
            <pc:docMk/>
            <pc:sldMk cId="36409549" sldId="291"/>
            <ac:picMk id="12" creationId="{41D79DCE-B3F2-4A57-809D-2A78340534F9}"/>
          </ac:picMkLst>
        </pc:picChg>
      </pc:sldChg>
      <pc:sldChg chg="addSp delSp modSp new mod">
        <pc:chgData name="Wendy M. Sprigler" userId="7bf4dd15-46e5-4c6a-a696-3bbf85d936a4" providerId="ADAL" clId="{FFE03A59-98E4-4304-A020-714B0872B776}" dt="2024-02-20T20:51:36.401" v="311" actId="20577"/>
        <pc:sldMkLst>
          <pc:docMk/>
          <pc:sldMk cId="1272065811" sldId="292"/>
        </pc:sldMkLst>
        <pc:spChg chg="del">
          <ac:chgData name="Wendy M. Sprigler" userId="7bf4dd15-46e5-4c6a-a696-3bbf85d936a4" providerId="ADAL" clId="{FFE03A59-98E4-4304-A020-714B0872B776}" dt="2024-02-20T20:41:26.921" v="237"/>
          <ac:spMkLst>
            <pc:docMk/>
            <pc:sldMk cId="1272065811" sldId="292"/>
            <ac:spMk id="2" creationId="{48369640-D2DB-34F6-1CEC-41BDDAF4BA97}"/>
          </ac:spMkLst>
        </pc:spChg>
        <pc:spChg chg="add mod">
          <ac:chgData name="Wendy M. Sprigler" userId="7bf4dd15-46e5-4c6a-a696-3bbf85d936a4" providerId="ADAL" clId="{FFE03A59-98E4-4304-A020-714B0872B776}" dt="2024-02-20T20:51:36.401" v="311" actId="20577"/>
          <ac:spMkLst>
            <pc:docMk/>
            <pc:sldMk cId="1272065811" sldId="292"/>
            <ac:spMk id="3" creationId="{21567D1F-73C3-4586-3599-2B85CE3ED020}"/>
          </ac:spMkLst>
        </pc:spChg>
        <pc:spChg chg="add mod">
          <ac:chgData name="Wendy M. Sprigler" userId="7bf4dd15-46e5-4c6a-a696-3bbf85d936a4" providerId="ADAL" clId="{FFE03A59-98E4-4304-A020-714B0872B776}" dt="2024-02-20T20:42:10.742" v="243" actId="14100"/>
          <ac:spMkLst>
            <pc:docMk/>
            <pc:sldMk cId="1272065811" sldId="292"/>
            <ac:spMk id="5" creationId="{1BB24658-5AF9-2ECD-7D62-D5ED4DB69094}"/>
          </ac:spMkLst>
        </pc:spChg>
        <pc:picChg chg="add mod">
          <ac:chgData name="Wendy M. Sprigler" userId="7bf4dd15-46e5-4c6a-a696-3bbf85d936a4" providerId="ADAL" clId="{FFE03A59-98E4-4304-A020-714B0872B776}" dt="2024-02-20T20:42:25.716" v="246" actId="1076"/>
          <ac:picMkLst>
            <pc:docMk/>
            <pc:sldMk cId="1272065811" sldId="292"/>
            <ac:picMk id="6" creationId="{5D1EA850-9C87-0189-180A-8C6559F66D87}"/>
          </ac:picMkLst>
        </pc:picChg>
      </pc:sldChg>
      <pc:sldMasterChg chg="delSldLayout">
        <pc:chgData name="Wendy M. Sprigler" userId="7bf4dd15-46e5-4c6a-a696-3bbf85d936a4" providerId="ADAL" clId="{FFE03A59-98E4-4304-A020-714B0872B776}" dt="2024-02-20T20:43:00.103" v="249" actId="47"/>
        <pc:sldMasterMkLst>
          <pc:docMk/>
          <pc:sldMasterMk cId="0" sldId="2147483648"/>
        </pc:sldMasterMkLst>
        <pc:sldLayoutChg chg="del">
          <pc:chgData name="Wendy M. Sprigler" userId="7bf4dd15-46e5-4c6a-a696-3bbf85d936a4" providerId="ADAL" clId="{FFE03A59-98E4-4304-A020-714B0872B776}" dt="2024-02-20T20:20:29.047" v="84" actId="47"/>
          <pc:sldLayoutMkLst>
            <pc:docMk/>
            <pc:sldMasterMk cId="0" sldId="2147483648"/>
            <pc:sldLayoutMk cId="0" sldId="2147483651"/>
          </pc:sldLayoutMkLst>
        </pc:sldLayoutChg>
        <pc:sldLayoutChg chg="del">
          <pc:chgData name="Wendy M. Sprigler" userId="7bf4dd15-46e5-4c6a-a696-3bbf85d936a4" providerId="ADAL" clId="{FFE03A59-98E4-4304-A020-714B0872B776}" dt="2024-02-20T20:24:14.892" v="104" actId="47"/>
          <pc:sldLayoutMkLst>
            <pc:docMk/>
            <pc:sldMasterMk cId="0" sldId="2147483648"/>
            <pc:sldLayoutMk cId="0" sldId="2147483652"/>
          </pc:sldLayoutMkLst>
        </pc:sldLayoutChg>
        <pc:sldLayoutChg chg="del">
          <pc:chgData name="Wendy M. Sprigler" userId="7bf4dd15-46e5-4c6a-a696-3bbf85d936a4" providerId="ADAL" clId="{FFE03A59-98E4-4304-A020-714B0872B776}" dt="2024-02-20T20:43:00.103" v="249" actId="47"/>
          <pc:sldLayoutMkLst>
            <pc:docMk/>
            <pc:sldMasterMk cId="0" sldId="2147483648"/>
            <pc:sldLayoutMk cId="0" sldId="2147483653"/>
          </pc:sldLayoutMkLst>
        </pc:sldLayoutChg>
        <pc:sldLayoutChg chg="del">
          <pc:chgData name="Wendy M. Sprigler" userId="7bf4dd15-46e5-4c6a-a696-3bbf85d936a4" providerId="ADAL" clId="{FFE03A59-98E4-4304-A020-714B0872B776}" dt="2024-02-20T20:26:45.118" v="123" actId="47"/>
          <pc:sldLayoutMkLst>
            <pc:docMk/>
            <pc:sldMasterMk cId="0" sldId="2147483648"/>
            <pc:sldLayoutMk cId="0" sldId="2147483654"/>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D8915E-DC14-41D6-9BB5-F49E1C265163}" type="doc">
      <dgm:prSet loTypeId="urn:microsoft.com/office/officeart/2016/7/layout/HorizontalActionList" loCatId="list" qsTypeId="urn:microsoft.com/office/officeart/2005/8/quickstyle/simple1" qsCatId="simple" csTypeId="urn:microsoft.com/office/officeart/2005/8/colors/accent1_3" csCatId="accent1" phldr="1"/>
      <dgm:spPr/>
      <dgm:t>
        <a:bodyPr/>
        <a:lstStyle/>
        <a:p>
          <a:endParaRPr lang="en-US"/>
        </a:p>
      </dgm:t>
    </dgm:pt>
    <dgm:pt modelId="{8FE81FEC-2664-411F-AEB3-065F29F52751}">
      <dgm:prSet custT="1"/>
      <dgm:spPr>
        <a:solidFill>
          <a:srgbClr val="2BBC2B">
            <a:alpha val="35000"/>
          </a:srgbClr>
        </a:solidFill>
        <a:ln w="12700" cap="flat" cmpd="sng" algn="ctr">
          <a:noFill/>
          <a:prstDash val="solid"/>
          <a:miter lim="800000"/>
        </a:ln>
        <a:effectLst/>
      </dgm:spPr>
      <dgm:t>
        <a:bodyPr spcFirstLastPara="0" vert="horz" wrap="square" lIns="191432" tIns="191432" rIns="191432" bIns="191432" numCol="1" spcCol="1270" anchor="t" anchorCtr="0"/>
        <a:lstStyle/>
        <a:p>
          <a:pPr marL="0" lvl="0" indent="0" algn="l" defTabSz="755650" rtl="0">
            <a:lnSpc>
              <a:spcPct val="100000"/>
            </a:lnSpc>
            <a:spcBef>
              <a:spcPct val="0"/>
            </a:spcBef>
            <a:spcAft>
              <a:spcPct val="35000"/>
            </a:spcAft>
            <a:buNone/>
          </a:pPr>
          <a:endParaRPr lang="en-US" sz="1700" b="0" i="0" kern="1200">
            <a:solidFill>
              <a:srgbClr val="042126"/>
            </a:solidFill>
            <a:latin typeface="Arial" panose="020B0604020202020204" pitchFamily="34" charset="0"/>
            <a:ea typeface="+mn-ea"/>
            <a:cs typeface="Arial" panose="020B0604020202020204" pitchFamily="34" charset="0"/>
          </a:endParaRPr>
        </a:p>
      </dgm:t>
    </dgm:pt>
    <dgm:pt modelId="{BCBC007E-0269-421B-9C41-DE26D5C3A822}" type="parTrans" cxnId="{711E093C-AD42-45A4-8D40-A2D39702062E}">
      <dgm:prSet/>
      <dgm:spPr/>
      <dgm:t>
        <a:bodyPr/>
        <a:lstStyle/>
        <a:p>
          <a:endParaRPr lang="en-US"/>
        </a:p>
      </dgm:t>
    </dgm:pt>
    <dgm:pt modelId="{80230EB7-7230-4881-A631-309C07417378}" type="sibTrans" cxnId="{711E093C-AD42-45A4-8D40-A2D39702062E}">
      <dgm:prSet/>
      <dgm:spPr/>
      <dgm:t>
        <a:bodyPr/>
        <a:lstStyle/>
        <a:p>
          <a:endParaRPr lang="en-US"/>
        </a:p>
      </dgm:t>
    </dgm:pt>
    <dgm:pt modelId="{73D947E0-108F-4D20-A71E-3CF329F97212}">
      <dgm:prSet phldr="0" custT="1"/>
      <dgm:spPr>
        <a:solidFill>
          <a:srgbClr val="2BBC2B"/>
        </a:solidFill>
        <a:ln>
          <a:noFill/>
        </a:ln>
      </dgm:spPr>
      <dgm:t>
        <a:bodyPr/>
        <a:lstStyle/>
        <a:p>
          <a:pPr marL="0" rtl="0"/>
          <a:endParaRPr lang="en-US" sz="2000" b="0" i="0">
            <a:solidFill>
              <a:srgbClr val="042126"/>
            </a:solidFill>
            <a:latin typeface="Arial" panose="020B0604020202020204" pitchFamily="34" charset="0"/>
            <a:cs typeface="Arial" panose="020B0604020202020204" pitchFamily="34" charset="0"/>
          </a:endParaRPr>
        </a:p>
      </dgm:t>
    </dgm:pt>
    <dgm:pt modelId="{9D249532-A24D-4D8F-848A-9F42F2E486C9}" type="parTrans" cxnId="{A0077D09-C12C-46D0-8DF7-194B6911362A}">
      <dgm:prSet/>
      <dgm:spPr/>
      <dgm:t>
        <a:bodyPr/>
        <a:lstStyle/>
        <a:p>
          <a:endParaRPr lang="en-US"/>
        </a:p>
      </dgm:t>
    </dgm:pt>
    <dgm:pt modelId="{AE813459-65AB-4FA9-B717-330DDA6DFA4E}" type="sibTrans" cxnId="{A0077D09-C12C-46D0-8DF7-194B6911362A}">
      <dgm:prSet/>
      <dgm:spPr/>
      <dgm:t>
        <a:bodyPr/>
        <a:lstStyle/>
        <a:p>
          <a:endParaRPr lang="en-US"/>
        </a:p>
      </dgm:t>
    </dgm:pt>
    <dgm:pt modelId="{30A490C8-22B4-4D68-875C-0F0DE2FF864D}">
      <dgm:prSet phldr="0"/>
      <dgm:spPr>
        <a:solidFill>
          <a:srgbClr val="2BBC2B">
            <a:alpha val="35000"/>
          </a:srgbClr>
        </a:solidFill>
        <a:ln>
          <a:noFill/>
        </a:ln>
      </dgm:spPr>
      <dgm:t>
        <a:bodyPr/>
        <a:lstStyle/>
        <a:p>
          <a:pPr marL="0">
            <a:lnSpc>
              <a:spcPct val="100000"/>
            </a:lnSpc>
          </a:pPr>
          <a:endParaRPr lang="en-US" b="1" i="0">
            <a:solidFill>
              <a:srgbClr val="042126"/>
            </a:solidFill>
            <a:latin typeface="Arial" panose="020B0604020202020204" pitchFamily="34" charset="0"/>
            <a:cs typeface="Arial" panose="020B0604020202020204" pitchFamily="34" charset="0"/>
          </a:endParaRPr>
        </a:p>
      </dgm:t>
    </dgm:pt>
    <dgm:pt modelId="{035C64B0-4F0C-4FD1-BD23-B1D4C9887CBE}" type="parTrans" cxnId="{381FE1CC-8184-4745-8EB3-6DE11655998D}">
      <dgm:prSet/>
      <dgm:spPr/>
      <dgm:t>
        <a:bodyPr/>
        <a:lstStyle/>
        <a:p>
          <a:endParaRPr lang="en-US"/>
        </a:p>
      </dgm:t>
    </dgm:pt>
    <dgm:pt modelId="{45495DA8-8707-41E3-A12B-FA5766269C44}" type="sibTrans" cxnId="{381FE1CC-8184-4745-8EB3-6DE11655998D}">
      <dgm:prSet/>
      <dgm:spPr/>
      <dgm:t>
        <a:bodyPr/>
        <a:lstStyle/>
        <a:p>
          <a:endParaRPr lang="en-US"/>
        </a:p>
      </dgm:t>
    </dgm:pt>
    <dgm:pt modelId="{B1AFA1AF-0FF8-45B3-A6D0-0E255A2F637D}">
      <dgm:prSet phldr="0" custT="1"/>
      <dgm:spPr>
        <a:solidFill>
          <a:schemeClr val="accent3"/>
        </a:solidFill>
        <a:ln>
          <a:noFill/>
        </a:ln>
      </dgm:spPr>
      <dgm:t>
        <a:bodyPr/>
        <a:lstStyle/>
        <a:p>
          <a:pPr marL="0"/>
          <a:endParaRPr lang="en-US" sz="2000" b="0" i="0">
            <a:solidFill>
              <a:srgbClr val="042126"/>
            </a:solidFill>
            <a:latin typeface="Arial" panose="020B0604020202020204" pitchFamily="34" charset="0"/>
            <a:cs typeface="Arial" panose="020B0604020202020204" pitchFamily="34" charset="0"/>
          </a:endParaRPr>
        </a:p>
      </dgm:t>
    </dgm:pt>
    <dgm:pt modelId="{10C68AF5-481C-45AA-A216-8BBBB04515B9}" type="parTrans" cxnId="{F28D7702-2FC3-49BD-BB13-C989E5EE622A}">
      <dgm:prSet/>
      <dgm:spPr/>
      <dgm:t>
        <a:bodyPr/>
        <a:lstStyle/>
        <a:p>
          <a:endParaRPr lang="en-US"/>
        </a:p>
      </dgm:t>
    </dgm:pt>
    <dgm:pt modelId="{88649F7A-400B-4056-965D-C9AC0B3AD942}" type="sibTrans" cxnId="{F28D7702-2FC3-49BD-BB13-C989E5EE622A}">
      <dgm:prSet/>
      <dgm:spPr/>
      <dgm:t>
        <a:bodyPr/>
        <a:lstStyle/>
        <a:p>
          <a:endParaRPr lang="en-US"/>
        </a:p>
      </dgm:t>
    </dgm:pt>
    <dgm:pt modelId="{50418D2B-9486-42DE-AFDD-1D31420040FF}">
      <dgm:prSet phldr="0"/>
      <dgm:spPr>
        <a:solidFill>
          <a:schemeClr val="tx2">
            <a:lumMod val="10000"/>
            <a:lumOff val="90000"/>
          </a:schemeClr>
        </a:solidFill>
        <a:ln>
          <a:noFill/>
        </a:ln>
      </dgm:spPr>
      <dgm:t>
        <a:bodyPr/>
        <a:lstStyle/>
        <a:p>
          <a:pPr marL="0">
            <a:lnSpc>
              <a:spcPct val="100000"/>
            </a:lnSpc>
          </a:pPr>
          <a:endParaRPr lang="en-US" b="1" i="0">
            <a:solidFill>
              <a:srgbClr val="042126"/>
            </a:solidFill>
            <a:latin typeface="Arial" panose="020B0604020202020204" pitchFamily="34" charset="0"/>
            <a:cs typeface="Arial" panose="020B0604020202020204" pitchFamily="34" charset="0"/>
          </a:endParaRPr>
        </a:p>
      </dgm:t>
    </dgm:pt>
    <dgm:pt modelId="{D5A17F6B-93F5-442B-938A-0F38C281BE88}" type="parTrans" cxnId="{5A5BA622-5DEB-48B9-88D9-C1DE36C711E5}">
      <dgm:prSet/>
      <dgm:spPr/>
      <dgm:t>
        <a:bodyPr/>
        <a:lstStyle/>
        <a:p>
          <a:endParaRPr lang="en-US"/>
        </a:p>
      </dgm:t>
    </dgm:pt>
    <dgm:pt modelId="{1D87A0A5-8024-4710-846B-D5BFAC785107}" type="sibTrans" cxnId="{5A5BA622-5DEB-48B9-88D9-C1DE36C711E5}">
      <dgm:prSet/>
      <dgm:spPr/>
      <dgm:t>
        <a:bodyPr/>
        <a:lstStyle/>
        <a:p>
          <a:endParaRPr lang="en-US"/>
        </a:p>
      </dgm:t>
    </dgm:pt>
    <dgm:pt modelId="{E9682B4F-0217-4B50-923E-C104AA24290F}">
      <dgm:prSet phldr="0" custT="1"/>
      <dgm:spPr>
        <a:solidFill>
          <a:srgbClr val="2BBC2B"/>
        </a:solidFill>
        <a:ln>
          <a:noFill/>
        </a:ln>
      </dgm:spPr>
      <dgm:t>
        <a:bodyPr/>
        <a:lstStyle/>
        <a:p>
          <a:pPr marL="0"/>
          <a:endParaRPr lang="en-US" sz="2000" b="0" i="0">
            <a:solidFill>
              <a:srgbClr val="042126"/>
            </a:solidFill>
            <a:latin typeface="Arial" panose="020B0604020202020204" pitchFamily="34" charset="0"/>
            <a:cs typeface="Arial" panose="020B0604020202020204" pitchFamily="34" charset="0"/>
          </a:endParaRPr>
        </a:p>
      </dgm:t>
    </dgm:pt>
    <dgm:pt modelId="{E0F6C4AF-9BBB-4698-91D7-F9AE3EACBD5D}" type="parTrans" cxnId="{6C23D0C9-74B2-4C8B-AB2F-A03B3B0EBE56}">
      <dgm:prSet/>
      <dgm:spPr/>
      <dgm:t>
        <a:bodyPr/>
        <a:lstStyle/>
        <a:p>
          <a:endParaRPr lang="en-US"/>
        </a:p>
      </dgm:t>
    </dgm:pt>
    <dgm:pt modelId="{B8632E42-D7EB-4C31-877E-6F1B2801851A}" type="sibTrans" cxnId="{6C23D0C9-74B2-4C8B-AB2F-A03B3B0EBE56}">
      <dgm:prSet/>
      <dgm:spPr/>
      <dgm:t>
        <a:bodyPr/>
        <a:lstStyle/>
        <a:p>
          <a:endParaRPr lang="en-US"/>
        </a:p>
      </dgm:t>
    </dgm:pt>
    <dgm:pt modelId="{0EC0C300-11E4-45CF-8418-973585107209}">
      <dgm:prSet phldr="0"/>
      <dgm:spPr>
        <a:solidFill>
          <a:srgbClr val="2BBC2B">
            <a:alpha val="35000"/>
          </a:srgbClr>
        </a:solidFill>
        <a:ln>
          <a:noFill/>
        </a:ln>
      </dgm:spPr>
      <dgm:t>
        <a:bodyPr/>
        <a:lstStyle/>
        <a:p>
          <a:pPr marL="0">
            <a:lnSpc>
              <a:spcPct val="100000"/>
            </a:lnSpc>
          </a:pPr>
          <a:endParaRPr lang="en-US" b="1" i="0">
            <a:solidFill>
              <a:srgbClr val="042126"/>
            </a:solidFill>
            <a:latin typeface="Arial" panose="020B0604020202020204" pitchFamily="34" charset="0"/>
            <a:cs typeface="Arial" panose="020B0604020202020204" pitchFamily="34" charset="0"/>
          </a:endParaRPr>
        </a:p>
      </dgm:t>
    </dgm:pt>
    <dgm:pt modelId="{1E4DD98E-100E-46B7-B24A-408BBF69E9FA}" type="parTrans" cxnId="{51563A4F-C0EB-47D6-B5BC-47A4E599AD4B}">
      <dgm:prSet/>
      <dgm:spPr/>
      <dgm:t>
        <a:bodyPr/>
        <a:lstStyle/>
        <a:p>
          <a:endParaRPr lang="en-US"/>
        </a:p>
      </dgm:t>
    </dgm:pt>
    <dgm:pt modelId="{90FAB5D1-62B3-4FF6-A07D-EE607F529C32}" type="sibTrans" cxnId="{51563A4F-C0EB-47D6-B5BC-47A4E599AD4B}">
      <dgm:prSet/>
      <dgm:spPr/>
      <dgm:t>
        <a:bodyPr/>
        <a:lstStyle/>
        <a:p>
          <a:endParaRPr lang="en-US"/>
        </a:p>
      </dgm:t>
    </dgm:pt>
    <dgm:pt modelId="{FEB4A941-E9FA-4A86-A673-85FF34B35F20}">
      <dgm:prSet phldr="0" custT="1"/>
      <dgm:spPr>
        <a:solidFill>
          <a:srgbClr val="042126">
            <a:lumMod val="10000"/>
            <a:lumOff val="90000"/>
          </a:srgbClr>
        </a:solidFill>
        <a:ln w="12700" cap="flat" cmpd="sng" algn="ctr">
          <a:noFill/>
          <a:prstDash val="solid"/>
          <a:miter lim="800000"/>
        </a:ln>
        <a:effectLst/>
      </dgm:spPr>
      <dgm:t>
        <a:bodyPr spcFirstLastPara="0" vert="horz" wrap="square" lIns="191432" tIns="191432" rIns="191432" bIns="191432" numCol="1" spcCol="1270" anchor="t" anchorCtr="0"/>
        <a:lstStyle/>
        <a:p>
          <a:pPr marL="0" lvl="0" indent="0" algn="l" defTabSz="488950" rtl="0">
            <a:lnSpc>
              <a:spcPct val="100000"/>
            </a:lnSpc>
            <a:spcBef>
              <a:spcPct val="0"/>
            </a:spcBef>
            <a:spcAft>
              <a:spcPct val="35000"/>
            </a:spcAft>
            <a:buNone/>
          </a:pPr>
          <a:endParaRPr lang="en-US" sz="1100" b="1" i="0" kern="1200">
            <a:solidFill>
              <a:srgbClr val="042126"/>
            </a:solidFill>
            <a:latin typeface="Arial" panose="020B0604020202020204" pitchFamily="34" charset="0"/>
            <a:ea typeface="+mn-ea"/>
            <a:cs typeface="Arial" panose="020B0604020202020204" pitchFamily="34" charset="0"/>
          </a:endParaRPr>
        </a:p>
      </dgm:t>
    </dgm:pt>
    <dgm:pt modelId="{39522508-BC4E-4DD5-A744-AFEFFE36DB74}" type="parTrans" cxnId="{F942F56C-9025-4AA1-9B36-C5AE0A93B0F5}">
      <dgm:prSet/>
      <dgm:spPr/>
      <dgm:t>
        <a:bodyPr/>
        <a:lstStyle/>
        <a:p>
          <a:endParaRPr lang="en-US"/>
        </a:p>
      </dgm:t>
    </dgm:pt>
    <dgm:pt modelId="{97624CC8-6315-4683-B26C-C30D552DA5A6}" type="sibTrans" cxnId="{F942F56C-9025-4AA1-9B36-C5AE0A93B0F5}">
      <dgm:prSet/>
      <dgm:spPr/>
      <dgm:t>
        <a:bodyPr/>
        <a:lstStyle/>
        <a:p>
          <a:endParaRPr lang="en-US"/>
        </a:p>
      </dgm:t>
    </dgm:pt>
    <dgm:pt modelId="{A2322D3A-7AC2-4C5C-9D7E-EAB2313D47D4}">
      <dgm:prSet phldr="0" custT="1"/>
      <dgm:spPr>
        <a:solidFill>
          <a:srgbClr val="2BBC2B"/>
        </a:solidFill>
        <a:ln>
          <a:noFill/>
        </a:ln>
      </dgm:spPr>
      <dgm:t>
        <a:bodyPr/>
        <a:lstStyle/>
        <a:p>
          <a:pPr marL="0"/>
          <a:endParaRPr lang="en-US" sz="2000" b="0" i="0">
            <a:solidFill>
              <a:srgbClr val="042126"/>
            </a:solidFill>
            <a:latin typeface="Arial" panose="020B0604020202020204" pitchFamily="34" charset="0"/>
            <a:cs typeface="Arial" panose="020B0604020202020204" pitchFamily="34" charset="0"/>
          </a:endParaRPr>
        </a:p>
      </dgm:t>
    </dgm:pt>
    <dgm:pt modelId="{4A8C15D4-B36F-4764-B4FF-F2AF790D3E17}" type="parTrans" cxnId="{179FAFCF-F878-464E-A8A6-1185EFA0E380}">
      <dgm:prSet/>
      <dgm:spPr/>
      <dgm:t>
        <a:bodyPr/>
        <a:lstStyle/>
        <a:p>
          <a:endParaRPr lang="en-US"/>
        </a:p>
      </dgm:t>
    </dgm:pt>
    <dgm:pt modelId="{84DE1C3A-3FC7-4DB3-88ED-33F65A71557A}" type="sibTrans" cxnId="{179FAFCF-F878-464E-A8A6-1185EFA0E380}">
      <dgm:prSet/>
      <dgm:spPr/>
      <dgm:t>
        <a:bodyPr/>
        <a:lstStyle/>
        <a:p>
          <a:endParaRPr lang="en-US"/>
        </a:p>
      </dgm:t>
    </dgm:pt>
    <dgm:pt modelId="{4F85505A-81B6-4FDA-A144-900B71DAD946}">
      <dgm:prSet phldr="0" custT="1"/>
      <dgm:spPr>
        <a:solidFill>
          <a:schemeClr val="accent3"/>
        </a:solidFill>
        <a:ln>
          <a:noFill/>
        </a:ln>
      </dgm:spPr>
      <dgm:t>
        <a:bodyPr/>
        <a:lstStyle/>
        <a:p>
          <a:pPr marL="0"/>
          <a:endParaRPr lang="en-US" sz="2000" b="0" i="0">
            <a:solidFill>
              <a:srgbClr val="042126"/>
            </a:solidFill>
            <a:latin typeface="Arial" panose="020B0604020202020204" pitchFamily="34" charset="0"/>
            <a:cs typeface="Arial" panose="020B0604020202020204" pitchFamily="34" charset="0"/>
          </a:endParaRPr>
        </a:p>
      </dgm:t>
    </dgm:pt>
    <dgm:pt modelId="{D9A96E25-7BBE-4DDD-8DDE-B4970D4340A8}" type="parTrans" cxnId="{2D633B56-E147-4EFC-B9EE-6C0413F329B0}">
      <dgm:prSet/>
      <dgm:spPr/>
      <dgm:t>
        <a:bodyPr/>
        <a:lstStyle/>
        <a:p>
          <a:endParaRPr lang="en-US"/>
        </a:p>
      </dgm:t>
    </dgm:pt>
    <dgm:pt modelId="{68F74A88-49DC-44B1-BC0D-220A7B97601C}" type="sibTrans" cxnId="{2D633B56-E147-4EFC-B9EE-6C0413F329B0}">
      <dgm:prSet/>
      <dgm:spPr/>
      <dgm:t>
        <a:bodyPr/>
        <a:lstStyle/>
        <a:p>
          <a:endParaRPr lang="en-US"/>
        </a:p>
      </dgm:t>
    </dgm:pt>
    <dgm:pt modelId="{E4B4F7C4-5024-45F0-9FD7-C5068A1AE6C4}" type="pres">
      <dgm:prSet presAssocID="{0DD8915E-DC14-41D6-9BB5-F49E1C265163}" presName="Name0" presStyleCnt="0">
        <dgm:presLayoutVars>
          <dgm:dir/>
          <dgm:animLvl val="lvl"/>
          <dgm:resizeHandles val="exact"/>
        </dgm:presLayoutVars>
      </dgm:prSet>
      <dgm:spPr/>
    </dgm:pt>
    <dgm:pt modelId="{473E2436-1BC1-4A6C-8568-5C38418F52D1}" type="pres">
      <dgm:prSet presAssocID="{73D947E0-108F-4D20-A71E-3CF329F97212}" presName="composite" presStyleCnt="0"/>
      <dgm:spPr/>
    </dgm:pt>
    <dgm:pt modelId="{BDBD7220-3F85-45D2-BED6-5BBFBC23EAE3}" type="pres">
      <dgm:prSet presAssocID="{73D947E0-108F-4D20-A71E-3CF329F97212}" presName="parTx" presStyleLbl="alignNode1" presStyleIdx="0" presStyleCnt="5">
        <dgm:presLayoutVars>
          <dgm:chMax val="0"/>
          <dgm:chPref val="0"/>
        </dgm:presLayoutVars>
      </dgm:prSet>
      <dgm:spPr/>
    </dgm:pt>
    <dgm:pt modelId="{22359DD7-1BFB-4900-BAE6-6084F2F57988}" type="pres">
      <dgm:prSet presAssocID="{73D947E0-108F-4D20-A71E-3CF329F97212}" presName="desTx" presStyleLbl="alignAccFollowNode1" presStyleIdx="0" presStyleCnt="5" custScaleY="146656" custLinFactNeighborY="27794">
        <dgm:presLayoutVars/>
      </dgm:prSet>
      <dgm:spPr/>
    </dgm:pt>
    <dgm:pt modelId="{38C65349-0C40-499F-9765-B6F38C2DC3C3}" type="pres">
      <dgm:prSet presAssocID="{AE813459-65AB-4FA9-B717-330DDA6DFA4E}" presName="space" presStyleCnt="0"/>
      <dgm:spPr/>
    </dgm:pt>
    <dgm:pt modelId="{C6650FDC-3601-45F5-9125-6E3F90A53F8A}" type="pres">
      <dgm:prSet presAssocID="{B1AFA1AF-0FF8-45B3-A6D0-0E255A2F637D}" presName="composite" presStyleCnt="0"/>
      <dgm:spPr/>
    </dgm:pt>
    <dgm:pt modelId="{C4F84DEA-2002-4D32-8E80-70EEE05E345A}" type="pres">
      <dgm:prSet presAssocID="{B1AFA1AF-0FF8-45B3-A6D0-0E255A2F637D}" presName="parTx" presStyleLbl="alignNode1" presStyleIdx="1" presStyleCnt="5">
        <dgm:presLayoutVars>
          <dgm:chMax val="0"/>
          <dgm:chPref val="0"/>
        </dgm:presLayoutVars>
      </dgm:prSet>
      <dgm:spPr/>
    </dgm:pt>
    <dgm:pt modelId="{4FEB85EB-D046-4CDB-8A62-BBCE260C4490}" type="pres">
      <dgm:prSet presAssocID="{B1AFA1AF-0FF8-45B3-A6D0-0E255A2F637D}" presName="desTx" presStyleLbl="alignAccFollowNode1" presStyleIdx="1" presStyleCnt="5" custScaleY="146837" custLinFactNeighborX="-583" custLinFactNeighborY="32252">
        <dgm:presLayoutVars/>
      </dgm:prSet>
      <dgm:spPr/>
    </dgm:pt>
    <dgm:pt modelId="{40F59683-723F-44D1-8379-95635EED1AA8}" type="pres">
      <dgm:prSet presAssocID="{88649F7A-400B-4056-965D-C9AC0B3AD942}" presName="space" presStyleCnt="0"/>
      <dgm:spPr/>
    </dgm:pt>
    <dgm:pt modelId="{BB2E4F65-C461-40C3-BC82-6A29AA851F44}" type="pres">
      <dgm:prSet presAssocID="{E9682B4F-0217-4B50-923E-C104AA24290F}" presName="composite" presStyleCnt="0"/>
      <dgm:spPr/>
    </dgm:pt>
    <dgm:pt modelId="{49B7F8FA-D256-41EF-9327-52A3551D9A60}" type="pres">
      <dgm:prSet presAssocID="{E9682B4F-0217-4B50-923E-C104AA24290F}" presName="parTx" presStyleLbl="alignNode1" presStyleIdx="2" presStyleCnt="5">
        <dgm:presLayoutVars>
          <dgm:chMax val="0"/>
          <dgm:chPref val="0"/>
        </dgm:presLayoutVars>
      </dgm:prSet>
      <dgm:spPr/>
    </dgm:pt>
    <dgm:pt modelId="{6B5FE59C-B471-448A-AA7A-B526DCC4D4CA}" type="pres">
      <dgm:prSet presAssocID="{E9682B4F-0217-4B50-923E-C104AA24290F}" presName="desTx" presStyleLbl="alignAccFollowNode1" presStyleIdx="2" presStyleCnt="5" custScaleY="146837" custLinFactNeighborX="-860" custLinFactNeighborY="30454">
        <dgm:presLayoutVars/>
      </dgm:prSet>
      <dgm:spPr/>
    </dgm:pt>
    <dgm:pt modelId="{A91542D9-4FB3-4302-AD03-3D6EF82E6748}" type="pres">
      <dgm:prSet presAssocID="{B8632E42-D7EB-4C31-877E-6F1B2801851A}" presName="space" presStyleCnt="0"/>
      <dgm:spPr/>
    </dgm:pt>
    <dgm:pt modelId="{1A7C3045-2DAF-4A19-82DB-79436B2E4575}" type="pres">
      <dgm:prSet presAssocID="{4F85505A-81B6-4FDA-A144-900B71DAD946}" presName="composite" presStyleCnt="0"/>
      <dgm:spPr/>
    </dgm:pt>
    <dgm:pt modelId="{4132ECB1-6BEF-4935-AFA3-B2EAA48FDE7E}" type="pres">
      <dgm:prSet presAssocID="{4F85505A-81B6-4FDA-A144-900B71DAD946}" presName="parTx" presStyleLbl="alignNode1" presStyleIdx="3" presStyleCnt="5">
        <dgm:presLayoutVars>
          <dgm:chMax val="0"/>
          <dgm:chPref val="0"/>
        </dgm:presLayoutVars>
      </dgm:prSet>
      <dgm:spPr/>
    </dgm:pt>
    <dgm:pt modelId="{C42A8BDE-B838-475D-AFDE-17B60D744AB6}" type="pres">
      <dgm:prSet presAssocID="{4F85505A-81B6-4FDA-A144-900B71DAD946}" presName="desTx" presStyleLbl="alignAccFollowNode1" presStyleIdx="3" presStyleCnt="5" custScaleY="146837" custLinFactNeighborY="30454">
        <dgm:presLayoutVars/>
      </dgm:prSet>
      <dgm:spPr>
        <a:xfrm>
          <a:off x="6139538" y="1432018"/>
          <a:ext cx="1938002" cy="3428605"/>
        </a:xfrm>
        <a:prstGeom prst="rect">
          <a:avLst/>
        </a:prstGeom>
      </dgm:spPr>
    </dgm:pt>
    <dgm:pt modelId="{D0DC94A3-770A-4810-A89A-7DB7918862F6}" type="pres">
      <dgm:prSet presAssocID="{68F74A88-49DC-44B1-BC0D-220A7B97601C}" presName="space" presStyleCnt="0"/>
      <dgm:spPr/>
    </dgm:pt>
    <dgm:pt modelId="{647B2244-AC3A-441A-A6FB-6136FA04F429}" type="pres">
      <dgm:prSet presAssocID="{A2322D3A-7AC2-4C5C-9D7E-EAB2313D47D4}" presName="composite" presStyleCnt="0"/>
      <dgm:spPr/>
    </dgm:pt>
    <dgm:pt modelId="{59606EB9-9F10-4D12-A33F-A242FDCC0D0F}" type="pres">
      <dgm:prSet presAssocID="{A2322D3A-7AC2-4C5C-9D7E-EAB2313D47D4}" presName="parTx" presStyleLbl="alignNode1" presStyleIdx="4" presStyleCnt="5">
        <dgm:presLayoutVars>
          <dgm:chMax val="0"/>
          <dgm:chPref val="0"/>
        </dgm:presLayoutVars>
      </dgm:prSet>
      <dgm:spPr/>
    </dgm:pt>
    <dgm:pt modelId="{C8429E68-36DD-4F6A-A2F4-7CCDADCEFAD1}" type="pres">
      <dgm:prSet presAssocID="{A2322D3A-7AC2-4C5C-9D7E-EAB2313D47D4}" presName="desTx" presStyleLbl="alignAccFollowNode1" presStyleIdx="4" presStyleCnt="5" custScaleY="146837" custLinFactNeighborY="30596">
        <dgm:presLayoutVars/>
      </dgm:prSet>
      <dgm:spPr>
        <a:xfrm>
          <a:off x="8185541" y="1432018"/>
          <a:ext cx="1938002" cy="3428605"/>
        </a:xfrm>
        <a:prstGeom prst="rect">
          <a:avLst/>
        </a:prstGeom>
      </dgm:spPr>
    </dgm:pt>
  </dgm:ptLst>
  <dgm:cxnLst>
    <dgm:cxn modelId="{F28D7702-2FC3-49BD-BB13-C989E5EE622A}" srcId="{0DD8915E-DC14-41D6-9BB5-F49E1C265163}" destId="{B1AFA1AF-0FF8-45B3-A6D0-0E255A2F637D}" srcOrd="1" destOrd="0" parTransId="{10C68AF5-481C-45AA-A216-8BBBB04515B9}" sibTransId="{88649F7A-400B-4056-965D-C9AC0B3AD942}"/>
    <dgm:cxn modelId="{31826907-E438-4A1B-A800-F181C547104F}" type="presOf" srcId="{30A490C8-22B4-4D68-875C-0F0DE2FF864D}" destId="{22359DD7-1BFB-4900-BAE6-6084F2F57988}" srcOrd="0" destOrd="0" presId="urn:microsoft.com/office/officeart/2016/7/layout/HorizontalActionList"/>
    <dgm:cxn modelId="{A0077D09-C12C-46D0-8DF7-194B6911362A}" srcId="{0DD8915E-DC14-41D6-9BB5-F49E1C265163}" destId="{73D947E0-108F-4D20-A71E-3CF329F97212}" srcOrd="0" destOrd="0" parTransId="{9D249532-A24D-4D8F-848A-9F42F2E486C9}" sibTransId="{AE813459-65AB-4FA9-B717-330DDA6DFA4E}"/>
    <dgm:cxn modelId="{5A5BA622-5DEB-48B9-88D9-C1DE36C711E5}" srcId="{B1AFA1AF-0FF8-45B3-A6D0-0E255A2F637D}" destId="{50418D2B-9486-42DE-AFDD-1D31420040FF}" srcOrd="0" destOrd="0" parTransId="{D5A17F6B-93F5-442B-938A-0F38C281BE88}" sibTransId="{1D87A0A5-8024-4710-846B-D5BFAC785107}"/>
    <dgm:cxn modelId="{711E093C-AD42-45A4-8D40-A2D39702062E}" srcId="{A2322D3A-7AC2-4C5C-9D7E-EAB2313D47D4}" destId="{8FE81FEC-2664-411F-AEB3-065F29F52751}" srcOrd="0" destOrd="0" parTransId="{BCBC007E-0269-421B-9C41-DE26D5C3A822}" sibTransId="{80230EB7-7230-4881-A631-309C07417378}"/>
    <dgm:cxn modelId="{77A55366-077C-403B-A9E1-B9C6B5CA3288}" type="presOf" srcId="{73D947E0-108F-4D20-A71E-3CF329F97212}" destId="{BDBD7220-3F85-45D2-BED6-5BBFBC23EAE3}" srcOrd="0" destOrd="0" presId="urn:microsoft.com/office/officeart/2016/7/layout/HorizontalActionList"/>
    <dgm:cxn modelId="{F942F56C-9025-4AA1-9B36-C5AE0A93B0F5}" srcId="{4F85505A-81B6-4FDA-A144-900B71DAD946}" destId="{FEB4A941-E9FA-4A86-A673-85FF34B35F20}" srcOrd="0" destOrd="0" parTransId="{39522508-BC4E-4DD5-A744-AFEFFE36DB74}" sibTransId="{97624CC8-6315-4683-B26C-C30D552DA5A6}"/>
    <dgm:cxn modelId="{B7F6ED6E-855A-4A7B-AE18-3BD04546002C}" type="presOf" srcId="{B1AFA1AF-0FF8-45B3-A6D0-0E255A2F637D}" destId="{C4F84DEA-2002-4D32-8E80-70EEE05E345A}" srcOrd="0" destOrd="0" presId="urn:microsoft.com/office/officeart/2016/7/layout/HorizontalActionList"/>
    <dgm:cxn modelId="{51563A4F-C0EB-47D6-B5BC-47A4E599AD4B}" srcId="{E9682B4F-0217-4B50-923E-C104AA24290F}" destId="{0EC0C300-11E4-45CF-8418-973585107209}" srcOrd="0" destOrd="0" parTransId="{1E4DD98E-100E-46B7-B24A-408BBF69E9FA}" sibTransId="{90FAB5D1-62B3-4FF6-A07D-EE607F529C32}"/>
    <dgm:cxn modelId="{6291F24F-B536-4688-99BC-6A4CB5E15E15}" type="presOf" srcId="{4F85505A-81B6-4FDA-A144-900B71DAD946}" destId="{4132ECB1-6BEF-4935-AFA3-B2EAA48FDE7E}" srcOrd="0" destOrd="0" presId="urn:microsoft.com/office/officeart/2016/7/layout/HorizontalActionList"/>
    <dgm:cxn modelId="{2D633B56-E147-4EFC-B9EE-6C0413F329B0}" srcId="{0DD8915E-DC14-41D6-9BB5-F49E1C265163}" destId="{4F85505A-81B6-4FDA-A144-900B71DAD946}" srcOrd="3" destOrd="0" parTransId="{D9A96E25-7BBE-4DDD-8DDE-B4970D4340A8}" sibTransId="{68F74A88-49DC-44B1-BC0D-220A7B97601C}"/>
    <dgm:cxn modelId="{110097B3-0B24-42EE-9C79-845C028B379B}" type="presOf" srcId="{E9682B4F-0217-4B50-923E-C104AA24290F}" destId="{49B7F8FA-D256-41EF-9327-52A3551D9A60}" srcOrd="0" destOrd="0" presId="urn:microsoft.com/office/officeart/2016/7/layout/HorizontalActionList"/>
    <dgm:cxn modelId="{C54EA6C2-0E6B-42D8-9A4A-4456127A91A8}" type="presOf" srcId="{A2322D3A-7AC2-4C5C-9D7E-EAB2313D47D4}" destId="{59606EB9-9F10-4D12-A33F-A242FDCC0D0F}" srcOrd="0" destOrd="0" presId="urn:microsoft.com/office/officeart/2016/7/layout/HorizontalActionList"/>
    <dgm:cxn modelId="{E339F9C8-AD35-4E33-9434-788C81500EB2}" type="presOf" srcId="{8FE81FEC-2664-411F-AEB3-065F29F52751}" destId="{C8429E68-36DD-4F6A-A2F4-7CCDADCEFAD1}" srcOrd="0" destOrd="0" presId="urn:microsoft.com/office/officeart/2016/7/layout/HorizontalActionList"/>
    <dgm:cxn modelId="{6C23D0C9-74B2-4C8B-AB2F-A03B3B0EBE56}" srcId="{0DD8915E-DC14-41D6-9BB5-F49E1C265163}" destId="{E9682B4F-0217-4B50-923E-C104AA24290F}" srcOrd="2" destOrd="0" parTransId="{E0F6C4AF-9BBB-4698-91D7-F9AE3EACBD5D}" sibTransId="{B8632E42-D7EB-4C31-877E-6F1B2801851A}"/>
    <dgm:cxn modelId="{381FE1CC-8184-4745-8EB3-6DE11655998D}" srcId="{73D947E0-108F-4D20-A71E-3CF329F97212}" destId="{30A490C8-22B4-4D68-875C-0F0DE2FF864D}" srcOrd="0" destOrd="0" parTransId="{035C64B0-4F0C-4FD1-BD23-B1D4C9887CBE}" sibTransId="{45495DA8-8707-41E3-A12B-FA5766269C44}"/>
    <dgm:cxn modelId="{179FAFCF-F878-464E-A8A6-1185EFA0E380}" srcId="{0DD8915E-DC14-41D6-9BB5-F49E1C265163}" destId="{A2322D3A-7AC2-4C5C-9D7E-EAB2313D47D4}" srcOrd="4" destOrd="0" parTransId="{4A8C15D4-B36F-4764-B4FF-F2AF790D3E17}" sibTransId="{84DE1C3A-3FC7-4DB3-88ED-33F65A71557A}"/>
    <dgm:cxn modelId="{8CB96BD1-8B01-481A-B525-C5C507C9951C}" type="presOf" srcId="{0EC0C300-11E4-45CF-8418-973585107209}" destId="{6B5FE59C-B471-448A-AA7A-B526DCC4D4CA}" srcOrd="0" destOrd="0" presId="urn:microsoft.com/office/officeart/2016/7/layout/HorizontalActionList"/>
    <dgm:cxn modelId="{36A4EED2-16DE-4F21-9B57-BD053CD7ED3D}" type="presOf" srcId="{FEB4A941-E9FA-4A86-A673-85FF34B35F20}" destId="{C42A8BDE-B838-475D-AFDE-17B60D744AB6}" srcOrd="0" destOrd="0" presId="urn:microsoft.com/office/officeart/2016/7/layout/HorizontalActionList"/>
    <dgm:cxn modelId="{BF1349D4-34AE-476D-8D7B-F3ABAB74304F}" type="presOf" srcId="{50418D2B-9486-42DE-AFDD-1D31420040FF}" destId="{4FEB85EB-D046-4CDB-8A62-BBCE260C4490}" srcOrd="0" destOrd="0" presId="urn:microsoft.com/office/officeart/2016/7/layout/HorizontalActionList"/>
    <dgm:cxn modelId="{825BC9D8-F515-4FBF-8CF8-23CD32968E1D}" type="presOf" srcId="{0DD8915E-DC14-41D6-9BB5-F49E1C265163}" destId="{E4B4F7C4-5024-45F0-9FD7-C5068A1AE6C4}" srcOrd="0" destOrd="0" presId="urn:microsoft.com/office/officeart/2016/7/layout/HorizontalActionList"/>
    <dgm:cxn modelId="{E9D2B9D9-3B26-471C-AF45-E02D1C258CD3}" type="presParOf" srcId="{E4B4F7C4-5024-45F0-9FD7-C5068A1AE6C4}" destId="{473E2436-1BC1-4A6C-8568-5C38418F52D1}" srcOrd="0" destOrd="0" presId="urn:microsoft.com/office/officeart/2016/7/layout/HorizontalActionList"/>
    <dgm:cxn modelId="{A151C920-5872-4C88-8534-922E9C800B9B}" type="presParOf" srcId="{473E2436-1BC1-4A6C-8568-5C38418F52D1}" destId="{BDBD7220-3F85-45D2-BED6-5BBFBC23EAE3}" srcOrd="0" destOrd="0" presId="urn:microsoft.com/office/officeart/2016/7/layout/HorizontalActionList"/>
    <dgm:cxn modelId="{45373909-AB37-4D9A-936C-DC8447BC111D}" type="presParOf" srcId="{473E2436-1BC1-4A6C-8568-5C38418F52D1}" destId="{22359DD7-1BFB-4900-BAE6-6084F2F57988}" srcOrd="1" destOrd="0" presId="urn:microsoft.com/office/officeart/2016/7/layout/HorizontalActionList"/>
    <dgm:cxn modelId="{CFC7E7C1-85BC-47FC-BC11-D0BACA8440B9}" type="presParOf" srcId="{E4B4F7C4-5024-45F0-9FD7-C5068A1AE6C4}" destId="{38C65349-0C40-499F-9765-B6F38C2DC3C3}" srcOrd="1" destOrd="0" presId="urn:microsoft.com/office/officeart/2016/7/layout/HorizontalActionList"/>
    <dgm:cxn modelId="{86FF1107-69E9-4310-A0D8-2BF61292A72B}" type="presParOf" srcId="{E4B4F7C4-5024-45F0-9FD7-C5068A1AE6C4}" destId="{C6650FDC-3601-45F5-9125-6E3F90A53F8A}" srcOrd="2" destOrd="0" presId="urn:microsoft.com/office/officeart/2016/7/layout/HorizontalActionList"/>
    <dgm:cxn modelId="{1C7F1C64-2F3D-4695-A56C-92B1B848B0C2}" type="presParOf" srcId="{C6650FDC-3601-45F5-9125-6E3F90A53F8A}" destId="{C4F84DEA-2002-4D32-8E80-70EEE05E345A}" srcOrd="0" destOrd="0" presId="urn:microsoft.com/office/officeart/2016/7/layout/HorizontalActionList"/>
    <dgm:cxn modelId="{DC59A3FF-666D-48A7-B3BE-98A9F829402D}" type="presParOf" srcId="{C6650FDC-3601-45F5-9125-6E3F90A53F8A}" destId="{4FEB85EB-D046-4CDB-8A62-BBCE260C4490}" srcOrd="1" destOrd="0" presId="urn:microsoft.com/office/officeart/2016/7/layout/HorizontalActionList"/>
    <dgm:cxn modelId="{AAE65B9C-F662-4FAA-8FDB-82E7FB86BB24}" type="presParOf" srcId="{E4B4F7C4-5024-45F0-9FD7-C5068A1AE6C4}" destId="{40F59683-723F-44D1-8379-95635EED1AA8}" srcOrd="3" destOrd="0" presId="urn:microsoft.com/office/officeart/2016/7/layout/HorizontalActionList"/>
    <dgm:cxn modelId="{F5BE37E3-59D0-4D56-B08C-9B1D93695802}" type="presParOf" srcId="{E4B4F7C4-5024-45F0-9FD7-C5068A1AE6C4}" destId="{BB2E4F65-C461-40C3-BC82-6A29AA851F44}" srcOrd="4" destOrd="0" presId="urn:microsoft.com/office/officeart/2016/7/layout/HorizontalActionList"/>
    <dgm:cxn modelId="{1FC3B8DB-8632-4AA8-99E5-4F0C12504130}" type="presParOf" srcId="{BB2E4F65-C461-40C3-BC82-6A29AA851F44}" destId="{49B7F8FA-D256-41EF-9327-52A3551D9A60}" srcOrd="0" destOrd="0" presId="urn:microsoft.com/office/officeart/2016/7/layout/HorizontalActionList"/>
    <dgm:cxn modelId="{03A1CBF9-FFCE-4B8C-9850-8B297556CCF4}" type="presParOf" srcId="{BB2E4F65-C461-40C3-BC82-6A29AA851F44}" destId="{6B5FE59C-B471-448A-AA7A-B526DCC4D4CA}" srcOrd="1" destOrd="0" presId="urn:microsoft.com/office/officeart/2016/7/layout/HorizontalActionList"/>
    <dgm:cxn modelId="{BAB9C1C4-8A05-4AE7-B42E-55875981524E}" type="presParOf" srcId="{E4B4F7C4-5024-45F0-9FD7-C5068A1AE6C4}" destId="{A91542D9-4FB3-4302-AD03-3D6EF82E6748}" srcOrd="5" destOrd="0" presId="urn:microsoft.com/office/officeart/2016/7/layout/HorizontalActionList"/>
    <dgm:cxn modelId="{F7DEAAC8-FCAD-4F6B-92BD-91B8342F3277}" type="presParOf" srcId="{E4B4F7C4-5024-45F0-9FD7-C5068A1AE6C4}" destId="{1A7C3045-2DAF-4A19-82DB-79436B2E4575}" srcOrd="6" destOrd="0" presId="urn:microsoft.com/office/officeart/2016/7/layout/HorizontalActionList"/>
    <dgm:cxn modelId="{13555CA3-20BE-41F8-BD09-0BA8CEE1C702}" type="presParOf" srcId="{1A7C3045-2DAF-4A19-82DB-79436B2E4575}" destId="{4132ECB1-6BEF-4935-AFA3-B2EAA48FDE7E}" srcOrd="0" destOrd="0" presId="urn:microsoft.com/office/officeart/2016/7/layout/HorizontalActionList"/>
    <dgm:cxn modelId="{0848E8B2-6BD5-4CB6-B7E0-F8F1B1F78E2F}" type="presParOf" srcId="{1A7C3045-2DAF-4A19-82DB-79436B2E4575}" destId="{C42A8BDE-B838-475D-AFDE-17B60D744AB6}" srcOrd="1" destOrd="0" presId="urn:microsoft.com/office/officeart/2016/7/layout/HorizontalActionList"/>
    <dgm:cxn modelId="{FD5AD2F1-E5D1-4359-99EB-D3225676DF7F}" type="presParOf" srcId="{E4B4F7C4-5024-45F0-9FD7-C5068A1AE6C4}" destId="{D0DC94A3-770A-4810-A89A-7DB7918862F6}" srcOrd="7" destOrd="0" presId="urn:microsoft.com/office/officeart/2016/7/layout/HorizontalActionList"/>
    <dgm:cxn modelId="{2608DA2F-9259-4A20-98D1-9A5F5780B66F}" type="presParOf" srcId="{E4B4F7C4-5024-45F0-9FD7-C5068A1AE6C4}" destId="{647B2244-AC3A-441A-A6FB-6136FA04F429}" srcOrd="8" destOrd="0" presId="urn:microsoft.com/office/officeart/2016/7/layout/HorizontalActionList"/>
    <dgm:cxn modelId="{F55613FD-292F-4CCF-A44A-E9FC24D70E0E}" type="presParOf" srcId="{647B2244-AC3A-441A-A6FB-6136FA04F429}" destId="{59606EB9-9F10-4D12-A33F-A242FDCC0D0F}" srcOrd="0" destOrd="0" presId="urn:microsoft.com/office/officeart/2016/7/layout/HorizontalActionList"/>
    <dgm:cxn modelId="{7B4FE576-C66F-4D92-B6AC-DA1D068316E4}" type="presParOf" srcId="{647B2244-AC3A-441A-A6FB-6136FA04F429}" destId="{C8429E68-36DD-4F6A-A2F4-7CCDADCEFAD1}" srcOrd="1" destOrd="0" presId="urn:microsoft.com/office/officeart/2016/7/layout/HorizontalActionList"/>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0DD8915E-DC14-41D6-9BB5-F49E1C265163}" type="doc">
      <dgm:prSet loTypeId="urn:microsoft.com/office/officeart/2016/7/layout/HorizontalActionList" loCatId="list" qsTypeId="urn:microsoft.com/office/officeart/2005/8/quickstyle/simple1" qsCatId="simple" csTypeId="urn:microsoft.com/office/officeart/2005/8/colors/accent1_3" csCatId="accent1" phldr="1"/>
      <dgm:spPr/>
      <dgm:t>
        <a:bodyPr/>
        <a:lstStyle/>
        <a:p>
          <a:endParaRPr lang="en-US"/>
        </a:p>
      </dgm:t>
    </dgm:pt>
    <dgm:pt modelId="{8FE81FEC-2664-411F-AEB3-065F29F52751}">
      <dgm:prSet custT="1"/>
      <dgm:spPr>
        <a:solidFill>
          <a:srgbClr val="2BBC2B">
            <a:alpha val="35000"/>
          </a:srgbClr>
        </a:solidFill>
        <a:ln w="12700" cap="flat" cmpd="sng" algn="ctr">
          <a:noFill/>
          <a:prstDash val="solid"/>
          <a:miter lim="800000"/>
        </a:ln>
        <a:effectLst/>
      </dgm:spPr>
      <dgm:t>
        <a:bodyPr spcFirstLastPara="0" vert="horz" wrap="square" lIns="191432" tIns="191432" rIns="191432" bIns="191432" numCol="1" spcCol="1270" anchor="t" anchorCtr="0"/>
        <a:lstStyle/>
        <a:p>
          <a:pPr marL="0" lvl="0" indent="0" algn="l" defTabSz="755650" rtl="0">
            <a:lnSpc>
              <a:spcPct val="100000"/>
            </a:lnSpc>
            <a:spcBef>
              <a:spcPct val="0"/>
            </a:spcBef>
            <a:spcAft>
              <a:spcPct val="35000"/>
            </a:spcAft>
            <a:buNone/>
          </a:pPr>
          <a:endParaRPr lang="en-US" sz="1700" b="0" i="0" kern="1200">
            <a:solidFill>
              <a:srgbClr val="042126"/>
            </a:solidFill>
            <a:latin typeface="Arial" panose="020B0604020202020204" pitchFamily="34" charset="0"/>
            <a:ea typeface="+mn-ea"/>
            <a:cs typeface="Arial" panose="020B0604020202020204" pitchFamily="34" charset="0"/>
          </a:endParaRPr>
        </a:p>
      </dgm:t>
    </dgm:pt>
    <dgm:pt modelId="{BCBC007E-0269-421B-9C41-DE26D5C3A822}" type="parTrans" cxnId="{711E093C-AD42-45A4-8D40-A2D39702062E}">
      <dgm:prSet/>
      <dgm:spPr/>
      <dgm:t>
        <a:bodyPr/>
        <a:lstStyle/>
        <a:p>
          <a:endParaRPr lang="en-US"/>
        </a:p>
      </dgm:t>
    </dgm:pt>
    <dgm:pt modelId="{80230EB7-7230-4881-A631-309C07417378}" type="sibTrans" cxnId="{711E093C-AD42-45A4-8D40-A2D39702062E}">
      <dgm:prSet/>
      <dgm:spPr/>
      <dgm:t>
        <a:bodyPr/>
        <a:lstStyle/>
        <a:p>
          <a:endParaRPr lang="en-US"/>
        </a:p>
      </dgm:t>
    </dgm:pt>
    <dgm:pt modelId="{73D947E0-108F-4D20-A71E-3CF329F97212}">
      <dgm:prSet phldr="0" custT="1"/>
      <dgm:spPr>
        <a:solidFill>
          <a:srgbClr val="2BBC2B"/>
        </a:solidFill>
        <a:ln>
          <a:noFill/>
        </a:ln>
      </dgm:spPr>
      <dgm:t>
        <a:bodyPr/>
        <a:lstStyle/>
        <a:p>
          <a:pPr marL="0" rtl="0"/>
          <a:endParaRPr lang="en-US" sz="2000" b="0" i="0">
            <a:solidFill>
              <a:srgbClr val="042126"/>
            </a:solidFill>
            <a:latin typeface="Arial" panose="020B0604020202020204" pitchFamily="34" charset="0"/>
            <a:cs typeface="Arial" panose="020B0604020202020204" pitchFamily="34" charset="0"/>
          </a:endParaRPr>
        </a:p>
      </dgm:t>
    </dgm:pt>
    <dgm:pt modelId="{9D249532-A24D-4D8F-848A-9F42F2E486C9}" type="parTrans" cxnId="{A0077D09-C12C-46D0-8DF7-194B6911362A}">
      <dgm:prSet/>
      <dgm:spPr/>
      <dgm:t>
        <a:bodyPr/>
        <a:lstStyle/>
        <a:p>
          <a:endParaRPr lang="en-US"/>
        </a:p>
      </dgm:t>
    </dgm:pt>
    <dgm:pt modelId="{AE813459-65AB-4FA9-B717-330DDA6DFA4E}" type="sibTrans" cxnId="{A0077D09-C12C-46D0-8DF7-194B6911362A}">
      <dgm:prSet/>
      <dgm:spPr/>
      <dgm:t>
        <a:bodyPr/>
        <a:lstStyle/>
        <a:p>
          <a:endParaRPr lang="en-US"/>
        </a:p>
      </dgm:t>
    </dgm:pt>
    <dgm:pt modelId="{30A490C8-22B4-4D68-875C-0F0DE2FF864D}">
      <dgm:prSet phldr="0"/>
      <dgm:spPr>
        <a:solidFill>
          <a:srgbClr val="2BBC2B">
            <a:alpha val="35000"/>
          </a:srgbClr>
        </a:solidFill>
        <a:ln>
          <a:noFill/>
        </a:ln>
      </dgm:spPr>
      <dgm:t>
        <a:bodyPr/>
        <a:lstStyle/>
        <a:p>
          <a:pPr marL="0">
            <a:lnSpc>
              <a:spcPct val="100000"/>
            </a:lnSpc>
          </a:pPr>
          <a:endParaRPr lang="en-US" b="1" i="0">
            <a:solidFill>
              <a:srgbClr val="042126"/>
            </a:solidFill>
            <a:latin typeface="Arial" panose="020B0604020202020204" pitchFamily="34" charset="0"/>
            <a:cs typeface="Arial" panose="020B0604020202020204" pitchFamily="34" charset="0"/>
          </a:endParaRPr>
        </a:p>
      </dgm:t>
    </dgm:pt>
    <dgm:pt modelId="{035C64B0-4F0C-4FD1-BD23-B1D4C9887CBE}" type="parTrans" cxnId="{381FE1CC-8184-4745-8EB3-6DE11655998D}">
      <dgm:prSet/>
      <dgm:spPr/>
      <dgm:t>
        <a:bodyPr/>
        <a:lstStyle/>
        <a:p>
          <a:endParaRPr lang="en-US"/>
        </a:p>
      </dgm:t>
    </dgm:pt>
    <dgm:pt modelId="{45495DA8-8707-41E3-A12B-FA5766269C44}" type="sibTrans" cxnId="{381FE1CC-8184-4745-8EB3-6DE11655998D}">
      <dgm:prSet/>
      <dgm:spPr/>
      <dgm:t>
        <a:bodyPr/>
        <a:lstStyle/>
        <a:p>
          <a:endParaRPr lang="en-US"/>
        </a:p>
      </dgm:t>
    </dgm:pt>
    <dgm:pt modelId="{B1AFA1AF-0FF8-45B3-A6D0-0E255A2F637D}">
      <dgm:prSet phldr="0" custT="1"/>
      <dgm:spPr>
        <a:solidFill>
          <a:schemeClr val="accent3"/>
        </a:solidFill>
        <a:ln>
          <a:noFill/>
        </a:ln>
      </dgm:spPr>
      <dgm:t>
        <a:bodyPr/>
        <a:lstStyle/>
        <a:p>
          <a:pPr marL="0"/>
          <a:endParaRPr lang="en-US" sz="2000" b="0" i="0">
            <a:solidFill>
              <a:srgbClr val="042126"/>
            </a:solidFill>
            <a:latin typeface="Arial" panose="020B0604020202020204" pitchFamily="34" charset="0"/>
            <a:cs typeface="Arial" panose="020B0604020202020204" pitchFamily="34" charset="0"/>
          </a:endParaRPr>
        </a:p>
      </dgm:t>
    </dgm:pt>
    <dgm:pt modelId="{10C68AF5-481C-45AA-A216-8BBBB04515B9}" type="parTrans" cxnId="{F28D7702-2FC3-49BD-BB13-C989E5EE622A}">
      <dgm:prSet/>
      <dgm:spPr/>
      <dgm:t>
        <a:bodyPr/>
        <a:lstStyle/>
        <a:p>
          <a:endParaRPr lang="en-US"/>
        </a:p>
      </dgm:t>
    </dgm:pt>
    <dgm:pt modelId="{88649F7A-400B-4056-965D-C9AC0B3AD942}" type="sibTrans" cxnId="{F28D7702-2FC3-49BD-BB13-C989E5EE622A}">
      <dgm:prSet/>
      <dgm:spPr/>
      <dgm:t>
        <a:bodyPr/>
        <a:lstStyle/>
        <a:p>
          <a:endParaRPr lang="en-US"/>
        </a:p>
      </dgm:t>
    </dgm:pt>
    <dgm:pt modelId="{50418D2B-9486-42DE-AFDD-1D31420040FF}">
      <dgm:prSet phldr="0"/>
      <dgm:spPr>
        <a:solidFill>
          <a:schemeClr val="tx2">
            <a:lumMod val="10000"/>
            <a:lumOff val="90000"/>
          </a:schemeClr>
        </a:solidFill>
        <a:ln>
          <a:noFill/>
        </a:ln>
      </dgm:spPr>
      <dgm:t>
        <a:bodyPr/>
        <a:lstStyle/>
        <a:p>
          <a:pPr marL="0">
            <a:lnSpc>
              <a:spcPct val="100000"/>
            </a:lnSpc>
          </a:pPr>
          <a:endParaRPr lang="en-US" b="1" i="0">
            <a:solidFill>
              <a:srgbClr val="042126"/>
            </a:solidFill>
            <a:latin typeface="Arial" panose="020B0604020202020204" pitchFamily="34" charset="0"/>
            <a:cs typeface="Arial" panose="020B0604020202020204" pitchFamily="34" charset="0"/>
          </a:endParaRPr>
        </a:p>
      </dgm:t>
    </dgm:pt>
    <dgm:pt modelId="{D5A17F6B-93F5-442B-938A-0F38C281BE88}" type="parTrans" cxnId="{5A5BA622-5DEB-48B9-88D9-C1DE36C711E5}">
      <dgm:prSet/>
      <dgm:spPr/>
      <dgm:t>
        <a:bodyPr/>
        <a:lstStyle/>
        <a:p>
          <a:endParaRPr lang="en-US"/>
        </a:p>
      </dgm:t>
    </dgm:pt>
    <dgm:pt modelId="{1D87A0A5-8024-4710-846B-D5BFAC785107}" type="sibTrans" cxnId="{5A5BA622-5DEB-48B9-88D9-C1DE36C711E5}">
      <dgm:prSet/>
      <dgm:spPr/>
      <dgm:t>
        <a:bodyPr/>
        <a:lstStyle/>
        <a:p>
          <a:endParaRPr lang="en-US"/>
        </a:p>
      </dgm:t>
    </dgm:pt>
    <dgm:pt modelId="{E9682B4F-0217-4B50-923E-C104AA24290F}">
      <dgm:prSet phldr="0" custT="1"/>
      <dgm:spPr>
        <a:solidFill>
          <a:srgbClr val="2BBC2B"/>
        </a:solidFill>
        <a:ln>
          <a:noFill/>
        </a:ln>
      </dgm:spPr>
      <dgm:t>
        <a:bodyPr/>
        <a:lstStyle/>
        <a:p>
          <a:pPr marL="0"/>
          <a:endParaRPr lang="en-US" sz="2000" b="0" i="0">
            <a:solidFill>
              <a:srgbClr val="042126"/>
            </a:solidFill>
            <a:latin typeface="Arial" panose="020B0604020202020204" pitchFamily="34" charset="0"/>
            <a:cs typeface="Arial" panose="020B0604020202020204" pitchFamily="34" charset="0"/>
          </a:endParaRPr>
        </a:p>
      </dgm:t>
    </dgm:pt>
    <dgm:pt modelId="{E0F6C4AF-9BBB-4698-91D7-F9AE3EACBD5D}" type="parTrans" cxnId="{6C23D0C9-74B2-4C8B-AB2F-A03B3B0EBE56}">
      <dgm:prSet/>
      <dgm:spPr/>
      <dgm:t>
        <a:bodyPr/>
        <a:lstStyle/>
        <a:p>
          <a:endParaRPr lang="en-US"/>
        </a:p>
      </dgm:t>
    </dgm:pt>
    <dgm:pt modelId="{B8632E42-D7EB-4C31-877E-6F1B2801851A}" type="sibTrans" cxnId="{6C23D0C9-74B2-4C8B-AB2F-A03B3B0EBE56}">
      <dgm:prSet/>
      <dgm:spPr/>
      <dgm:t>
        <a:bodyPr/>
        <a:lstStyle/>
        <a:p>
          <a:endParaRPr lang="en-US"/>
        </a:p>
      </dgm:t>
    </dgm:pt>
    <dgm:pt modelId="{0EC0C300-11E4-45CF-8418-973585107209}">
      <dgm:prSet phldr="0"/>
      <dgm:spPr>
        <a:solidFill>
          <a:srgbClr val="2BBC2B">
            <a:alpha val="35000"/>
          </a:srgbClr>
        </a:solidFill>
        <a:ln>
          <a:noFill/>
        </a:ln>
      </dgm:spPr>
      <dgm:t>
        <a:bodyPr/>
        <a:lstStyle/>
        <a:p>
          <a:pPr marL="0">
            <a:lnSpc>
              <a:spcPct val="100000"/>
            </a:lnSpc>
          </a:pPr>
          <a:endParaRPr lang="en-US" b="1" i="0">
            <a:solidFill>
              <a:srgbClr val="042126"/>
            </a:solidFill>
            <a:latin typeface="Arial" panose="020B0604020202020204" pitchFamily="34" charset="0"/>
            <a:cs typeface="Arial" panose="020B0604020202020204" pitchFamily="34" charset="0"/>
          </a:endParaRPr>
        </a:p>
      </dgm:t>
    </dgm:pt>
    <dgm:pt modelId="{1E4DD98E-100E-46B7-B24A-408BBF69E9FA}" type="parTrans" cxnId="{51563A4F-C0EB-47D6-B5BC-47A4E599AD4B}">
      <dgm:prSet/>
      <dgm:spPr/>
      <dgm:t>
        <a:bodyPr/>
        <a:lstStyle/>
        <a:p>
          <a:endParaRPr lang="en-US"/>
        </a:p>
      </dgm:t>
    </dgm:pt>
    <dgm:pt modelId="{90FAB5D1-62B3-4FF6-A07D-EE607F529C32}" type="sibTrans" cxnId="{51563A4F-C0EB-47D6-B5BC-47A4E599AD4B}">
      <dgm:prSet/>
      <dgm:spPr/>
      <dgm:t>
        <a:bodyPr/>
        <a:lstStyle/>
        <a:p>
          <a:endParaRPr lang="en-US"/>
        </a:p>
      </dgm:t>
    </dgm:pt>
    <dgm:pt modelId="{FEB4A941-E9FA-4A86-A673-85FF34B35F20}">
      <dgm:prSet phldr="0" custT="1"/>
      <dgm:spPr>
        <a:solidFill>
          <a:srgbClr val="042126">
            <a:lumMod val="10000"/>
            <a:lumOff val="90000"/>
          </a:srgbClr>
        </a:solidFill>
        <a:ln w="12700" cap="flat" cmpd="sng" algn="ctr">
          <a:noFill/>
          <a:prstDash val="solid"/>
          <a:miter lim="800000"/>
        </a:ln>
        <a:effectLst/>
      </dgm:spPr>
      <dgm:t>
        <a:bodyPr spcFirstLastPara="0" vert="horz" wrap="square" lIns="191432" tIns="191432" rIns="191432" bIns="191432" numCol="1" spcCol="1270" anchor="t" anchorCtr="0"/>
        <a:lstStyle/>
        <a:p>
          <a:pPr marL="0" lvl="0" indent="0" algn="l" defTabSz="488950" rtl="0">
            <a:lnSpc>
              <a:spcPct val="100000"/>
            </a:lnSpc>
            <a:spcBef>
              <a:spcPct val="0"/>
            </a:spcBef>
            <a:spcAft>
              <a:spcPct val="35000"/>
            </a:spcAft>
            <a:buNone/>
          </a:pPr>
          <a:endParaRPr lang="en-US" sz="1100" b="1" i="0" kern="1200">
            <a:solidFill>
              <a:srgbClr val="042126"/>
            </a:solidFill>
            <a:latin typeface="Arial" panose="020B0604020202020204" pitchFamily="34" charset="0"/>
            <a:ea typeface="+mn-ea"/>
            <a:cs typeface="Arial" panose="020B0604020202020204" pitchFamily="34" charset="0"/>
          </a:endParaRPr>
        </a:p>
      </dgm:t>
    </dgm:pt>
    <dgm:pt modelId="{39522508-BC4E-4DD5-A744-AFEFFE36DB74}" type="parTrans" cxnId="{F942F56C-9025-4AA1-9B36-C5AE0A93B0F5}">
      <dgm:prSet/>
      <dgm:spPr/>
      <dgm:t>
        <a:bodyPr/>
        <a:lstStyle/>
        <a:p>
          <a:endParaRPr lang="en-US"/>
        </a:p>
      </dgm:t>
    </dgm:pt>
    <dgm:pt modelId="{97624CC8-6315-4683-B26C-C30D552DA5A6}" type="sibTrans" cxnId="{F942F56C-9025-4AA1-9B36-C5AE0A93B0F5}">
      <dgm:prSet/>
      <dgm:spPr/>
      <dgm:t>
        <a:bodyPr/>
        <a:lstStyle/>
        <a:p>
          <a:endParaRPr lang="en-US"/>
        </a:p>
      </dgm:t>
    </dgm:pt>
    <dgm:pt modelId="{A2322D3A-7AC2-4C5C-9D7E-EAB2313D47D4}">
      <dgm:prSet phldr="0" custT="1"/>
      <dgm:spPr>
        <a:solidFill>
          <a:srgbClr val="2BBC2B"/>
        </a:solidFill>
        <a:ln>
          <a:noFill/>
        </a:ln>
      </dgm:spPr>
      <dgm:t>
        <a:bodyPr/>
        <a:lstStyle/>
        <a:p>
          <a:pPr marL="0"/>
          <a:endParaRPr lang="en-US" sz="2000" b="0" i="0">
            <a:solidFill>
              <a:srgbClr val="042126"/>
            </a:solidFill>
            <a:latin typeface="Arial" panose="020B0604020202020204" pitchFamily="34" charset="0"/>
            <a:cs typeface="Arial" panose="020B0604020202020204" pitchFamily="34" charset="0"/>
          </a:endParaRPr>
        </a:p>
      </dgm:t>
    </dgm:pt>
    <dgm:pt modelId="{4A8C15D4-B36F-4764-B4FF-F2AF790D3E17}" type="parTrans" cxnId="{179FAFCF-F878-464E-A8A6-1185EFA0E380}">
      <dgm:prSet/>
      <dgm:spPr/>
      <dgm:t>
        <a:bodyPr/>
        <a:lstStyle/>
        <a:p>
          <a:endParaRPr lang="en-US"/>
        </a:p>
      </dgm:t>
    </dgm:pt>
    <dgm:pt modelId="{84DE1C3A-3FC7-4DB3-88ED-33F65A71557A}" type="sibTrans" cxnId="{179FAFCF-F878-464E-A8A6-1185EFA0E380}">
      <dgm:prSet/>
      <dgm:spPr/>
      <dgm:t>
        <a:bodyPr/>
        <a:lstStyle/>
        <a:p>
          <a:endParaRPr lang="en-US"/>
        </a:p>
      </dgm:t>
    </dgm:pt>
    <dgm:pt modelId="{4F85505A-81B6-4FDA-A144-900B71DAD946}">
      <dgm:prSet phldr="0" custT="1"/>
      <dgm:spPr>
        <a:solidFill>
          <a:schemeClr val="accent3"/>
        </a:solidFill>
        <a:ln>
          <a:noFill/>
        </a:ln>
      </dgm:spPr>
      <dgm:t>
        <a:bodyPr/>
        <a:lstStyle/>
        <a:p>
          <a:pPr marL="0"/>
          <a:endParaRPr lang="en-US" sz="2000" b="0" i="0">
            <a:solidFill>
              <a:srgbClr val="042126"/>
            </a:solidFill>
            <a:latin typeface="Arial" panose="020B0604020202020204" pitchFamily="34" charset="0"/>
            <a:cs typeface="Arial" panose="020B0604020202020204" pitchFamily="34" charset="0"/>
          </a:endParaRPr>
        </a:p>
      </dgm:t>
    </dgm:pt>
    <dgm:pt modelId="{D9A96E25-7BBE-4DDD-8DDE-B4970D4340A8}" type="parTrans" cxnId="{2D633B56-E147-4EFC-B9EE-6C0413F329B0}">
      <dgm:prSet/>
      <dgm:spPr/>
      <dgm:t>
        <a:bodyPr/>
        <a:lstStyle/>
        <a:p>
          <a:endParaRPr lang="en-US"/>
        </a:p>
      </dgm:t>
    </dgm:pt>
    <dgm:pt modelId="{68F74A88-49DC-44B1-BC0D-220A7B97601C}" type="sibTrans" cxnId="{2D633B56-E147-4EFC-B9EE-6C0413F329B0}">
      <dgm:prSet/>
      <dgm:spPr/>
      <dgm:t>
        <a:bodyPr/>
        <a:lstStyle/>
        <a:p>
          <a:endParaRPr lang="en-US"/>
        </a:p>
      </dgm:t>
    </dgm:pt>
    <dgm:pt modelId="{E4B4F7C4-5024-45F0-9FD7-C5068A1AE6C4}" type="pres">
      <dgm:prSet presAssocID="{0DD8915E-DC14-41D6-9BB5-F49E1C265163}" presName="Name0" presStyleCnt="0">
        <dgm:presLayoutVars>
          <dgm:dir/>
          <dgm:animLvl val="lvl"/>
          <dgm:resizeHandles val="exact"/>
        </dgm:presLayoutVars>
      </dgm:prSet>
      <dgm:spPr/>
    </dgm:pt>
    <dgm:pt modelId="{473E2436-1BC1-4A6C-8568-5C38418F52D1}" type="pres">
      <dgm:prSet presAssocID="{73D947E0-108F-4D20-A71E-3CF329F97212}" presName="composite" presStyleCnt="0"/>
      <dgm:spPr/>
    </dgm:pt>
    <dgm:pt modelId="{BDBD7220-3F85-45D2-BED6-5BBFBC23EAE3}" type="pres">
      <dgm:prSet presAssocID="{73D947E0-108F-4D20-A71E-3CF329F97212}" presName="parTx" presStyleLbl="alignNode1" presStyleIdx="0" presStyleCnt="5">
        <dgm:presLayoutVars>
          <dgm:chMax val="0"/>
          <dgm:chPref val="0"/>
        </dgm:presLayoutVars>
      </dgm:prSet>
      <dgm:spPr/>
    </dgm:pt>
    <dgm:pt modelId="{22359DD7-1BFB-4900-BAE6-6084F2F57988}" type="pres">
      <dgm:prSet presAssocID="{73D947E0-108F-4D20-A71E-3CF329F97212}" presName="desTx" presStyleLbl="alignAccFollowNode1" presStyleIdx="0" presStyleCnt="5" custScaleY="146656" custLinFactNeighborY="27794">
        <dgm:presLayoutVars/>
      </dgm:prSet>
      <dgm:spPr/>
    </dgm:pt>
    <dgm:pt modelId="{38C65349-0C40-499F-9765-B6F38C2DC3C3}" type="pres">
      <dgm:prSet presAssocID="{AE813459-65AB-4FA9-B717-330DDA6DFA4E}" presName="space" presStyleCnt="0"/>
      <dgm:spPr/>
    </dgm:pt>
    <dgm:pt modelId="{C6650FDC-3601-45F5-9125-6E3F90A53F8A}" type="pres">
      <dgm:prSet presAssocID="{B1AFA1AF-0FF8-45B3-A6D0-0E255A2F637D}" presName="composite" presStyleCnt="0"/>
      <dgm:spPr/>
    </dgm:pt>
    <dgm:pt modelId="{C4F84DEA-2002-4D32-8E80-70EEE05E345A}" type="pres">
      <dgm:prSet presAssocID="{B1AFA1AF-0FF8-45B3-A6D0-0E255A2F637D}" presName="parTx" presStyleLbl="alignNode1" presStyleIdx="1" presStyleCnt="5">
        <dgm:presLayoutVars>
          <dgm:chMax val="0"/>
          <dgm:chPref val="0"/>
        </dgm:presLayoutVars>
      </dgm:prSet>
      <dgm:spPr/>
    </dgm:pt>
    <dgm:pt modelId="{4FEB85EB-D046-4CDB-8A62-BBCE260C4490}" type="pres">
      <dgm:prSet presAssocID="{B1AFA1AF-0FF8-45B3-A6D0-0E255A2F637D}" presName="desTx" presStyleLbl="alignAccFollowNode1" presStyleIdx="1" presStyleCnt="5" custScaleY="146837" custLinFactNeighborX="-583" custLinFactNeighborY="32252">
        <dgm:presLayoutVars/>
      </dgm:prSet>
      <dgm:spPr/>
    </dgm:pt>
    <dgm:pt modelId="{40F59683-723F-44D1-8379-95635EED1AA8}" type="pres">
      <dgm:prSet presAssocID="{88649F7A-400B-4056-965D-C9AC0B3AD942}" presName="space" presStyleCnt="0"/>
      <dgm:spPr/>
    </dgm:pt>
    <dgm:pt modelId="{BB2E4F65-C461-40C3-BC82-6A29AA851F44}" type="pres">
      <dgm:prSet presAssocID="{E9682B4F-0217-4B50-923E-C104AA24290F}" presName="composite" presStyleCnt="0"/>
      <dgm:spPr/>
    </dgm:pt>
    <dgm:pt modelId="{49B7F8FA-D256-41EF-9327-52A3551D9A60}" type="pres">
      <dgm:prSet presAssocID="{E9682B4F-0217-4B50-923E-C104AA24290F}" presName="parTx" presStyleLbl="alignNode1" presStyleIdx="2" presStyleCnt="5">
        <dgm:presLayoutVars>
          <dgm:chMax val="0"/>
          <dgm:chPref val="0"/>
        </dgm:presLayoutVars>
      </dgm:prSet>
      <dgm:spPr/>
    </dgm:pt>
    <dgm:pt modelId="{6B5FE59C-B471-448A-AA7A-B526DCC4D4CA}" type="pres">
      <dgm:prSet presAssocID="{E9682B4F-0217-4B50-923E-C104AA24290F}" presName="desTx" presStyleLbl="alignAccFollowNode1" presStyleIdx="2" presStyleCnt="5" custScaleY="146837" custLinFactNeighborX="-860" custLinFactNeighborY="30454">
        <dgm:presLayoutVars/>
      </dgm:prSet>
      <dgm:spPr/>
    </dgm:pt>
    <dgm:pt modelId="{A91542D9-4FB3-4302-AD03-3D6EF82E6748}" type="pres">
      <dgm:prSet presAssocID="{B8632E42-D7EB-4C31-877E-6F1B2801851A}" presName="space" presStyleCnt="0"/>
      <dgm:spPr/>
    </dgm:pt>
    <dgm:pt modelId="{1A7C3045-2DAF-4A19-82DB-79436B2E4575}" type="pres">
      <dgm:prSet presAssocID="{4F85505A-81B6-4FDA-A144-900B71DAD946}" presName="composite" presStyleCnt="0"/>
      <dgm:spPr/>
    </dgm:pt>
    <dgm:pt modelId="{4132ECB1-6BEF-4935-AFA3-B2EAA48FDE7E}" type="pres">
      <dgm:prSet presAssocID="{4F85505A-81B6-4FDA-A144-900B71DAD946}" presName="parTx" presStyleLbl="alignNode1" presStyleIdx="3" presStyleCnt="5">
        <dgm:presLayoutVars>
          <dgm:chMax val="0"/>
          <dgm:chPref val="0"/>
        </dgm:presLayoutVars>
      </dgm:prSet>
      <dgm:spPr/>
    </dgm:pt>
    <dgm:pt modelId="{C42A8BDE-B838-475D-AFDE-17B60D744AB6}" type="pres">
      <dgm:prSet presAssocID="{4F85505A-81B6-4FDA-A144-900B71DAD946}" presName="desTx" presStyleLbl="alignAccFollowNode1" presStyleIdx="3" presStyleCnt="5" custScaleY="146837" custLinFactNeighborY="30454">
        <dgm:presLayoutVars/>
      </dgm:prSet>
      <dgm:spPr>
        <a:xfrm>
          <a:off x="6139538" y="1432018"/>
          <a:ext cx="1938002" cy="3428605"/>
        </a:xfrm>
        <a:prstGeom prst="rect">
          <a:avLst/>
        </a:prstGeom>
      </dgm:spPr>
    </dgm:pt>
    <dgm:pt modelId="{D0DC94A3-770A-4810-A89A-7DB7918862F6}" type="pres">
      <dgm:prSet presAssocID="{68F74A88-49DC-44B1-BC0D-220A7B97601C}" presName="space" presStyleCnt="0"/>
      <dgm:spPr/>
    </dgm:pt>
    <dgm:pt modelId="{647B2244-AC3A-441A-A6FB-6136FA04F429}" type="pres">
      <dgm:prSet presAssocID="{A2322D3A-7AC2-4C5C-9D7E-EAB2313D47D4}" presName="composite" presStyleCnt="0"/>
      <dgm:spPr/>
    </dgm:pt>
    <dgm:pt modelId="{59606EB9-9F10-4D12-A33F-A242FDCC0D0F}" type="pres">
      <dgm:prSet presAssocID="{A2322D3A-7AC2-4C5C-9D7E-EAB2313D47D4}" presName="parTx" presStyleLbl="alignNode1" presStyleIdx="4" presStyleCnt="5">
        <dgm:presLayoutVars>
          <dgm:chMax val="0"/>
          <dgm:chPref val="0"/>
        </dgm:presLayoutVars>
      </dgm:prSet>
      <dgm:spPr/>
    </dgm:pt>
    <dgm:pt modelId="{C8429E68-36DD-4F6A-A2F4-7CCDADCEFAD1}" type="pres">
      <dgm:prSet presAssocID="{A2322D3A-7AC2-4C5C-9D7E-EAB2313D47D4}" presName="desTx" presStyleLbl="alignAccFollowNode1" presStyleIdx="4" presStyleCnt="5" custScaleY="146837" custLinFactNeighborY="30596">
        <dgm:presLayoutVars/>
      </dgm:prSet>
      <dgm:spPr>
        <a:xfrm>
          <a:off x="8185541" y="1432018"/>
          <a:ext cx="1938002" cy="3428605"/>
        </a:xfrm>
        <a:prstGeom prst="rect">
          <a:avLst/>
        </a:prstGeom>
      </dgm:spPr>
    </dgm:pt>
  </dgm:ptLst>
  <dgm:cxnLst>
    <dgm:cxn modelId="{F28D7702-2FC3-49BD-BB13-C989E5EE622A}" srcId="{0DD8915E-DC14-41D6-9BB5-F49E1C265163}" destId="{B1AFA1AF-0FF8-45B3-A6D0-0E255A2F637D}" srcOrd="1" destOrd="0" parTransId="{10C68AF5-481C-45AA-A216-8BBBB04515B9}" sibTransId="{88649F7A-400B-4056-965D-C9AC0B3AD942}"/>
    <dgm:cxn modelId="{31826907-E438-4A1B-A800-F181C547104F}" type="presOf" srcId="{30A490C8-22B4-4D68-875C-0F0DE2FF864D}" destId="{22359DD7-1BFB-4900-BAE6-6084F2F57988}" srcOrd="0" destOrd="0" presId="urn:microsoft.com/office/officeart/2016/7/layout/HorizontalActionList"/>
    <dgm:cxn modelId="{A0077D09-C12C-46D0-8DF7-194B6911362A}" srcId="{0DD8915E-DC14-41D6-9BB5-F49E1C265163}" destId="{73D947E0-108F-4D20-A71E-3CF329F97212}" srcOrd="0" destOrd="0" parTransId="{9D249532-A24D-4D8F-848A-9F42F2E486C9}" sibTransId="{AE813459-65AB-4FA9-B717-330DDA6DFA4E}"/>
    <dgm:cxn modelId="{5A5BA622-5DEB-48B9-88D9-C1DE36C711E5}" srcId="{B1AFA1AF-0FF8-45B3-A6D0-0E255A2F637D}" destId="{50418D2B-9486-42DE-AFDD-1D31420040FF}" srcOrd="0" destOrd="0" parTransId="{D5A17F6B-93F5-442B-938A-0F38C281BE88}" sibTransId="{1D87A0A5-8024-4710-846B-D5BFAC785107}"/>
    <dgm:cxn modelId="{711E093C-AD42-45A4-8D40-A2D39702062E}" srcId="{A2322D3A-7AC2-4C5C-9D7E-EAB2313D47D4}" destId="{8FE81FEC-2664-411F-AEB3-065F29F52751}" srcOrd="0" destOrd="0" parTransId="{BCBC007E-0269-421B-9C41-DE26D5C3A822}" sibTransId="{80230EB7-7230-4881-A631-309C07417378}"/>
    <dgm:cxn modelId="{77A55366-077C-403B-A9E1-B9C6B5CA3288}" type="presOf" srcId="{73D947E0-108F-4D20-A71E-3CF329F97212}" destId="{BDBD7220-3F85-45D2-BED6-5BBFBC23EAE3}" srcOrd="0" destOrd="0" presId="urn:microsoft.com/office/officeart/2016/7/layout/HorizontalActionList"/>
    <dgm:cxn modelId="{F942F56C-9025-4AA1-9B36-C5AE0A93B0F5}" srcId="{4F85505A-81B6-4FDA-A144-900B71DAD946}" destId="{FEB4A941-E9FA-4A86-A673-85FF34B35F20}" srcOrd="0" destOrd="0" parTransId="{39522508-BC4E-4DD5-A744-AFEFFE36DB74}" sibTransId="{97624CC8-6315-4683-B26C-C30D552DA5A6}"/>
    <dgm:cxn modelId="{B7F6ED6E-855A-4A7B-AE18-3BD04546002C}" type="presOf" srcId="{B1AFA1AF-0FF8-45B3-A6D0-0E255A2F637D}" destId="{C4F84DEA-2002-4D32-8E80-70EEE05E345A}" srcOrd="0" destOrd="0" presId="urn:microsoft.com/office/officeart/2016/7/layout/HorizontalActionList"/>
    <dgm:cxn modelId="{51563A4F-C0EB-47D6-B5BC-47A4E599AD4B}" srcId="{E9682B4F-0217-4B50-923E-C104AA24290F}" destId="{0EC0C300-11E4-45CF-8418-973585107209}" srcOrd="0" destOrd="0" parTransId="{1E4DD98E-100E-46B7-B24A-408BBF69E9FA}" sibTransId="{90FAB5D1-62B3-4FF6-A07D-EE607F529C32}"/>
    <dgm:cxn modelId="{6291F24F-B536-4688-99BC-6A4CB5E15E15}" type="presOf" srcId="{4F85505A-81B6-4FDA-A144-900B71DAD946}" destId="{4132ECB1-6BEF-4935-AFA3-B2EAA48FDE7E}" srcOrd="0" destOrd="0" presId="urn:microsoft.com/office/officeart/2016/7/layout/HorizontalActionList"/>
    <dgm:cxn modelId="{2D633B56-E147-4EFC-B9EE-6C0413F329B0}" srcId="{0DD8915E-DC14-41D6-9BB5-F49E1C265163}" destId="{4F85505A-81B6-4FDA-A144-900B71DAD946}" srcOrd="3" destOrd="0" parTransId="{D9A96E25-7BBE-4DDD-8DDE-B4970D4340A8}" sibTransId="{68F74A88-49DC-44B1-BC0D-220A7B97601C}"/>
    <dgm:cxn modelId="{110097B3-0B24-42EE-9C79-845C028B379B}" type="presOf" srcId="{E9682B4F-0217-4B50-923E-C104AA24290F}" destId="{49B7F8FA-D256-41EF-9327-52A3551D9A60}" srcOrd="0" destOrd="0" presId="urn:microsoft.com/office/officeart/2016/7/layout/HorizontalActionList"/>
    <dgm:cxn modelId="{C54EA6C2-0E6B-42D8-9A4A-4456127A91A8}" type="presOf" srcId="{A2322D3A-7AC2-4C5C-9D7E-EAB2313D47D4}" destId="{59606EB9-9F10-4D12-A33F-A242FDCC0D0F}" srcOrd="0" destOrd="0" presId="urn:microsoft.com/office/officeart/2016/7/layout/HorizontalActionList"/>
    <dgm:cxn modelId="{E339F9C8-AD35-4E33-9434-788C81500EB2}" type="presOf" srcId="{8FE81FEC-2664-411F-AEB3-065F29F52751}" destId="{C8429E68-36DD-4F6A-A2F4-7CCDADCEFAD1}" srcOrd="0" destOrd="0" presId="urn:microsoft.com/office/officeart/2016/7/layout/HorizontalActionList"/>
    <dgm:cxn modelId="{6C23D0C9-74B2-4C8B-AB2F-A03B3B0EBE56}" srcId="{0DD8915E-DC14-41D6-9BB5-F49E1C265163}" destId="{E9682B4F-0217-4B50-923E-C104AA24290F}" srcOrd="2" destOrd="0" parTransId="{E0F6C4AF-9BBB-4698-91D7-F9AE3EACBD5D}" sibTransId="{B8632E42-D7EB-4C31-877E-6F1B2801851A}"/>
    <dgm:cxn modelId="{381FE1CC-8184-4745-8EB3-6DE11655998D}" srcId="{73D947E0-108F-4D20-A71E-3CF329F97212}" destId="{30A490C8-22B4-4D68-875C-0F0DE2FF864D}" srcOrd="0" destOrd="0" parTransId="{035C64B0-4F0C-4FD1-BD23-B1D4C9887CBE}" sibTransId="{45495DA8-8707-41E3-A12B-FA5766269C44}"/>
    <dgm:cxn modelId="{179FAFCF-F878-464E-A8A6-1185EFA0E380}" srcId="{0DD8915E-DC14-41D6-9BB5-F49E1C265163}" destId="{A2322D3A-7AC2-4C5C-9D7E-EAB2313D47D4}" srcOrd="4" destOrd="0" parTransId="{4A8C15D4-B36F-4764-B4FF-F2AF790D3E17}" sibTransId="{84DE1C3A-3FC7-4DB3-88ED-33F65A71557A}"/>
    <dgm:cxn modelId="{8CB96BD1-8B01-481A-B525-C5C507C9951C}" type="presOf" srcId="{0EC0C300-11E4-45CF-8418-973585107209}" destId="{6B5FE59C-B471-448A-AA7A-B526DCC4D4CA}" srcOrd="0" destOrd="0" presId="urn:microsoft.com/office/officeart/2016/7/layout/HorizontalActionList"/>
    <dgm:cxn modelId="{36A4EED2-16DE-4F21-9B57-BD053CD7ED3D}" type="presOf" srcId="{FEB4A941-E9FA-4A86-A673-85FF34B35F20}" destId="{C42A8BDE-B838-475D-AFDE-17B60D744AB6}" srcOrd="0" destOrd="0" presId="urn:microsoft.com/office/officeart/2016/7/layout/HorizontalActionList"/>
    <dgm:cxn modelId="{BF1349D4-34AE-476D-8D7B-F3ABAB74304F}" type="presOf" srcId="{50418D2B-9486-42DE-AFDD-1D31420040FF}" destId="{4FEB85EB-D046-4CDB-8A62-BBCE260C4490}" srcOrd="0" destOrd="0" presId="urn:microsoft.com/office/officeart/2016/7/layout/HorizontalActionList"/>
    <dgm:cxn modelId="{825BC9D8-F515-4FBF-8CF8-23CD32968E1D}" type="presOf" srcId="{0DD8915E-DC14-41D6-9BB5-F49E1C265163}" destId="{E4B4F7C4-5024-45F0-9FD7-C5068A1AE6C4}" srcOrd="0" destOrd="0" presId="urn:microsoft.com/office/officeart/2016/7/layout/HorizontalActionList"/>
    <dgm:cxn modelId="{E9D2B9D9-3B26-471C-AF45-E02D1C258CD3}" type="presParOf" srcId="{E4B4F7C4-5024-45F0-9FD7-C5068A1AE6C4}" destId="{473E2436-1BC1-4A6C-8568-5C38418F52D1}" srcOrd="0" destOrd="0" presId="urn:microsoft.com/office/officeart/2016/7/layout/HorizontalActionList"/>
    <dgm:cxn modelId="{A151C920-5872-4C88-8534-922E9C800B9B}" type="presParOf" srcId="{473E2436-1BC1-4A6C-8568-5C38418F52D1}" destId="{BDBD7220-3F85-45D2-BED6-5BBFBC23EAE3}" srcOrd="0" destOrd="0" presId="urn:microsoft.com/office/officeart/2016/7/layout/HorizontalActionList"/>
    <dgm:cxn modelId="{45373909-AB37-4D9A-936C-DC8447BC111D}" type="presParOf" srcId="{473E2436-1BC1-4A6C-8568-5C38418F52D1}" destId="{22359DD7-1BFB-4900-BAE6-6084F2F57988}" srcOrd="1" destOrd="0" presId="urn:microsoft.com/office/officeart/2016/7/layout/HorizontalActionList"/>
    <dgm:cxn modelId="{CFC7E7C1-85BC-47FC-BC11-D0BACA8440B9}" type="presParOf" srcId="{E4B4F7C4-5024-45F0-9FD7-C5068A1AE6C4}" destId="{38C65349-0C40-499F-9765-B6F38C2DC3C3}" srcOrd="1" destOrd="0" presId="urn:microsoft.com/office/officeart/2016/7/layout/HorizontalActionList"/>
    <dgm:cxn modelId="{86FF1107-69E9-4310-A0D8-2BF61292A72B}" type="presParOf" srcId="{E4B4F7C4-5024-45F0-9FD7-C5068A1AE6C4}" destId="{C6650FDC-3601-45F5-9125-6E3F90A53F8A}" srcOrd="2" destOrd="0" presId="urn:microsoft.com/office/officeart/2016/7/layout/HorizontalActionList"/>
    <dgm:cxn modelId="{1C7F1C64-2F3D-4695-A56C-92B1B848B0C2}" type="presParOf" srcId="{C6650FDC-3601-45F5-9125-6E3F90A53F8A}" destId="{C4F84DEA-2002-4D32-8E80-70EEE05E345A}" srcOrd="0" destOrd="0" presId="urn:microsoft.com/office/officeart/2016/7/layout/HorizontalActionList"/>
    <dgm:cxn modelId="{DC59A3FF-666D-48A7-B3BE-98A9F829402D}" type="presParOf" srcId="{C6650FDC-3601-45F5-9125-6E3F90A53F8A}" destId="{4FEB85EB-D046-4CDB-8A62-BBCE260C4490}" srcOrd="1" destOrd="0" presId="urn:microsoft.com/office/officeart/2016/7/layout/HorizontalActionList"/>
    <dgm:cxn modelId="{AAE65B9C-F662-4FAA-8FDB-82E7FB86BB24}" type="presParOf" srcId="{E4B4F7C4-5024-45F0-9FD7-C5068A1AE6C4}" destId="{40F59683-723F-44D1-8379-95635EED1AA8}" srcOrd="3" destOrd="0" presId="urn:microsoft.com/office/officeart/2016/7/layout/HorizontalActionList"/>
    <dgm:cxn modelId="{F5BE37E3-59D0-4D56-B08C-9B1D93695802}" type="presParOf" srcId="{E4B4F7C4-5024-45F0-9FD7-C5068A1AE6C4}" destId="{BB2E4F65-C461-40C3-BC82-6A29AA851F44}" srcOrd="4" destOrd="0" presId="urn:microsoft.com/office/officeart/2016/7/layout/HorizontalActionList"/>
    <dgm:cxn modelId="{1FC3B8DB-8632-4AA8-99E5-4F0C12504130}" type="presParOf" srcId="{BB2E4F65-C461-40C3-BC82-6A29AA851F44}" destId="{49B7F8FA-D256-41EF-9327-52A3551D9A60}" srcOrd="0" destOrd="0" presId="urn:microsoft.com/office/officeart/2016/7/layout/HorizontalActionList"/>
    <dgm:cxn modelId="{03A1CBF9-FFCE-4B8C-9850-8B297556CCF4}" type="presParOf" srcId="{BB2E4F65-C461-40C3-BC82-6A29AA851F44}" destId="{6B5FE59C-B471-448A-AA7A-B526DCC4D4CA}" srcOrd="1" destOrd="0" presId="urn:microsoft.com/office/officeart/2016/7/layout/HorizontalActionList"/>
    <dgm:cxn modelId="{BAB9C1C4-8A05-4AE7-B42E-55875981524E}" type="presParOf" srcId="{E4B4F7C4-5024-45F0-9FD7-C5068A1AE6C4}" destId="{A91542D9-4FB3-4302-AD03-3D6EF82E6748}" srcOrd="5" destOrd="0" presId="urn:microsoft.com/office/officeart/2016/7/layout/HorizontalActionList"/>
    <dgm:cxn modelId="{F7DEAAC8-FCAD-4F6B-92BD-91B8342F3277}" type="presParOf" srcId="{E4B4F7C4-5024-45F0-9FD7-C5068A1AE6C4}" destId="{1A7C3045-2DAF-4A19-82DB-79436B2E4575}" srcOrd="6" destOrd="0" presId="urn:microsoft.com/office/officeart/2016/7/layout/HorizontalActionList"/>
    <dgm:cxn modelId="{13555CA3-20BE-41F8-BD09-0BA8CEE1C702}" type="presParOf" srcId="{1A7C3045-2DAF-4A19-82DB-79436B2E4575}" destId="{4132ECB1-6BEF-4935-AFA3-B2EAA48FDE7E}" srcOrd="0" destOrd="0" presId="urn:microsoft.com/office/officeart/2016/7/layout/HorizontalActionList"/>
    <dgm:cxn modelId="{0848E8B2-6BD5-4CB6-B7E0-F8F1B1F78E2F}" type="presParOf" srcId="{1A7C3045-2DAF-4A19-82DB-79436B2E4575}" destId="{C42A8BDE-B838-475D-AFDE-17B60D744AB6}" srcOrd="1" destOrd="0" presId="urn:microsoft.com/office/officeart/2016/7/layout/HorizontalActionList"/>
    <dgm:cxn modelId="{FD5AD2F1-E5D1-4359-99EB-D3225676DF7F}" type="presParOf" srcId="{E4B4F7C4-5024-45F0-9FD7-C5068A1AE6C4}" destId="{D0DC94A3-770A-4810-A89A-7DB7918862F6}" srcOrd="7" destOrd="0" presId="urn:microsoft.com/office/officeart/2016/7/layout/HorizontalActionList"/>
    <dgm:cxn modelId="{2608DA2F-9259-4A20-98D1-9A5F5780B66F}" type="presParOf" srcId="{E4B4F7C4-5024-45F0-9FD7-C5068A1AE6C4}" destId="{647B2244-AC3A-441A-A6FB-6136FA04F429}" srcOrd="8" destOrd="0" presId="urn:microsoft.com/office/officeart/2016/7/layout/HorizontalActionList"/>
    <dgm:cxn modelId="{F55613FD-292F-4CCF-A44A-E9FC24D70E0E}" type="presParOf" srcId="{647B2244-AC3A-441A-A6FB-6136FA04F429}" destId="{59606EB9-9F10-4D12-A33F-A242FDCC0D0F}" srcOrd="0" destOrd="0" presId="urn:microsoft.com/office/officeart/2016/7/layout/HorizontalActionList"/>
    <dgm:cxn modelId="{7B4FE576-C66F-4D92-B6AC-DA1D068316E4}" type="presParOf" srcId="{647B2244-AC3A-441A-A6FB-6136FA04F429}" destId="{C8429E68-36DD-4F6A-A2F4-7CCDADCEFAD1}" srcOrd="1" destOrd="0" presId="urn:microsoft.com/office/officeart/2016/7/layout/HorizontalActionList"/>
  </dgm:cxnLst>
  <dgm:bg>
    <a:noFill/>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BD7220-3F85-45D2-BED6-5BBFBC23EAE3}">
      <dsp:nvSpPr>
        <dsp:cNvPr id="0" name=""/>
        <dsp:cNvSpPr/>
      </dsp:nvSpPr>
      <dsp:spPr>
        <a:xfrm>
          <a:off x="1530" y="698603"/>
          <a:ext cx="1938002" cy="581400"/>
        </a:xfrm>
        <a:prstGeom prst="rect">
          <a:avLst/>
        </a:prstGeom>
        <a:solidFill>
          <a:srgbClr val="2BBC2B"/>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145" tIns="153145" rIns="153145" bIns="153145" numCol="1" spcCol="1270" anchor="ctr" anchorCtr="0">
          <a:noAutofit/>
        </a:bodyPr>
        <a:lstStyle/>
        <a:p>
          <a:pPr marL="0" lvl="0" indent="0" algn="ctr" defTabSz="889000" rtl="0">
            <a:lnSpc>
              <a:spcPct val="90000"/>
            </a:lnSpc>
            <a:spcBef>
              <a:spcPct val="0"/>
            </a:spcBef>
            <a:spcAft>
              <a:spcPct val="35000"/>
            </a:spcAft>
            <a:buNone/>
          </a:pPr>
          <a:endParaRPr lang="en-US" sz="2000" b="0" i="0" kern="1200">
            <a:solidFill>
              <a:srgbClr val="042126"/>
            </a:solidFill>
            <a:latin typeface="Arial" panose="020B0604020202020204" pitchFamily="34" charset="0"/>
            <a:cs typeface="Arial" panose="020B0604020202020204" pitchFamily="34" charset="0"/>
          </a:endParaRPr>
        </a:p>
      </dsp:txBody>
      <dsp:txXfrm>
        <a:off x="1530" y="698603"/>
        <a:ext cx="1938002" cy="581400"/>
      </dsp:txXfrm>
    </dsp:sp>
    <dsp:sp modelId="{22359DD7-1BFB-4900-BAE6-6084F2F57988}">
      <dsp:nvSpPr>
        <dsp:cNvPr id="0" name=""/>
        <dsp:cNvSpPr/>
      </dsp:nvSpPr>
      <dsp:spPr>
        <a:xfrm>
          <a:off x="1530" y="1384042"/>
          <a:ext cx="1938002" cy="3416458"/>
        </a:xfrm>
        <a:prstGeom prst="rect">
          <a:avLst/>
        </a:prstGeom>
        <a:solidFill>
          <a:srgbClr val="2BBC2B">
            <a:alpha val="35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1432" tIns="191432" rIns="191432" bIns="191432" numCol="1" spcCol="1270" anchor="t" anchorCtr="0">
          <a:noAutofit/>
        </a:bodyPr>
        <a:lstStyle/>
        <a:p>
          <a:pPr marL="0" lvl="0" indent="0" algn="l" defTabSz="488950">
            <a:lnSpc>
              <a:spcPct val="100000"/>
            </a:lnSpc>
            <a:spcBef>
              <a:spcPct val="0"/>
            </a:spcBef>
            <a:spcAft>
              <a:spcPct val="35000"/>
            </a:spcAft>
            <a:buNone/>
          </a:pPr>
          <a:endParaRPr lang="en-US" sz="1100" b="1" i="0" kern="1200">
            <a:solidFill>
              <a:srgbClr val="042126"/>
            </a:solidFill>
            <a:latin typeface="Arial" panose="020B0604020202020204" pitchFamily="34" charset="0"/>
            <a:cs typeface="Arial" panose="020B0604020202020204" pitchFamily="34" charset="0"/>
          </a:endParaRPr>
        </a:p>
      </dsp:txBody>
      <dsp:txXfrm>
        <a:off x="1530" y="1384042"/>
        <a:ext cx="1938002" cy="3416458"/>
      </dsp:txXfrm>
    </dsp:sp>
    <dsp:sp modelId="{C4F84DEA-2002-4D32-8E80-70EEE05E345A}">
      <dsp:nvSpPr>
        <dsp:cNvPr id="0" name=""/>
        <dsp:cNvSpPr/>
      </dsp:nvSpPr>
      <dsp:spPr>
        <a:xfrm>
          <a:off x="2047533" y="697549"/>
          <a:ext cx="1938002" cy="581400"/>
        </a:xfrm>
        <a:prstGeom prst="rect">
          <a:avLst/>
        </a:prstGeom>
        <a:solidFill>
          <a:schemeClr val="accent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145" tIns="153145" rIns="153145" bIns="153145" numCol="1" spcCol="1270" anchor="ctr" anchorCtr="0">
          <a:noAutofit/>
        </a:bodyPr>
        <a:lstStyle/>
        <a:p>
          <a:pPr marL="0" lvl="0" indent="0" algn="ctr" defTabSz="889000">
            <a:lnSpc>
              <a:spcPct val="90000"/>
            </a:lnSpc>
            <a:spcBef>
              <a:spcPct val="0"/>
            </a:spcBef>
            <a:spcAft>
              <a:spcPct val="35000"/>
            </a:spcAft>
            <a:buNone/>
          </a:pPr>
          <a:endParaRPr lang="en-US" sz="2000" b="0" i="0" kern="1200">
            <a:solidFill>
              <a:srgbClr val="042126"/>
            </a:solidFill>
            <a:latin typeface="Arial" panose="020B0604020202020204" pitchFamily="34" charset="0"/>
            <a:cs typeface="Arial" panose="020B0604020202020204" pitchFamily="34" charset="0"/>
          </a:endParaRPr>
        </a:p>
      </dsp:txBody>
      <dsp:txXfrm>
        <a:off x="2047533" y="697549"/>
        <a:ext cx="1938002" cy="581400"/>
      </dsp:txXfrm>
    </dsp:sp>
    <dsp:sp modelId="{4FEB85EB-D046-4CDB-8A62-BBCE260C4490}">
      <dsp:nvSpPr>
        <dsp:cNvPr id="0" name=""/>
        <dsp:cNvSpPr/>
      </dsp:nvSpPr>
      <dsp:spPr>
        <a:xfrm>
          <a:off x="2036234" y="1430947"/>
          <a:ext cx="1938002" cy="3420675"/>
        </a:xfrm>
        <a:prstGeom prst="rect">
          <a:avLst/>
        </a:prstGeom>
        <a:solidFill>
          <a:schemeClr val="tx2">
            <a:lumMod val="10000"/>
            <a:lumOff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1432" tIns="191432" rIns="191432" bIns="191432" numCol="1" spcCol="1270" anchor="t" anchorCtr="0">
          <a:noAutofit/>
        </a:bodyPr>
        <a:lstStyle/>
        <a:p>
          <a:pPr marL="0" lvl="0" indent="0" algn="l" defTabSz="488950">
            <a:lnSpc>
              <a:spcPct val="100000"/>
            </a:lnSpc>
            <a:spcBef>
              <a:spcPct val="0"/>
            </a:spcBef>
            <a:spcAft>
              <a:spcPct val="35000"/>
            </a:spcAft>
            <a:buNone/>
          </a:pPr>
          <a:endParaRPr lang="en-US" sz="1100" b="1" i="0" kern="1200">
            <a:solidFill>
              <a:srgbClr val="042126"/>
            </a:solidFill>
            <a:latin typeface="Arial" panose="020B0604020202020204" pitchFamily="34" charset="0"/>
            <a:cs typeface="Arial" panose="020B0604020202020204" pitchFamily="34" charset="0"/>
          </a:endParaRPr>
        </a:p>
      </dsp:txBody>
      <dsp:txXfrm>
        <a:off x="2036234" y="1430947"/>
        <a:ext cx="1938002" cy="3420675"/>
      </dsp:txXfrm>
    </dsp:sp>
    <dsp:sp modelId="{49B7F8FA-D256-41EF-9327-52A3551D9A60}">
      <dsp:nvSpPr>
        <dsp:cNvPr id="0" name=""/>
        <dsp:cNvSpPr/>
      </dsp:nvSpPr>
      <dsp:spPr>
        <a:xfrm>
          <a:off x="4093536" y="697549"/>
          <a:ext cx="1938002" cy="581400"/>
        </a:xfrm>
        <a:prstGeom prst="rect">
          <a:avLst/>
        </a:prstGeom>
        <a:solidFill>
          <a:srgbClr val="2BBC2B"/>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145" tIns="153145" rIns="153145" bIns="153145" numCol="1" spcCol="1270" anchor="ctr" anchorCtr="0">
          <a:noAutofit/>
        </a:bodyPr>
        <a:lstStyle/>
        <a:p>
          <a:pPr marL="0" lvl="0" indent="0" algn="ctr" defTabSz="889000">
            <a:lnSpc>
              <a:spcPct val="90000"/>
            </a:lnSpc>
            <a:spcBef>
              <a:spcPct val="0"/>
            </a:spcBef>
            <a:spcAft>
              <a:spcPct val="35000"/>
            </a:spcAft>
            <a:buNone/>
          </a:pPr>
          <a:endParaRPr lang="en-US" sz="2000" b="0" i="0" kern="1200">
            <a:solidFill>
              <a:srgbClr val="042126"/>
            </a:solidFill>
            <a:latin typeface="Arial" panose="020B0604020202020204" pitchFamily="34" charset="0"/>
            <a:cs typeface="Arial" panose="020B0604020202020204" pitchFamily="34" charset="0"/>
          </a:endParaRPr>
        </a:p>
      </dsp:txBody>
      <dsp:txXfrm>
        <a:off x="4093536" y="697549"/>
        <a:ext cx="1938002" cy="581400"/>
      </dsp:txXfrm>
    </dsp:sp>
    <dsp:sp modelId="{6B5FE59C-B471-448A-AA7A-B526DCC4D4CA}">
      <dsp:nvSpPr>
        <dsp:cNvPr id="0" name=""/>
        <dsp:cNvSpPr/>
      </dsp:nvSpPr>
      <dsp:spPr>
        <a:xfrm>
          <a:off x="4076869" y="1430947"/>
          <a:ext cx="1938002" cy="3420675"/>
        </a:xfrm>
        <a:prstGeom prst="rect">
          <a:avLst/>
        </a:prstGeom>
        <a:solidFill>
          <a:srgbClr val="2BBC2B">
            <a:alpha val="35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1432" tIns="191432" rIns="191432" bIns="191432" numCol="1" spcCol="1270" anchor="t" anchorCtr="0">
          <a:noAutofit/>
        </a:bodyPr>
        <a:lstStyle/>
        <a:p>
          <a:pPr marL="0" lvl="0" indent="0" algn="l" defTabSz="488950">
            <a:lnSpc>
              <a:spcPct val="100000"/>
            </a:lnSpc>
            <a:spcBef>
              <a:spcPct val="0"/>
            </a:spcBef>
            <a:spcAft>
              <a:spcPct val="35000"/>
            </a:spcAft>
            <a:buNone/>
          </a:pPr>
          <a:endParaRPr lang="en-US" sz="1100" b="1" i="0" kern="1200">
            <a:solidFill>
              <a:srgbClr val="042126"/>
            </a:solidFill>
            <a:latin typeface="Arial" panose="020B0604020202020204" pitchFamily="34" charset="0"/>
            <a:cs typeface="Arial" panose="020B0604020202020204" pitchFamily="34" charset="0"/>
          </a:endParaRPr>
        </a:p>
      </dsp:txBody>
      <dsp:txXfrm>
        <a:off x="4076869" y="1430947"/>
        <a:ext cx="1938002" cy="3420675"/>
      </dsp:txXfrm>
    </dsp:sp>
    <dsp:sp modelId="{4132ECB1-6BEF-4935-AFA3-B2EAA48FDE7E}">
      <dsp:nvSpPr>
        <dsp:cNvPr id="0" name=""/>
        <dsp:cNvSpPr/>
      </dsp:nvSpPr>
      <dsp:spPr>
        <a:xfrm>
          <a:off x="6139538" y="697549"/>
          <a:ext cx="1938002" cy="581400"/>
        </a:xfrm>
        <a:prstGeom prst="rect">
          <a:avLst/>
        </a:prstGeom>
        <a:solidFill>
          <a:schemeClr val="accent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145" tIns="153145" rIns="153145" bIns="153145" numCol="1" spcCol="1270" anchor="ctr" anchorCtr="0">
          <a:noAutofit/>
        </a:bodyPr>
        <a:lstStyle/>
        <a:p>
          <a:pPr marL="0" lvl="0" indent="0" algn="ctr" defTabSz="889000">
            <a:lnSpc>
              <a:spcPct val="90000"/>
            </a:lnSpc>
            <a:spcBef>
              <a:spcPct val="0"/>
            </a:spcBef>
            <a:spcAft>
              <a:spcPct val="35000"/>
            </a:spcAft>
            <a:buNone/>
          </a:pPr>
          <a:endParaRPr lang="en-US" sz="2000" b="0" i="0" kern="1200">
            <a:solidFill>
              <a:srgbClr val="042126"/>
            </a:solidFill>
            <a:latin typeface="Arial" panose="020B0604020202020204" pitchFamily="34" charset="0"/>
            <a:cs typeface="Arial" panose="020B0604020202020204" pitchFamily="34" charset="0"/>
          </a:endParaRPr>
        </a:p>
      </dsp:txBody>
      <dsp:txXfrm>
        <a:off x="6139538" y="697549"/>
        <a:ext cx="1938002" cy="581400"/>
      </dsp:txXfrm>
    </dsp:sp>
    <dsp:sp modelId="{C42A8BDE-B838-475D-AFDE-17B60D744AB6}">
      <dsp:nvSpPr>
        <dsp:cNvPr id="0" name=""/>
        <dsp:cNvSpPr/>
      </dsp:nvSpPr>
      <dsp:spPr>
        <a:xfrm>
          <a:off x="6139538" y="1430947"/>
          <a:ext cx="1938002" cy="3420675"/>
        </a:xfrm>
        <a:prstGeom prst="rect">
          <a:avLst/>
        </a:prstGeom>
        <a:solidFill>
          <a:srgbClr val="042126">
            <a:lumMod val="10000"/>
            <a:lumOff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1432" tIns="191432" rIns="191432" bIns="191432" numCol="1" spcCol="1270" anchor="t" anchorCtr="0">
          <a:noAutofit/>
        </a:bodyPr>
        <a:lstStyle/>
        <a:p>
          <a:pPr marL="0" lvl="0" indent="0" algn="l" defTabSz="488950" rtl="0">
            <a:lnSpc>
              <a:spcPct val="100000"/>
            </a:lnSpc>
            <a:spcBef>
              <a:spcPct val="0"/>
            </a:spcBef>
            <a:spcAft>
              <a:spcPct val="35000"/>
            </a:spcAft>
            <a:buNone/>
          </a:pPr>
          <a:endParaRPr lang="en-US" sz="1100" b="1" i="0" kern="1200">
            <a:solidFill>
              <a:srgbClr val="042126"/>
            </a:solidFill>
            <a:latin typeface="Arial" panose="020B0604020202020204" pitchFamily="34" charset="0"/>
            <a:ea typeface="+mn-ea"/>
            <a:cs typeface="Arial" panose="020B0604020202020204" pitchFamily="34" charset="0"/>
          </a:endParaRPr>
        </a:p>
      </dsp:txBody>
      <dsp:txXfrm>
        <a:off x="6139538" y="1430947"/>
        <a:ext cx="1938002" cy="3420675"/>
      </dsp:txXfrm>
    </dsp:sp>
    <dsp:sp modelId="{59606EB9-9F10-4D12-A33F-A242FDCC0D0F}">
      <dsp:nvSpPr>
        <dsp:cNvPr id="0" name=""/>
        <dsp:cNvSpPr/>
      </dsp:nvSpPr>
      <dsp:spPr>
        <a:xfrm>
          <a:off x="8185541" y="697549"/>
          <a:ext cx="1938002" cy="581400"/>
        </a:xfrm>
        <a:prstGeom prst="rect">
          <a:avLst/>
        </a:prstGeom>
        <a:solidFill>
          <a:srgbClr val="2BBC2B"/>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145" tIns="153145" rIns="153145" bIns="153145" numCol="1" spcCol="1270" anchor="ctr" anchorCtr="0">
          <a:noAutofit/>
        </a:bodyPr>
        <a:lstStyle/>
        <a:p>
          <a:pPr marL="0" lvl="0" indent="0" algn="ctr" defTabSz="889000">
            <a:lnSpc>
              <a:spcPct val="90000"/>
            </a:lnSpc>
            <a:spcBef>
              <a:spcPct val="0"/>
            </a:spcBef>
            <a:spcAft>
              <a:spcPct val="35000"/>
            </a:spcAft>
            <a:buNone/>
          </a:pPr>
          <a:endParaRPr lang="en-US" sz="2000" b="0" i="0" kern="1200">
            <a:solidFill>
              <a:srgbClr val="042126"/>
            </a:solidFill>
            <a:latin typeface="Arial" panose="020B0604020202020204" pitchFamily="34" charset="0"/>
            <a:cs typeface="Arial" panose="020B0604020202020204" pitchFamily="34" charset="0"/>
          </a:endParaRPr>
        </a:p>
      </dsp:txBody>
      <dsp:txXfrm>
        <a:off x="8185541" y="697549"/>
        <a:ext cx="1938002" cy="581400"/>
      </dsp:txXfrm>
    </dsp:sp>
    <dsp:sp modelId="{C8429E68-36DD-4F6A-A2F4-7CCDADCEFAD1}">
      <dsp:nvSpPr>
        <dsp:cNvPr id="0" name=""/>
        <dsp:cNvSpPr/>
      </dsp:nvSpPr>
      <dsp:spPr>
        <a:xfrm>
          <a:off x="8185541" y="1430947"/>
          <a:ext cx="1938002" cy="3420675"/>
        </a:xfrm>
        <a:prstGeom prst="rect">
          <a:avLst/>
        </a:prstGeom>
        <a:solidFill>
          <a:srgbClr val="2BBC2B">
            <a:alpha val="35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1432" tIns="191432" rIns="191432" bIns="191432" numCol="1" spcCol="1270" anchor="t" anchorCtr="0">
          <a:noAutofit/>
        </a:bodyPr>
        <a:lstStyle/>
        <a:p>
          <a:pPr marL="0" lvl="0" indent="0" algn="l" defTabSz="755650" rtl="0">
            <a:lnSpc>
              <a:spcPct val="100000"/>
            </a:lnSpc>
            <a:spcBef>
              <a:spcPct val="0"/>
            </a:spcBef>
            <a:spcAft>
              <a:spcPct val="35000"/>
            </a:spcAft>
            <a:buNone/>
          </a:pPr>
          <a:endParaRPr lang="en-US" sz="1700" b="0" i="0" kern="1200">
            <a:solidFill>
              <a:srgbClr val="042126"/>
            </a:solidFill>
            <a:latin typeface="Arial" panose="020B0604020202020204" pitchFamily="34" charset="0"/>
            <a:ea typeface="+mn-ea"/>
            <a:cs typeface="Arial" panose="020B0604020202020204" pitchFamily="34" charset="0"/>
          </a:endParaRPr>
        </a:p>
      </dsp:txBody>
      <dsp:txXfrm>
        <a:off x="8185541" y="1430947"/>
        <a:ext cx="1938002" cy="3420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BD7220-3F85-45D2-BED6-5BBFBC23EAE3}">
      <dsp:nvSpPr>
        <dsp:cNvPr id="0" name=""/>
        <dsp:cNvSpPr/>
      </dsp:nvSpPr>
      <dsp:spPr>
        <a:xfrm>
          <a:off x="1530" y="698603"/>
          <a:ext cx="1938002" cy="581400"/>
        </a:xfrm>
        <a:prstGeom prst="rect">
          <a:avLst/>
        </a:prstGeom>
        <a:solidFill>
          <a:srgbClr val="2BBC2B"/>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145" tIns="153145" rIns="153145" bIns="153145" numCol="1" spcCol="1270" anchor="ctr" anchorCtr="0">
          <a:noAutofit/>
        </a:bodyPr>
        <a:lstStyle/>
        <a:p>
          <a:pPr marL="0" lvl="0" indent="0" algn="ctr" defTabSz="889000" rtl="0">
            <a:lnSpc>
              <a:spcPct val="90000"/>
            </a:lnSpc>
            <a:spcBef>
              <a:spcPct val="0"/>
            </a:spcBef>
            <a:spcAft>
              <a:spcPct val="35000"/>
            </a:spcAft>
            <a:buNone/>
          </a:pPr>
          <a:endParaRPr lang="en-US" sz="2000" b="0" i="0" kern="1200">
            <a:solidFill>
              <a:srgbClr val="042126"/>
            </a:solidFill>
            <a:latin typeface="Arial" panose="020B0604020202020204" pitchFamily="34" charset="0"/>
            <a:cs typeface="Arial" panose="020B0604020202020204" pitchFamily="34" charset="0"/>
          </a:endParaRPr>
        </a:p>
      </dsp:txBody>
      <dsp:txXfrm>
        <a:off x="1530" y="698603"/>
        <a:ext cx="1938002" cy="581400"/>
      </dsp:txXfrm>
    </dsp:sp>
    <dsp:sp modelId="{22359DD7-1BFB-4900-BAE6-6084F2F57988}">
      <dsp:nvSpPr>
        <dsp:cNvPr id="0" name=""/>
        <dsp:cNvSpPr/>
      </dsp:nvSpPr>
      <dsp:spPr>
        <a:xfrm>
          <a:off x="1530" y="1384042"/>
          <a:ext cx="1938002" cy="3416458"/>
        </a:xfrm>
        <a:prstGeom prst="rect">
          <a:avLst/>
        </a:prstGeom>
        <a:solidFill>
          <a:srgbClr val="2BBC2B">
            <a:alpha val="35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1432" tIns="191432" rIns="191432" bIns="191432" numCol="1" spcCol="1270" anchor="t" anchorCtr="0">
          <a:noAutofit/>
        </a:bodyPr>
        <a:lstStyle/>
        <a:p>
          <a:pPr marL="0" lvl="0" indent="0" algn="l" defTabSz="488950">
            <a:lnSpc>
              <a:spcPct val="100000"/>
            </a:lnSpc>
            <a:spcBef>
              <a:spcPct val="0"/>
            </a:spcBef>
            <a:spcAft>
              <a:spcPct val="35000"/>
            </a:spcAft>
            <a:buNone/>
          </a:pPr>
          <a:endParaRPr lang="en-US" sz="1100" b="1" i="0" kern="1200">
            <a:solidFill>
              <a:srgbClr val="042126"/>
            </a:solidFill>
            <a:latin typeface="Arial" panose="020B0604020202020204" pitchFamily="34" charset="0"/>
            <a:cs typeface="Arial" panose="020B0604020202020204" pitchFamily="34" charset="0"/>
          </a:endParaRPr>
        </a:p>
      </dsp:txBody>
      <dsp:txXfrm>
        <a:off x="1530" y="1384042"/>
        <a:ext cx="1938002" cy="3416458"/>
      </dsp:txXfrm>
    </dsp:sp>
    <dsp:sp modelId="{C4F84DEA-2002-4D32-8E80-70EEE05E345A}">
      <dsp:nvSpPr>
        <dsp:cNvPr id="0" name=""/>
        <dsp:cNvSpPr/>
      </dsp:nvSpPr>
      <dsp:spPr>
        <a:xfrm>
          <a:off x="2047533" y="697549"/>
          <a:ext cx="1938002" cy="581400"/>
        </a:xfrm>
        <a:prstGeom prst="rect">
          <a:avLst/>
        </a:prstGeom>
        <a:solidFill>
          <a:schemeClr val="accent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145" tIns="153145" rIns="153145" bIns="153145" numCol="1" spcCol="1270" anchor="ctr" anchorCtr="0">
          <a:noAutofit/>
        </a:bodyPr>
        <a:lstStyle/>
        <a:p>
          <a:pPr marL="0" lvl="0" indent="0" algn="ctr" defTabSz="889000">
            <a:lnSpc>
              <a:spcPct val="90000"/>
            </a:lnSpc>
            <a:spcBef>
              <a:spcPct val="0"/>
            </a:spcBef>
            <a:spcAft>
              <a:spcPct val="35000"/>
            </a:spcAft>
            <a:buNone/>
          </a:pPr>
          <a:endParaRPr lang="en-US" sz="2000" b="0" i="0" kern="1200">
            <a:solidFill>
              <a:srgbClr val="042126"/>
            </a:solidFill>
            <a:latin typeface="Arial" panose="020B0604020202020204" pitchFamily="34" charset="0"/>
            <a:cs typeface="Arial" panose="020B0604020202020204" pitchFamily="34" charset="0"/>
          </a:endParaRPr>
        </a:p>
      </dsp:txBody>
      <dsp:txXfrm>
        <a:off x="2047533" y="697549"/>
        <a:ext cx="1938002" cy="581400"/>
      </dsp:txXfrm>
    </dsp:sp>
    <dsp:sp modelId="{4FEB85EB-D046-4CDB-8A62-BBCE260C4490}">
      <dsp:nvSpPr>
        <dsp:cNvPr id="0" name=""/>
        <dsp:cNvSpPr/>
      </dsp:nvSpPr>
      <dsp:spPr>
        <a:xfrm>
          <a:off x="2036234" y="1430947"/>
          <a:ext cx="1938002" cy="3420675"/>
        </a:xfrm>
        <a:prstGeom prst="rect">
          <a:avLst/>
        </a:prstGeom>
        <a:solidFill>
          <a:schemeClr val="tx2">
            <a:lumMod val="10000"/>
            <a:lumOff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1432" tIns="191432" rIns="191432" bIns="191432" numCol="1" spcCol="1270" anchor="t" anchorCtr="0">
          <a:noAutofit/>
        </a:bodyPr>
        <a:lstStyle/>
        <a:p>
          <a:pPr marL="0" lvl="0" indent="0" algn="l" defTabSz="488950">
            <a:lnSpc>
              <a:spcPct val="100000"/>
            </a:lnSpc>
            <a:spcBef>
              <a:spcPct val="0"/>
            </a:spcBef>
            <a:spcAft>
              <a:spcPct val="35000"/>
            </a:spcAft>
            <a:buNone/>
          </a:pPr>
          <a:endParaRPr lang="en-US" sz="1100" b="1" i="0" kern="1200">
            <a:solidFill>
              <a:srgbClr val="042126"/>
            </a:solidFill>
            <a:latin typeface="Arial" panose="020B0604020202020204" pitchFamily="34" charset="0"/>
            <a:cs typeface="Arial" panose="020B0604020202020204" pitchFamily="34" charset="0"/>
          </a:endParaRPr>
        </a:p>
      </dsp:txBody>
      <dsp:txXfrm>
        <a:off x="2036234" y="1430947"/>
        <a:ext cx="1938002" cy="3420675"/>
      </dsp:txXfrm>
    </dsp:sp>
    <dsp:sp modelId="{49B7F8FA-D256-41EF-9327-52A3551D9A60}">
      <dsp:nvSpPr>
        <dsp:cNvPr id="0" name=""/>
        <dsp:cNvSpPr/>
      </dsp:nvSpPr>
      <dsp:spPr>
        <a:xfrm>
          <a:off x="4093536" y="697549"/>
          <a:ext cx="1938002" cy="581400"/>
        </a:xfrm>
        <a:prstGeom prst="rect">
          <a:avLst/>
        </a:prstGeom>
        <a:solidFill>
          <a:srgbClr val="2BBC2B"/>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145" tIns="153145" rIns="153145" bIns="153145" numCol="1" spcCol="1270" anchor="ctr" anchorCtr="0">
          <a:noAutofit/>
        </a:bodyPr>
        <a:lstStyle/>
        <a:p>
          <a:pPr marL="0" lvl="0" indent="0" algn="ctr" defTabSz="889000">
            <a:lnSpc>
              <a:spcPct val="90000"/>
            </a:lnSpc>
            <a:spcBef>
              <a:spcPct val="0"/>
            </a:spcBef>
            <a:spcAft>
              <a:spcPct val="35000"/>
            </a:spcAft>
            <a:buNone/>
          </a:pPr>
          <a:endParaRPr lang="en-US" sz="2000" b="0" i="0" kern="1200">
            <a:solidFill>
              <a:srgbClr val="042126"/>
            </a:solidFill>
            <a:latin typeface="Arial" panose="020B0604020202020204" pitchFamily="34" charset="0"/>
            <a:cs typeface="Arial" panose="020B0604020202020204" pitchFamily="34" charset="0"/>
          </a:endParaRPr>
        </a:p>
      </dsp:txBody>
      <dsp:txXfrm>
        <a:off x="4093536" y="697549"/>
        <a:ext cx="1938002" cy="581400"/>
      </dsp:txXfrm>
    </dsp:sp>
    <dsp:sp modelId="{6B5FE59C-B471-448A-AA7A-B526DCC4D4CA}">
      <dsp:nvSpPr>
        <dsp:cNvPr id="0" name=""/>
        <dsp:cNvSpPr/>
      </dsp:nvSpPr>
      <dsp:spPr>
        <a:xfrm>
          <a:off x="4076869" y="1430947"/>
          <a:ext cx="1938002" cy="3420675"/>
        </a:xfrm>
        <a:prstGeom prst="rect">
          <a:avLst/>
        </a:prstGeom>
        <a:solidFill>
          <a:srgbClr val="2BBC2B">
            <a:alpha val="35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1432" tIns="191432" rIns="191432" bIns="191432" numCol="1" spcCol="1270" anchor="t" anchorCtr="0">
          <a:noAutofit/>
        </a:bodyPr>
        <a:lstStyle/>
        <a:p>
          <a:pPr marL="0" lvl="0" indent="0" algn="l" defTabSz="488950">
            <a:lnSpc>
              <a:spcPct val="100000"/>
            </a:lnSpc>
            <a:spcBef>
              <a:spcPct val="0"/>
            </a:spcBef>
            <a:spcAft>
              <a:spcPct val="35000"/>
            </a:spcAft>
            <a:buNone/>
          </a:pPr>
          <a:endParaRPr lang="en-US" sz="1100" b="1" i="0" kern="1200">
            <a:solidFill>
              <a:srgbClr val="042126"/>
            </a:solidFill>
            <a:latin typeface="Arial" panose="020B0604020202020204" pitchFamily="34" charset="0"/>
            <a:cs typeface="Arial" panose="020B0604020202020204" pitchFamily="34" charset="0"/>
          </a:endParaRPr>
        </a:p>
      </dsp:txBody>
      <dsp:txXfrm>
        <a:off x="4076869" y="1430947"/>
        <a:ext cx="1938002" cy="3420675"/>
      </dsp:txXfrm>
    </dsp:sp>
    <dsp:sp modelId="{4132ECB1-6BEF-4935-AFA3-B2EAA48FDE7E}">
      <dsp:nvSpPr>
        <dsp:cNvPr id="0" name=""/>
        <dsp:cNvSpPr/>
      </dsp:nvSpPr>
      <dsp:spPr>
        <a:xfrm>
          <a:off x="6139538" y="697549"/>
          <a:ext cx="1938002" cy="581400"/>
        </a:xfrm>
        <a:prstGeom prst="rect">
          <a:avLst/>
        </a:prstGeom>
        <a:solidFill>
          <a:schemeClr val="accent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145" tIns="153145" rIns="153145" bIns="153145" numCol="1" spcCol="1270" anchor="ctr" anchorCtr="0">
          <a:noAutofit/>
        </a:bodyPr>
        <a:lstStyle/>
        <a:p>
          <a:pPr marL="0" lvl="0" indent="0" algn="ctr" defTabSz="889000">
            <a:lnSpc>
              <a:spcPct val="90000"/>
            </a:lnSpc>
            <a:spcBef>
              <a:spcPct val="0"/>
            </a:spcBef>
            <a:spcAft>
              <a:spcPct val="35000"/>
            </a:spcAft>
            <a:buNone/>
          </a:pPr>
          <a:endParaRPr lang="en-US" sz="2000" b="0" i="0" kern="1200">
            <a:solidFill>
              <a:srgbClr val="042126"/>
            </a:solidFill>
            <a:latin typeface="Arial" panose="020B0604020202020204" pitchFamily="34" charset="0"/>
            <a:cs typeface="Arial" panose="020B0604020202020204" pitchFamily="34" charset="0"/>
          </a:endParaRPr>
        </a:p>
      </dsp:txBody>
      <dsp:txXfrm>
        <a:off x="6139538" y="697549"/>
        <a:ext cx="1938002" cy="581400"/>
      </dsp:txXfrm>
    </dsp:sp>
    <dsp:sp modelId="{C42A8BDE-B838-475D-AFDE-17B60D744AB6}">
      <dsp:nvSpPr>
        <dsp:cNvPr id="0" name=""/>
        <dsp:cNvSpPr/>
      </dsp:nvSpPr>
      <dsp:spPr>
        <a:xfrm>
          <a:off x="6139538" y="1430947"/>
          <a:ext cx="1938002" cy="3420675"/>
        </a:xfrm>
        <a:prstGeom prst="rect">
          <a:avLst/>
        </a:prstGeom>
        <a:solidFill>
          <a:srgbClr val="042126">
            <a:lumMod val="10000"/>
            <a:lumOff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1432" tIns="191432" rIns="191432" bIns="191432" numCol="1" spcCol="1270" anchor="t" anchorCtr="0">
          <a:noAutofit/>
        </a:bodyPr>
        <a:lstStyle/>
        <a:p>
          <a:pPr marL="0" lvl="0" indent="0" algn="l" defTabSz="488950" rtl="0">
            <a:lnSpc>
              <a:spcPct val="100000"/>
            </a:lnSpc>
            <a:spcBef>
              <a:spcPct val="0"/>
            </a:spcBef>
            <a:spcAft>
              <a:spcPct val="35000"/>
            </a:spcAft>
            <a:buNone/>
          </a:pPr>
          <a:endParaRPr lang="en-US" sz="1100" b="1" i="0" kern="1200">
            <a:solidFill>
              <a:srgbClr val="042126"/>
            </a:solidFill>
            <a:latin typeface="Arial" panose="020B0604020202020204" pitchFamily="34" charset="0"/>
            <a:ea typeface="+mn-ea"/>
            <a:cs typeface="Arial" panose="020B0604020202020204" pitchFamily="34" charset="0"/>
          </a:endParaRPr>
        </a:p>
      </dsp:txBody>
      <dsp:txXfrm>
        <a:off x="6139538" y="1430947"/>
        <a:ext cx="1938002" cy="3420675"/>
      </dsp:txXfrm>
    </dsp:sp>
    <dsp:sp modelId="{59606EB9-9F10-4D12-A33F-A242FDCC0D0F}">
      <dsp:nvSpPr>
        <dsp:cNvPr id="0" name=""/>
        <dsp:cNvSpPr/>
      </dsp:nvSpPr>
      <dsp:spPr>
        <a:xfrm>
          <a:off x="8185541" y="697549"/>
          <a:ext cx="1938002" cy="581400"/>
        </a:xfrm>
        <a:prstGeom prst="rect">
          <a:avLst/>
        </a:prstGeom>
        <a:solidFill>
          <a:srgbClr val="2BBC2B"/>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145" tIns="153145" rIns="153145" bIns="153145" numCol="1" spcCol="1270" anchor="ctr" anchorCtr="0">
          <a:noAutofit/>
        </a:bodyPr>
        <a:lstStyle/>
        <a:p>
          <a:pPr marL="0" lvl="0" indent="0" algn="ctr" defTabSz="889000">
            <a:lnSpc>
              <a:spcPct val="90000"/>
            </a:lnSpc>
            <a:spcBef>
              <a:spcPct val="0"/>
            </a:spcBef>
            <a:spcAft>
              <a:spcPct val="35000"/>
            </a:spcAft>
            <a:buNone/>
          </a:pPr>
          <a:endParaRPr lang="en-US" sz="2000" b="0" i="0" kern="1200">
            <a:solidFill>
              <a:srgbClr val="042126"/>
            </a:solidFill>
            <a:latin typeface="Arial" panose="020B0604020202020204" pitchFamily="34" charset="0"/>
            <a:cs typeface="Arial" panose="020B0604020202020204" pitchFamily="34" charset="0"/>
          </a:endParaRPr>
        </a:p>
      </dsp:txBody>
      <dsp:txXfrm>
        <a:off x="8185541" y="697549"/>
        <a:ext cx="1938002" cy="581400"/>
      </dsp:txXfrm>
    </dsp:sp>
    <dsp:sp modelId="{C8429E68-36DD-4F6A-A2F4-7CCDADCEFAD1}">
      <dsp:nvSpPr>
        <dsp:cNvPr id="0" name=""/>
        <dsp:cNvSpPr/>
      </dsp:nvSpPr>
      <dsp:spPr>
        <a:xfrm>
          <a:off x="8185541" y="1430947"/>
          <a:ext cx="1938002" cy="3420675"/>
        </a:xfrm>
        <a:prstGeom prst="rect">
          <a:avLst/>
        </a:prstGeom>
        <a:solidFill>
          <a:srgbClr val="2BBC2B">
            <a:alpha val="35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1432" tIns="191432" rIns="191432" bIns="191432" numCol="1" spcCol="1270" anchor="t" anchorCtr="0">
          <a:noAutofit/>
        </a:bodyPr>
        <a:lstStyle/>
        <a:p>
          <a:pPr marL="0" lvl="0" indent="0" algn="l" defTabSz="755650" rtl="0">
            <a:lnSpc>
              <a:spcPct val="100000"/>
            </a:lnSpc>
            <a:spcBef>
              <a:spcPct val="0"/>
            </a:spcBef>
            <a:spcAft>
              <a:spcPct val="35000"/>
            </a:spcAft>
            <a:buNone/>
          </a:pPr>
          <a:endParaRPr lang="en-US" sz="1700" b="0" i="0" kern="1200">
            <a:solidFill>
              <a:srgbClr val="042126"/>
            </a:solidFill>
            <a:latin typeface="Arial" panose="020B0604020202020204" pitchFamily="34" charset="0"/>
            <a:ea typeface="+mn-ea"/>
            <a:cs typeface="Arial" panose="020B0604020202020204" pitchFamily="34" charset="0"/>
          </a:endParaRPr>
        </a:p>
      </dsp:txBody>
      <dsp:txXfrm>
        <a:off x="8185541" y="1430947"/>
        <a:ext cx="1938002" cy="3420675"/>
      </dsp:txXfrm>
    </dsp:sp>
  </dsp:spTree>
</dsp:drawing>
</file>

<file path=ppt/diagrams/layout1.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FE531B-1B0C-4509-8061-7EC134E221C3}" type="datetimeFigureOut">
              <a:rPr lang="en-US" smtClean="0"/>
              <a:t>6/24/2024</a:t>
            </a:fld>
            <a:endParaRPr lang="en-US"/>
          </a:p>
        </p:txBody>
      </p:sp>
      <p:sp>
        <p:nvSpPr>
          <p:cNvPr id="4" name="Slide Image Placeholder 3"/>
          <p:cNvSpPr>
            <a:spLocks noGrp="1" noRot="1" noChangeAspect="1"/>
          </p:cNvSpPr>
          <p:nvPr>
            <p:ph type="sldImg" idx="2"/>
          </p:nvPr>
        </p:nvSpPr>
        <p:spPr>
          <a:xfrm>
            <a:off x="681038" y="1143000"/>
            <a:ext cx="54959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AD77C2-4A13-4A73-ACBC-6DDC40B89647}" type="slidenum">
              <a:rPr lang="en-US" smtClean="0"/>
              <a:t>‹#›</a:t>
            </a:fld>
            <a:endParaRPr lang="en-US"/>
          </a:p>
        </p:txBody>
      </p:sp>
    </p:spTree>
    <p:extLst>
      <p:ext uri="{BB962C8B-B14F-4D97-AF65-F5344CB8AC3E}">
        <p14:creationId xmlns:p14="http://schemas.microsoft.com/office/powerpoint/2010/main" val="68043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Layout" Target="../diagrams/layout1.xml"/><Relationship Id="rId7" Type="http://schemas.openxmlformats.org/officeDocument/2006/relationships/image" Target="../media/image6.png"/><Relationship Id="rId12" Type="http://schemas.microsoft.com/office/2007/relationships/diagramDrawing" Target="../diagrams/drawing2.xml"/><Relationship Id="rId2" Type="http://schemas.openxmlformats.org/officeDocument/2006/relationships/diagramData" Target="../diagrams/data1.xml"/><Relationship Id="rId1" Type="http://schemas.openxmlformats.org/officeDocument/2006/relationships/slideMaster" Target="../slideMasters/slideMaster2.xml"/><Relationship Id="rId6" Type="http://schemas.microsoft.com/office/2007/relationships/diagramDrawing" Target="../diagrams/drawing1.xml"/><Relationship Id="rId11" Type="http://schemas.openxmlformats.org/officeDocument/2006/relationships/diagramColors" Target="../diagrams/colors2.xml"/><Relationship Id="rId5" Type="http://schemas.openxmlformats.org/officeDocument/2006/relationships/diagramColors" Target="../diagrams/colors1.xml"/><Relationship Id="rId10" Type="http://schemas.openxmlformats.org/officeDocument/2006/relationships/diagramQuickStyle" Target="../diagrams/quickStyle2.xml"/><Relationship Id="rId4" Type="http://schemas.openxmlformats.org/officeDocument/2006/relationships/diagramQuickStyle" Target="../diagrams/quickStyle1.xml"/><Relationship Id="rId9" Type="http://schemas.openxmlformats.org/officeDocument/2006/relationships/diagramLayout" Target="../diagrams/layout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layout 1">
    <p:bg>
      <p:bgPr>
        <a:solidFill>
          <a:schemeClr val="bg1">
            <a:alpha val="100000"/>
          </a:schemeClr>
        </a:solidFill>
        <a:effectLst/>
      </p:bgPr>
    </p:bg>
    <p:spTree>
      <p:nvGrpSpPr>
        <p:cNvPr id="1" name=""/>
        <p:cNvGrpSpPr/>
        <p:nvPr/>
      </p:nvGrpSpPr>
      <p:grpSpPr>
        <a:xfrm>
          <a:off x="0" y="0"/>
          <a:ext cx="0" cy="0"/>
          <a:chOff x="0" y="0"/>
          <a:chExt cx="0" cy="0"/>
        </a:xfrm>
      </p:grpSpPr>
      <p:sp>
        <p:nvSpPr>
          <p:cNvPr id="6" name="Text Placeholder 5"/>
          <p:cNvSpPr>
            <a:spLocks noGrp="1"/>
          </p:cNvSpPr>
          <p:nvPr>
            <p:ph type="body" idx="10"/>
          </p:nvPr>
        </p:nvSpPr>
        <p:spPr>
          <a:xfrm>
            <a:off x="1002665" y="3302000"/>
            <a:ext cx="3835400" cy="1177925"/>
          </a:xfrm>
          <a:prstGeom prst="rect">
            <a:avLst/>
          </a:prstGeom>
          <a:noFill/>
          <a:ln w="0" cmpd="sng">
            <a:noFill/>
            <a:prstDash val="solid"/>
          </a:ln>
        </p:spPr>
        <p:txBody>
          <a:bodyPr vert="horz" lIns="0" tIns="0" rIns="0" bIns="0" anchor="t"/>
          <a:lstStyle/>
          <a:p>
            <a:pPr marL="0" marR="0" indent="0" algn="l">
              <a:lnSpc>
                <a:spcPts val="4200"/>
              </a:lnSpc>
              <a:spcAft>
                <a:spcPts val="805"/>
              </a:spcAft>
            </a:pPr>
            <a:r>
              <a:rPr lang="en-US" sz="3150" spc="0">
                <a:solidFill>
                  <a:srgbClr val="ACF1E4"/>
                </a:solidFill>
                <a:latin typeface="Arial" panose="02020603050405020304" pitchFamily="2"/>
              </a:rPr>
              <a:t>Assertive Community Treatment </a:t>
            </a:r>
          </a:p>
        </p:txBody>
      </p:sp>
      <p:sp>
        <p:nvSpPr>
          <p:cNvPr id="7" name="Text Placeholder 6"/>
          <p:cNvSpPr>
            <a:spLocks noGrp="1"/>
          </p:cNvSpPr>
          <p:nvPr>
            <p:ph type="body" idx="10"/>
          </p:nvPr>
        </p:nvSpPr>
        <p:spPr>
          <a:xfrm>
            <a:off x="1002665" y="4479925"/>
            <a:ext cx="3835400" cy="799465"/>
          </a:xfrm>
          <a:prstGeom prst="rect">
            <a:avLst/>
          </a:prstGeom>
          <a:noFill/>
          <a:ln w="0" cmpd="sng">
            <a:noFill/>
            <a:prstDash val="solid"/>
          </a:ln>
        </p:spPr>
        <p:txBody>
          <a:bodyPr vert="horz" lIns="0" tIns="60325" rIns="0" bIns="0" anchor="t"/>
          <a:lstStyle/>
          <a:p>
            <a:pPr marL="0" marR="0" indent="0" algn="l">
              <a:lnSpc>
                <a:spcPts val="3100"/>
              </a:lnSpc>
              <a:spcAft>
                <a:spcPts val="9465"/>
              </a:spcAft>
            </a:pPr>
            <a:r>
              <a:rPr lang="en-US" sz="1800" spc="0">
                <a:solidFill>
                  <a:srgbClr val="FFFFFF"/>
                </a:solidFill>
                <a:latin typeface="Arial" panose="02020603050405020304" pitchFamily="2"/>
              </a:rPr>
              <a:t>Service Implementation </a:t>
            </a:r>
            <a:br/>
            <a:r>
              <a:rPr lang="en-US" sz="1800" spc="0">
                <a:solidFill>
                  <a:srgbClr val="FFFFFF"/>
                </a:solidFill>
                <a:latin typeface="Arial" panose="02020603050405020304" pitchFamily="2"/>
              </a:rPr>
              <a:t>Provider Education 2023 </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genda_3">
    <p:bg>
      <p:bgPr>
        <a:solidFill>
          <a:schemeClr val="bg1"/>
        </a:solidFill>
        <a:effectLst/>
      </p:bgPr>
    </p:bg>
    <p:spTree>
      <p:nvGrpSpPr>
        <p:cNvPr id="1" name=""/>
        <p:cNvGrpSpPr/>
        <p:nvPr/>
      </p:nvGrpSpPr>
      <p:grpSpPr>
        <a:xfrm>
          <a:off x="0" y="0"/>
          <a:ext cx="0" cy="0"/>
          <a:chOff x="0" y="0"/>
          <a:chExt cx="0" cy="0"/>
        </a:xfrm>
      </p:grpSpPr>
      <p:sp>
        <p:nvSpPr>
          <p:cNvPr id="54" name="object 3">
            <a:extLst>
              <a:ext uri="{FF2B5EF4-FFF2-40B4-BE49-F238E27FC236}">
                <a16:creationId xmlns:a16="http://schemas.microsoft.com/office/drawing/2014/main" id="{5711D604-67EE-74ED-FEF0-F527F4C37879}"/>
              </a:ext>
            </a:extLst>
          </p:cNvPr>
          <p:cNvSpPr/>
          <p:nvPr userDrawn="1"/>
        </p:nvSpPr>
        <p:spPr>
          <a:xfrm>
            <a:off x="2267030" y="3459"/>
            <a:ext cx="9924966" cy="6841841"/>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40000"/>
            </a:srgbClr>
          </a:solidFill>
        </p:spPr>
        <p:txBody>
          <a:bodyPr wrap="square" lIns="0" tIns="0" rIns="0" bIns="0" rtlCol="0"/>
          <a:lstStyle/>
          <a:p>
            <a:endParaRPr sz="980"/>
          </a:p>
        </p:txBody>
      </p:sp>
      <p:sp>
        <p:nvSpPr>
          <p:cNvPr id="21" name="Text Placeholder 2">
            <a:extLst>
              <a:ext uri="{FF2B5EF4-FFF2-40B4-BE49-F238E27FC236}">
                <a16:creationId xmlns:a16="http://schemas.microsoft.com/office/drawing/2014/main" id="{B6114717-03AF-697E-1A65-C2591564E83C}"/>
              </a:ext>
            </a:extLst>
          </p:cNvPr>
          <p:cNvSpPr>
            <a:spLocks noGrp="1"/>
          </p:cNvSpPr>
          <p:nvPr>
            <p:ph type="body" sz="quarter" idx="11" hasCustomPrompt="1"/>
          </p:nvPr>
        </p:nvSpPr>
        <p:spPr>
          <a:xfrm>
            <a:off x="2137039" y="2030248"/>
            <a:ext cx="739511" cy="224516"/>
          </a:xfrm>
          <a:prstGeom prst="rect">
            <a:avLst/>
          </a:prstGeom>
        </p:spPr>
        <p:txBody>
          <a:bodyPr>
            <a:noAutofit/>
          </a:bodyPr>
          <a:lstStyle>
            <a:lvl1pPr marL="0" indent="0" algn="l">
              <a:buNone/>
              <a:defRPr sz="1597" b="1">
                <a:solidFill>
                  <a:srgbClr val="2BBC2B"/>
                </a:solidFill>
              </a:defRPr>
            </a:lvl1pPr>
            <a:lvl2pPr marL="221340" indent="0">
              <a:buNone/>
              <a:defRPr/>
            </a:lvl2pPr>
          </a:lstStyle>
          <a:p>
            <a:r>
              <a:rPr lang="en-US"/>
              <a:t>00:00</a:t>
            </a:r>
          </a:p>
        </p:txBody>
      </p:sp>
      <p:sp>
        <p:nvSpPr>
          <p:cNvPr id="6" name="Text Placeholder 2">
            <a:extLst>
              <a:ext uri="{FF2B5EF4-FFF2-40B4-BE49-F238E27FC236}">
                <a16:creationId xmlns:a16="http://schemas.microsoft.com/office/drawing/2014/main" id="{3B58CC38-4F3D-CE49-BA90-7417E6527F0F}"/>
              </a:ext>
            </a:extLst>
          </p:cNvPr>
          <p:cNvSpPr>
            <a:spLocks noGrp="1"/>
          </p:cNvSpPr>
          <p:nvPr>
            <p:ph type="body" sz="quarter" idx="15" hasCustomPrompt="1"/>
          </p:nvPr>
        </p:nvSpPr>
        <p:spPr>
          <a:xfrm>
            <a:off x="2882351" y="2020327"/>
            <a:ext cx="1935843" cy="259826"/>
          </a:xfrm>
          <a:prstGeom prst="rect">
            <a:avLst/>
          </a:prstGeom>
        </p:spPr>
        <p:txBody>
          <a:bodyPr>
            <a:noAutofit/>
          </a:bodyPr>
          <a:lstStyle>
            <a:lvl1pPr marL="0" indent="0" algn="l">
              <a:buNone/>
              <a:defRPr sz="1597" b="1">
                <a:solidFill>
                  <a:schemeClr val="tx1"/>
                </a:solidFill>
              </a:defRPr>
            </a:lvl1pPr>
            <a:lvl2pPr marL="221340" indent="0">
              <a:buNone/>
              <a:defRPr/>
            </a:lvl2pPr>
          </a:lstStyle>
          <a:p>
            <a:r>
              <a:rPr lang="en-US"/>
              <a:t>Topic</a:t>
            </a:r>
          </a:p>
        </p:txBody>
      </p:sp>
      <p:sp>
        <p:nvSpPr>
          <p:cNvPr id="7" name="Text Placeholder 2">
            <a:extLst>
              <a:ext uri="{FF2B5EF4-FFF2-40B4-BE49-F238E27FC236}">
                <a16:creationId xmlns:a16="http://schemas.microsoft.com/office/drawing/2014/main" id="{61391B08-5358-F8B0-6C1A-0D23896E2152}"/>
              </a:ext>
            </a:extLst>
          </p:cNvPr>
          <p:cNvSpPr>
            <a:spLocks noGrp="1"/>
          </p:cNvSpPr>
          <p:nvPr>
            <p:ph type="body" sz="quarter" idx="16" hasCustomPrompt="1"/>
          </p:nvPr>
        </p:nvSpPr>
        <p:spPr>
          <a:xfrm>
            <a:off x="2882351" y="2373621"/>
            <a:ext cx="1935843" cy="259826"/>
          </a:xfrm>
          <a:prstGeom prst="rect">
            <a:avLst/>
          </a:prstGeom>
        </p:spPr>
        <p:txBody>
          <a:bodyPr>
            <a:noAutofit/>
          </a:bodyPr>
          <a:lstStyle>
            <a:lvl1pPr marL="0" indent="0" algn="l">
              <a:buNone/>
              <a:defRPr sz="1198" b="0">
                <a:solidFill>
                  <a:schemeClr val="tx1"/>
                </a:solidFill>
              </a:defRPr>
            </a:lvl1pPr>
            <a:lvl2pPr marL="221340" indent="0">
              <a:buNone/>
              <a:defRPr/>
            </a:lvl2pPr>
          </a:lstStyle>
          <a:p>
            <a:r>
              <a:rPr lang="en-US"/>
              <a:t>Presenter</a:t>
            </a:r>
          </a:p>
        </p:txBody>
      </p:sp>
      <p:sp>
        <p:nvSpPr>
          <p:cNvPr id="11" name="Text Placeholder 2">
            <a:extLst>
              <a:ext uri="{FF2B5EF4-FFF2-40B4-BE49-F238E27FC236}">
                <a16:creationId xmlns:a16="http://schemas.microsoft.com/office/drawing/2014/main" id="{654D78EF-DC55-0B13-9BE2-81603ACCAB18}"/>
              </a:ext>
            </a:extLst>
          </p:cNvPr>
          <p:cNvSpPr>
            <a:spLocks noGrp="1"/>
          </p:cNvSpPr>
          <p:nvPr>
            <p:ph type="body" sz="quarter" idx="17" hasCustomPrompt="1"/>
          </p:nvPr>
        </p:nvSpPr>
        <p:spPr>
          <a:xfrm>
            <a:off x="2131238" y="2949364"/>
            <a:ext cx="739511" cy="224516"/>
          </a:xfrm>
          <a:prstGeom prst="rect">
            <a:avLst/>
          </a:prstGeom>
        </p:spPr>
        <p:txBody>
          <a:bodyPr>
            <a:noAutofit/>
          </a:bodyPr>
          <a:lstStyle>
            <a:lvl1pPr marL="0" indent="0" algn="l">
              <a:buNone/>
              <a:defRPr sz="1597" b="1">
                <a:solidFill>
                  <a:srgbClr val="2BBC2B"/>
                </a:solidFill>
              </a:defRPr>
            </a:lvl1pPr>
            <a:lvl2pPr marL="221340" indent="0">
              <a:buNone/>
              <a:defRPr/>
            </a:lvl2pPr>
          </a:lstStyle>
          <a:p>
            <a:r>
              <a:rPr lang="en-US"/>
              <a:t>00:00</a:t>
            </a:r>
          </a:p>
        </p:txBody>
      </p:sp>
      <p:sp>
        <p:nvSpPr>
          <p:cNvPr id="14" name="Text Placeholder 2">
            <a:extLst>
              <a:ext uri="{FF2B5EF4-FFF2-40B4-BE49-F238E27FC236}">
                <a16:creationId xmlns:a16="http://schemas.microsoft.com/office/drawing/2014/main" id="{EB606BAB-C895-3FFD-200B-E290C5DCD0CF}"/>
              </a:ext>
            </a:extLst>
          </p:cNvPr>
          <p:cNvSpPr>
            <a:spLocks noGrp="1"/>
          </p:cNvSpPr>
          <p:nvPr>
            <p:ph type="body" sz="quarter" idx="18" hasCustomPrompt="1"/>
          </p:nvPr>
        </p:nvSpPr>
        <p:spPr>
          <a:xfrm>
            <a:off x="2876550" y="2939442"/>
            <a:ext cx="1935843" cy="259826"/>
          </a:xfrm>
          <a:prstGeom prst="rect">
            <a:avLst/>
          </a:prstGeom>
        </p:spPr>
        <p:txBody>
          <a:bodyPr>
            <a:noAutofit/>
          </a:bodyPr>
          <a:lstStyle>
            <a:lvl1pPr marL="0" indent="0" algn="l">
              <a:buNone/>
              <a:defRPr sz="1597" b="1">
                <a:solidFill>
                  <a:schemeClr val="tx1"/>
                </a:solidFill>
              </a:defRPr>
            </a:lvl1pPr>
            <a:lvl2pPr marL="221340" indent="0">
              <a:buNone/>
              <a:defRPr/>
            </a:lvl2pPr>
          </a:lstStyle>
          <a:p>
            <a:r>
              <a:rPr lang="en-US"/>
              <a:t>Topic</a:t>
            </a:r>
          </a:p>
        </p:txBody>
      </p:sp>
      <p:sp>
        <p:nvSpPr>
          <p:cNvPr id="15" name="Text Placeholder 2">
            <a:extLst>
              <a:ext uri="{FF2B5EF4-FFF2-40B4-BE49-F238E27FC236}">
                <a16:creationId xmlns:a16="http://schemas.microsoft.com/office/drawing/2014/main" id="{C4ECEC8A-FE5C-A8AB-20E9-BD7302321CD6}"/>
              </a:ext>
            </a:extLst>
          </p:cNvPr>
          <p:cNvSpPr>
            <a:spLocks noGrp="1"/>
          </p:cNvSpPr>
          <p:nvPr>
            <p:ph type="body" sz="quarter" idx="19" hasCustomPrompt="1"/>
          </p:nvPr>
        </p:nvSpPr>
        <p:spPr>
          <a:xfrm>
            <a:off x="2876550" y="3292737"/>
            <a:ext cx="1935843" cy="259826"/>
          </a:xfrm>
          <a:prstGeom prst="rect">
            <a:avLst/>
          </a:prstGeom>
        </p:spPr>
        <p:txBody>
          <a:bodyPr>
            <a:noAutofit/>
          </a:bodyPr>
          <a:lstStyle>
            <a:lvl1pPr marL="0" indent="0" algn="l">
              <a:buNone/>
              <a:defRPr sz="1198" b="0">
                <a:solidFill>
                  <a:schemeClr val="tx1"/>
                </a:solidFill>
              </a:defRPr>
            </a:lvl1pPr>
            <a:lvl2pPr marL="221340" indent="0">
              <a:buNone/>
              <a:defRPr/>
            </a:lvl2pPr>
          </a:lstStyle>
          <a:p>
            <a:r>
              <a:rPr lang="en-US"/>
              <a:t>Presenter</a:t>
            </a:r>
          </a:p>
        </p:txBody>
      </p:sp>
      <p:sp>
        <p:nvSpPr>
          <p:cNvPr id="36" name="Text Placeholder 2">
            <a:extLst>
              <a:ext uri="{FF2B5EF4-FFF2-40B4-BE49-F238E27FC236}">
                <a16:creationId xmlns:a16="http://schemas.microsoft.com/office/drawing/2014/main" id="{050BE0F4-C620-61BE-C6EF-A7481F686530}"/>
              </a:ext>
            </a:extLst>
          </p:cNvPr>
          <p:cNvSpPr>
            <a:spLocks noGrp="1"/>
          </p:cNvSpPr>
          <p:nvPr>
            <p:ph type="body" sz="quarter" idx="20" hasCustomPrompt="1"/>
          </p:nvPr>
        </p:nvSpPr>
        <p:spPr>
          <a:xfrm>
            <a:off x="2130415" y="3888731"/>
            <a:ext cx="739511" cy="224516"/>
          </a:xfrm>
          <a:prstGeom prst="rect">
            <a:avLst/>
          </a:prstGeom>
        </p:spPr>
        <p:txBody>
          <a:bodyPr>
            <a:noAutofit/>
          </a:bodyPr>
          <a:lstStyle>
            <a:lvl1pPr marL="0" indent="0" algn="l">
              <a:buNone/>
              <a:defRPr sz="1597" b="1">
                <a:solidFill>
                  <a:srgbClr val="2BBC2B"/>
                </a:solidFill>
              </a:defRPr>
            </a:lvl1pPr>
            <a:lvl2pPr marL="221340" indent="0">
              <a:buNone/>
              <a:defRPr/>
            </a:lvl2pPr>
          </a:lstStyle>
          <a:p>
            <a:r>
              <a:rPr lang="en-US"/>
              <a:t>00:00</a:t>
            </a:r>
          </a:p>
        </p:txBody>
      </p:sp>
      <p:sp>
        <p:nvSpPr>
          <p:cNvPr id="37" name="Text Placeholder 2">
            <a:extLst>
              <a:ext uri="{FF2B5EF4-FFF2-40B4-BE49-F238E27FC236}">
                <a16:creationId xmlns:a16="http://schemas.microsoft.com/office/drawing/2014/main" id="{B30BB8B2-93C7-0F35-0324-25DA29FB358F}"/>
              </a:ext>
            </a:extLst>
          </p:cNvPr>
          <p:cNvSpPr>
            <a:spLocks noGrp="1"/>
          </p:cNvSpPr>
          <p:nvPr>
            <p:ph type="body" sz="quarter" idx="21" hasCustomPrompt="1"/>
          </p:nvPr>
        </p:nvSpPr>
        <p:spPr>
          <a:xfrm>
            <a:off x="2875728" y="3878810"/>
            <a:ext cx="1935843" cy="259826"/>
          </a:xfrm>
          <a:prstGeom prst="rect">
            <a:avLst/>
          </a:prstGeom>
        </p:spPr>
        <p:txBody>
          <a:bodyPr>
            <a:noAutofit/>
          </a:bodyPr>
          <a:lstStyle>
            <a:lvl1pPr marL="0" indent="0" algn="l">
              <a:buNone/>
              <a:defRPr sz="1597" b="1">
                <a:solidFill>
                  <a:schemeClr val="tx1"/>
                </a:solidFill>
              </a:defRPr>
            </a:lvl1pPr>
            <a:lvl2pPr marL="221340" indent="0">
              <a:buNone/>
              <a:defRPr/>
            </a:lvl2pPr>
          </a:lstStyle>
          <a:p>
            <a:r>
              <a:rPr lang="en-US"/>
              <a:t>Topic</a:t>
            </a:r>
          </a:p>
        </p:txBody>
      </p:sp>
      <p:sp>
        <p:nvSpPr>
          <p:cNvPr id="38" name="Text Placeholder 2">
            <a:extLst>
              <a:ext uri="{FF2B5EF4-FFF2-40B4-BE49-F238E27FC236}">
                <a16:creationId xmlns:a16="http://schemas.microsoft.com/office/drawing/2014/main" id="{F7BCE8C1-C399-E7AB-6295-294372A83884}"/>
              </a:ext>
            </a:extLst>
          </p:cNvPr>
          <p:cNvSpPr>
            <a:spLocks noGrp="1"/>
          </p:cNvSpPr>
          <p:nvPr>
            <p:ph type="body" sz="quarter" idx="22" hasCustomPrompt="1"/>
          </p:nvPr>
        </p:nvSpPr>
        <p:spPr>
          <a:xfrm>
            <a:off x="2875727" y="4232104"/>
            <a:ext cx="1935843" cy="259826"/>
          </a:xfrm>
          <a:prstGeom prst="rect">
            <a:avLst/>
          </a:prstGeom>
        </p:spPr>
        <p:txBody>
          <a:bodyPr>
            <a:noAutofit/>
          </a:bodyPr>
          <a:lstStyle>
            <a:lvl1pPr marL="0" indent="0" algn="l">
              <a:buNone/>
              <a:defRPr sz="1198" b="0">
                <a:solidFill>
                  <a:schemeClr val="tx1"/>
                </a:solidFill>
              </a:defRPr>
            </a:lvl1pPr>
            <a:lvl2pPr marL="221340" indent="0">
              <a:buNone/>
              <a:defRPr/>
            </a:lvl2pPr>
          </a:lstStyle>
          <a:p>
            <a:r>
              <a:rPr lang="en-US"/>
              <a:t>Presenter</a:t>
            </a:r>
          </a:p>
        </p:txBody>
      </p:sp>
      <p:sp>
        <p:nvSpPr>
          <p:cNvPr id="39" name="Text Placeholder 2">
            <a:extLst>
              <a:ext uri="{FF2B5EF4-FFF2-40B4-BE49-F238E27FC236}">
                <a16:creationId xmlns:a16="http://schemas.microsoft.com/office/drawing/2014/main" id="{9E4CE2B7-38CC-ED7E-7BE4-4FF5FF38B29A}"/>
              </a:ext>
            </a:extLst>
          </p:cNvPr>
          <p:cNvSpPr>
            <a:spLocks noGrp="1"/>
          </p:cNvSpPr>
          <p:nvPr>
            <p:ph type="body" sz="quarter" idx="23" hasCustomPrompt="1"/>
          </p:nvPr>
        </p:nvSpPr>
        <p:spPr>
          <a:xfrm>
            <a:off x="2120476" y="4771668"/>
            <a:ext cx="739511" cy="224516"/>
          </a:xfrm>
          <a:prstGeom prst="rect">
            <a:avLst/>
          </a:prstGeom>
        </p:spPr>
        <p:txBody>
          <a:bodyPr>
            <a:noAutofit/>
          </a:bodyPr>
          <a:lstStyle>
            <a:lvl1pPr marL="0" indent="0" algn="l">
              <a:buNone/>
              <a:defRPr sz="1597" b="1">
                <a:solidFill>
                  <a:srgbClr val="2BBC2B"/>
                </a:solidFill>
              </a:defRPr>
            </a:lvl1pPr>
            <a:lvl2pPr marL="221340" indent="0">
              <a:buNone/>
              <a:defRPr/>
            </a:lvl2pPr>
          </a:lstStyle>
          <a:p>
            <a:r>
              <a:rPr lang="en-US"/>
              <a:t>00:00</a:t>
            </a:r>
          </a:p>
        </p:txBody>
      </p:sp>
      <p:sp>
        <p:nvSpPr>
          <p:cNvPr id="40" name="Text Placeholder 2">
            <a:extLst>
              <a:ext uri="{FF2B5EF4-FFF2-40B4-BE49-F238E27FC236}">
                <a16:creationId xmlns:a16="http://schemas.microsoft.com/office/drawing/2014/main" id="{688B7A79-2113-38DD-4F6F-D3A9FD99772A}"/>
              </a:ext>
            </a:extLst>
          </p:cNvPr>
          <p:cNvSpPr>
            <a:spLocks noGrp="1"/>
          </p:cNvSpPr>
          <p:nvPr>
            <p:ph type="body" sz="quarter" idx="24" hasCustomPrompt="1"/>
          </p:nvPr>
        </p:nvSpPr>
        <p:spPr>
          <a:xfrm>
            <a:off x="2865788" y="4761747"/>
            <a:ext cx="1935843" cy="259826"/>
          </a:xfrm>
          <a:prstGeom prst="rect">
            <a:avLst/>
          </a:prstGeom>
        </p:spPr>
        <p:txBody>
          <a:bodyPr>
            <a:noAutofit/>
          </a:bodyPr>
          <a:lstStyle>
            <a:lvl1pPr marL="0" indent="0" algn="l">
              <a:buNone/>
              <a:defRPr sz="1597" b="1">
                <a:solidFill>
                  <a:schemeClr val="tx1"/>
                </a:solidFill>
              </a:defRPr>
            </a:lvl1pPr>
            <a:lvl2pPr marL="221340" indent="0">
              <a:buNone/>
              <a:defRPr/>
            </a:lvl2pPr>
          </a:lstStyle>
          <a:p>
            <a:r>
              <a:rPr lang="en-US"/>
              <a:t>Topic</a:t>
            </a:r>
          </a:p>
        </p:txBody>
      </p:sp>
      <p:sp>
        <p:nvSpPr>
          <p:cNvPr id="41" name="Text Placeholder 2">
            <a:extLst>
              <a:ext uri="{FF2B5EF4-FFF2-40B4-BE49-F238E27FC236}">
                <a16:creationId xmlns:a16="http://schemas.microsoft.com/office/drawing/2014/main" id="{0BDEBA28-A70E-6F13-8E65-61D814683959}"/>
              </a:ext>
            </a:extLst>
          </p:cNvPr>
          <p:cNvSpPr>
            <a:spLocks noGrp="1"/>
          </p:cNvSpPr>
          <p:nvPr>
            <p:ph type="body" sz="quarter" idx="25" hasCustomPrompt="1"/>
          </p:nvPr>
        </p:nvSpPr>
        <p:spPr>
          <a:xfrm>
            <a:off x="2865788" y="5115041"/>
            <a:ext cx="1935843" cy="259826"/>
          </a:xfrm>
          <a:prstGeom prst="rect">
            <a:avLst/>
          </a:prstGeom>
        </p:spPr>
        <p:txBody>
          <a:bodyPr>
            <a:noAutofit/>
          </a:bodyPr>
          <a:lstStyle>
            <a:lvl1pPr marL="0" indent="0" algn="l">
              <a:buNone/>
              <a:defRPr sz="1198" b="0">
                <a:solidFill>
                  <a:schemeClr val="tx1"/>
                </a:solidFill>
              </a:defRPr>
            </a:lvl1pPr>
            <a:lvl2pPr marL="221340" indent="0">
              <a:buNone/>
              <a:defRPr/>
            </a:lvl2pPr>
          </a:lstStyle>
          <a:p>
            <a:r>
              <a:rPr lang="en-US"/>
              <a:t>Presenter</a:t>
            </a:r>
          </a:p>
        </p:txBody>
      </p:sp>
      <p:sp>
        <p:nvSpPr>
          <p:cNvPr id="42" name="Text Placeholder 2">
            <a:extLst>
              <a:ext uri="{FF2B5EF4-FFF2-40B4-BE49-F238E27FC236}">
                <a16:creationId xmlns:a16="http://schemas.microsoft.com/office/drawing/2014/main" id="{37B9722D-9E97-4EBB-780A-A028EC8C7721}"/>
              </a:ext>
            </a:extLst>
          </p:cNvPr>
          <p:cNvSpPr>
            <a:spLocks noGrp="1"/>
          </p:cNvSpPr>
          <p:nvPr>
            <p:ph type="body" sz="quarter" idx="26" hasCustomPrompt="1"/>
          </p:nvPr>
        </p:nvSpPr>
        <p:spPr>
          <a:xfrm>
            <a:off x="6543379" y="2013716"/>
            <a:ext cx="739511" cy="224516"/>
          </a:xfrm>
          <a:prstGeom prst="rect">
            <a:avLst/>
          </a:prstGeom>
        </p:spPr>
        <p:txBody>
          <a:bodyPr>
            <a:noAutofit/>
          </a:bodyPr>
          <a:lstStyle>
            <a:lvl1pPr marL="0" indent="0" algn="l">
              <a:buNone/>
              <a:defRPr sz="1597" b="1">
                <a:solidFill>
                  <a:srgbClr val="2BBC2B"/>
                </a:solidFill>
              </a:defRPr>
            </a:lvl1pPr>
            <a:lvl2pPr marL="221340" indent="0">
              <a:buNone/>
              <a:defRPr/>
            </a:lvl2pPr>
          </a:lstStyle>
          <a:p>
            <a:r>
              <a:rPr lang="en-US"/>
              <a:t>00:00</a:t>
            </a:r>
          </a:p>
        </p:txBody>
      </p:sp>
      <p:sp>
        <p:nvSpPr>
          <p:cNvPr id="43" name="Text Placeholder 2">
            <a:extLst>
              <a:ext uri="{FF2B5EF4-FFF2-40B4-BE49-F238E27FC236}">
                <a16:creationId xmlns:a16="http://schemas.microsoft.com/office/drawing/2014/main" id="{01561103-1FDD-4B7A-575D-83DF8530DE7A}"/>
              </a:ext>
            </a:extLst>
          </p:cNvPr>
          <p:cNvSpPr>
            <a:spLocks noGrp="1"/>
          </p:cNvSpPr>
          <p:nvPr>
            <p:ph type="body" sz="quarter" idx="27" hasCustomPrompt="1"/>
          </p:nvPr>
        </p:nvSpPr>
        <p:spPr>
          <a:xfrm>
            <a:off x="7288692" y="2003794"/>
            <a:ext cx="1935843" cy="259826"/>
          </a:xfrm>
          <a:prstGeom prst="rect">
            <a:avLst/>
          </a:prstGeom>
        </p:spPr>
        <p:txBody>
          <a:bodyPr>
            <a:noAutofit/>
          </a:bodyPr>
          <a:lstStyle>
            <a:lvl1pPr marL="0" indent="0" algn="l">
              <a:buNone/>
              <a:defRPr sz="1597" b="1">
                <a:solidFill>
                  <a:schemeClr val="tx1"/>
                </a:solidFill>
              </a:defRPr>
            </a:lvl1pPr>
            <a:lvl2pPr marL="221340" indent="0">
              <a:buNone/>
              <a:defRPr/>
            </a:lvl2pPr>
          </a:lstStyle>
          <a:p>
            <a:r>
              <a:rPr lang="en-US"/>
              <a:t>Topic</a:t>
            </a:r>
          </a:p>
        </p:txBody>
      </p:sp>
      <p:sp>
        <p:nvSpPr>
          <p:cNvPr id="44" name="Text Placeholder 2">
            <a:extLst>
              <a:ext uri="{FF2B5EF4-FFF2-40B4-BE49-F238E27FC236}">
                <a16:creationId xmlns:a16="http://schemas.microsoft.com/office/drawing/2014/main" id="{CDC6DCB2-C02C-42A1-0D5C-0470E11E72AE}"/>
              </a:ext>
            </a:extLst>
          </p:cNvPr>
          <p:cNvSpPr>
            <a:spLocks noGrp="1"/>
          </p:cNvSpPr>
          <p:nvPr>
            <p:ph type="body" sz="quarter" idx="28" hasCustomPrompt="1"/>
          </p:nvPr>
        </p:nvSpPr>
        <p:spPr>
          <a:xfrm>
            <a:off x="7288691" y="2357089"/>
            <a:ext cx="1935843" cy="259826"/>
          </a:xfrm>
          <a:prstGeom prst="rect">
            <a:avLst/>
          </a:prstGeom>
        </p:spPr>
        <p:txBody>
          <a:bodyPr>
            <a:noAutofit/>
          </a:bodyPr>
          <a:lstStyle>
            <a:lvl1pPr marL="0" indent="0" algn="l">
              <a:buNone/>
              <a:defRPr sz="1198" b="0">
                <a:solidFill>
                  <a:schemeClr val="tx1"/>
                </a:solidFill>
              </a:defRPr>
            </a:lvl1pPr>
            <a:lvl2pPr marL="221340" indent="0">
              <a:buNone/>
              <a:defRPr/>
            </a:lvl2pPr>
          </a:lstStyle>
          <a:p>
            <a:r>
              <a:rPr lang="en-US"/>
              <a:t>Presenter</a:t>
            </a:r>
          </a:p>
        </p:txBody>
      </p:sp>
      <p:sp>
        <p:nvSpPr>
          <p:cNvPr id="45" name="Text Placeholder 2">
            <a:extLst>
              <a:ext uri="{FF2B5EF4-FFF2-40B4-BE49-F238E27FC236}">
                <a16:creationId xmlns:a16="http://schemas.microsoft.com/office/drawing/2014/main" id="{CA359274-5793-BA3A-B1ED-08FB5D6CD115}"/>
              </a:ext>
            </a:extLst>
          </p:cNvPr>
          <p:cNvSpPr>
            <a:spLocks noGrp="1"/>
          </p:cNvSpPr>
          <p:nvPr>
            <p:ph type="body" sz="quarter" idx="29" hasCustomPrompt="1"/>
          </p:nvPr>
        </p:nvSpPr>
        <p:spPr>
          <a:xfrm>
            <a:off x="6537578" y="2932831"/>
            <a:ext cx="739511" cy="224516"/>
          </a:xfrm>
          <a:prstGeom prst="rect">
            <a:avLst/>
          </a:prstGeom>
        </p:spPr>
        <p:txBody>
          <a:bodyPr>
            <a:noAutofit/>
          </a:bodyPr>
          <a:lstStyle>
            <a:lvl1pPr marL="0" indent="0" algn="l">
              <a:buNone/>
              <a:defRPr sz="1597" b="1">
                <a:solidFill>
                  <a:srgbClr val="2BBC2B"/>
                </a:solidFill>
              </a:defRPr>
            </a:lvl1pPr>
            <a:lvl2pPr marL="221340" indent="0">
              <a:buNone/>
              <a:defRPr/>
            </a:lvl2pPr>
          </a:lstStyle>
          <a:p>
            <a:r>
              <a:rPr lang="en-US"/>
              <a:t>00:00</a:t>
            </a:r>
          </a:p>
        </p:txBody>
      </p:sp>
      <p:sp>
        <p:nvSpPr>
          <p:cNvPr id="46" name="Text Placeholder 2">
            <a:extLst>
              <a:ext uri="{FF2B5EF4-FFF2-40B4-BE49-F238E27FC236}">
                <a16:creationId xmlns:a16="http://schemas.microsoft.com/office/drawing/2014/main" id="{F905ECF4-D4AF-7BC7-F88B-40F38E335D00}"/>
              </a:ext>
            </a:extLst>
          </p:cNvPr>
          <p:cNvSpPr>
            <a:spLocks noGrp="1"/>
          </p:cNvSpPr>
          <p:nvPr>
            <p:ph type="body" sz="quarter" idx="30" hasCustomPrompt="1"/>
          </p:nvPr>
        </p:nvSpPr>
        <p:spPr>
          <a:xfrm>
            <a:off x="7282891" y="2922910"/>
            <a:ext cx="1935843" cy="259826"/>
          </a:xfrm>
          <a:prstGeom prst="rect">
            <a:avLst/>
          </a:prstGeom>
        </p:spPr>
        <p:txBody>
          <a:bodyPr>
            <a:noAutofit/>
          </a:bodyPr>
          <a:lstStyle>
            <a:lvl1pPr marL="0" indent="0" algn="l">
              <a:buNone/>
              <a:defRPr sz="1597" b="1">
                <a:solidFill>
                  <a:schemeClr val="tx1"/>
                </a:solidFill>
              </a:defRPr>
            </a:lvl1pPr>
            <a:lvl2pPr marL="221340" indent="0">
              <a:buNone/>
              <a:defRPr/>
            </a:lvl2pPr>
          </a:lstStyle>
          <a:p>
            <a:r>
              <a:rPr lang="en-US"/>
              <a:t>Topic</a:t>
            </a:r>
          </a:p>
        </p:txBody>
      </p:sp>
      <p:sp>
        <p:nvSpPr>
          <p:cNvPr id="47" name="Text Placeholder 2">
            <a:extLst>
              <a:ext uri="{FF2B5EF4-FFF2-40B4-BE49-F238E27FC236}">
                <a16:creationId xmlns:a16="http://schemas.microsoft.com/office/drawing/2014/main" id="{59C4563A-02A2-7293-20C0-1A55103025E1}"/>
              </a:ext>
            </a:extLst>
          </p:cNvPr>
          <p:cNvSpPr>
            <a:spLocks noGrp="1"/>
          </p:cNvSpPr>
          <p:nvPr>
            <p:ph type="body" sz="quarter" idx="31" hasCustomPrompt="1"/>
          </p:nvPr>
        </p:nvSpPr>
        <p:spPr>
          <a:xfrm>
            <a:off x="7282890" y="3276205"/>
            <a:ext cx="1935843" cy="259826"/>
          </a:xfrm>
          <a:prstGeom prst="rect">
            <a:avLst/>
          </a:prstGeom>
        </p:spPr>
        <p:txBody>
          <a:bodyPr>
            <a:noAutofit/>
          </a:bodyPr>
          <a:lstStyle>
            <a:lvl1pPr marL="0" indent="0" algn="l">
              <a:buNone/>
              <a:defRPr sz="1198" b="0">
                <a:solidFill>
                  <a:schemeClr val="tx1"/>
                </a:solidFill>
              </a:defRPr>
            </a:lvl1pPr>
            <a:lvl2pPr marL="221340" indent="0">
              <a:buNone/>
              <a:defRPr/>
            </a:lvl2pPr>
          </a:lstStyle>
          <a:p>
            <a:r>
              <a:rPr lang="en-US"/>
              <a:t>Presenter</a:t>
            </a:r>
          </a:p>
        </p:txBody>
      </p:sp>
      <p:sp>
        <p:nvSpPr>
          <p:cNvPr id="48" name="Text Placeholder 2">
            <a:extLst>
              <a:ext uri="{FF2B5EF4-FFF2-40B4-BE49-F238E27FC236}">
                <a16:creationId xmlns:a16="http://schemas.microsoft.com/office/drawing/2014/main" id="{433FAAC2-136D-05BE-7B20-B8E47B70F6B4}"/>
              </a:ext>
            </a:extLst>
          </p:cNvPr>
          <p:cNvSpPr>
            <a:spLocks noGrp="1"/>
          </p:cNvSpPr>
          <p:nvPr>
            <p:ph type="body" sz="quarter" idx="32" hasCustomPrompt="1"/>
          </p:nvPr>
        </p:nvSpPr>
        <p:spPr>
          <a:xfrm>
            <a:off x="6536754" y="3872199"/>
            <a:ext cx="739511" cy="224516"/>
          </a:xfrm>
          <a:prstGeom prst="rect">
            <a:avLst/>
          </a:prstGeom>
        </p:spPr>
        <p:txBody>
          <a:bodyPr>
            <a:noAutofit/>
          </a:bodyPr>
          <a:lstStyle>
            <a:lvl1pPr marL="0" indent="0" algn="l">
              <a:buNone/>
              <a:defRPr sz="1597" b="1">
                <a:solidFill>
                  <a:srgbClr val="2BBC2B"/>
                </a:solidFill>
              </a:defRPr>
            </a:lvl1pPr>
            <a:lvl2pPr marL="221340" indent="0">
              <a:buNone/>
              <a:defRPr/>
            </a:lvl2pPr>
          </a:lstStyle>
          <a:p>
            <a:r>
              <a:rPr lang="en-US"/>
              <a:t>00:00</a:t>
            </a:r>
          </a:p>
        </p:txBody>
      </p:sp>
      <p:sp>
        <p:nvSpPr>
          <p:cNvPr id="49" name="Text Placeholder 2">
            <a:extLst>
              <a:ext uri="{FF2B5EF4-FFF2-40B4-BE49-F238E27FC236}">
                <a16:creationId xmlns:a16="http://schemas.microsoft.com/office/drawing/2014/main" id="{C8C68254-A260-6CFF-393D-C39E5E0CF124}"/>
              </a:ext>
            </a:extLst>
          </p:cNvPr>
          <p:cNvSpPr>
            <a:spLocks noGrp="1"/>
          </p:cNvSpPr>
          <p:nvPr>
            <p:ph type="body" sz="quarter" idx="33" hasCustomPrompt="1"/>
          </p:nvPr>
        </p:nvSpPr>
        <p:spPr>
          <a:xfrm>
            <a:off x="7282068" y="3862277"/>
            <a:ext cx="1935843" cy="259826"/>
          </a:xfrm>
          <a:prstGeom prst="rect">
            <a:avLst/>
          </a:prstGeom>
        </p:spPr>
        <p:txBody>
          <a:bodyPr>
            <a:noAutofit/>
          </a:bodyPr>
          <a:lstStyle>
            <a:lvl1pPr marL="0" indent="0" algn="l">
              <a:buNone/>
              <a:defRPr sz="1597" b="1">
                <a:solidFill>
                  <a:schemeClr val="tx1"/>
                </a:solidFill>
              </a:defRPr>
            </a:lvl1pPr>
            <a:lvl2pPr marL="221340" indent="0">
              <a:buNone/>
              <a:defRPr/>
            </a:lvl2pPr>
          </a:lstStyle>
          <a:p>
            <a:r>
              <a:rPr lang="en-US"/>
              <a:t>Topic</a:t>
            </a:r>
          </a:p>
        </p:txBody>
      </p:sp>
      <p:sp>
        <p:nvSpPr>
          <p:cNvPr id="50" name="Text Placeholder 2">
            <a:extLst>
              <a:ext uri="{FF2B5EF4-FFF2-40B4-BE49-F238E27FC236}">
                <a16:creationId xmlns:a16="http://schemas.microsoft.com/office/drawing/2014/main" id="{82B38EA1-5F83-487F-4282-51847E8FBCC9}"/>
              </a:ext>
            </a:extLst>
          </p:cNvPr>
          <p:cNvSpPr>
            <a:spLocks noGrp="1"/>
          </p:cNvSpPr>
          <p:nvPr>
            <p:ph type="body" sz="quarter" idx="34" hasCustomPrompt="1"/>
          </p:nvPr>
        </p:nvSpPr>
        <p:spPr>
          <a:xfrm>
            <a:off x="7282067" y="4215572"/>
            <a:ext cx="1935843" cy="259826"/>
          </a:xfrm>
          <a:prstGeom prst="rect">
            <a:avLst/>
          </a:prstGeom>
        </p:spPr>
        <p:txBody>
          <a:bodyPr>
            <a:noAutofit/>
          </a:bodyPr>
          <a:lstStyle>
            <a:lvl1pPr marL="0" indent="0" algn="l">
              <a:buNone/>
              <a:defRPr sz="1198" b="0">
                <a:solidFill>
                  <a:schemeClr val="tx1"/>
                </a:solidFill>
              </a:defRPr>
            </a:lvl1pPr>
            <a:lvl2pPr marL="221340" indent="0">
              <a:buNone/>
              <a:defRPr/>
            </a:lvl2pPr>
          </a:lstStyle>
          <a:p>
            <a:r>
              <a:rPr lang="en-US"/>
              <a:t>Presenter</a:t>
            </a:r>
          </a:p>
        </p:txBody>
      </p:sp>
      <p:sp>
        <p:nvSpPr>
          <p:cNvPr id="51" name="Text Placeholder 2">
            <a:extLst>
              <a:ext uri="{FF2B5EF4-FFF2-40B4-BE49-F238E27FC236}">
                <a16:creationId xmlns:a16="http://schemas.microsoft.com/office/drawing/2014/main" id="{A80626E1-06E4-B320-E33E-0DD8E1E688E3}"/>
              </a:ext>
            </a:extLst>
          </p:cNvPr>
          <p:cNvSpPr>
            <a:spLocks noGrp="1"/>
          </p:cNvSpPr>
          <p:nvPr>
            <p:ph type="body" sz="quarter" idx="35" hasCustomPrompt="1"/>
          </p:nvPr>
        </p:nvSpPr>
        <p:spPr>
          <a:xfrm>
            <a:off x="6526816" y="4755136"/>
            <a:ext cx="739511" cy="224516"/>
          </a:xfrm>
          <a:prstGeom prst="rect">
            <a:avLst/>
          </a:prstGeom>
        </p:spPr>
        <p:txBody>
          <a:bodyPr>
            <a:noAutofit/>
          </a:bodyPr>
          <a:lstStyle>
            <a:lvl1pPr marL="0" indent="0" algn="l">
              <a:buNone/>
              <a:defRPr sz="1597" b="1">
                <a:solidFill>
                  <a:srgbClr val="2BBC2B"/>
                </a:solidFill>
              </a:defRPr>
            </a:lvl1pPr>
            <a:lvl2pPr marL="221340" indent="0">
              <a:buNone/>
              <a:defRPr/>
            </a:lvl2pPr>
          </a:lstStyle>
          <a:p>
            <a:r>
              <a:rPr lang="en-US"/>
              <a:t>00:00</a:t>
            </a:r>
          </a:p>
        </p:txBody>
      </p:sp>
      <p:sp>
        <p:nvSpPr>
          <p:cNvPr id="52" name="Text Placeholder 2">
            <a:extLst>
              <a:ext uri="{FF2B5EF4-FFF2-40B4-BE49-F238E27FC236}">
                <a16:creationId xmlns:a16="http://schemas.microsoft.com/office/drawing/2014/main" id="{E6812367-D7C2-38F8-9A08-4849CCB9816E}"/>
              </a:ext>
            </a:extLst>
          </p:cNvPr>
          <p:cNvSpPr>
            <a:spLocks noGrp="1"/>
          </p:cNvSpPr>
          <p:nvPr>
            <p:ph type="body" sz="quarter" idx="36" hasCustomPrompt="1"/>
          </p:nvPr>
        </p:nvSpPr>
        <p:spPr>
          <a:xfrm>
            <a:off x="7272129" y="4745214"/>
            <a:ext cx="1935843" cy="259826"/>
          </a:xfrm>
          <a:prstGeom prst="rect">
            <a:avLst/>
          </a:prstGeom>
        </p:spPr>
        <p:txBody>
          <a:bodyPr>
            <a:noAutofit/>
          </a:bodyPr>
          <a:lstStyle>
            <a:lvl1pPr marL="0" indent="0" algn="l">
              <a:buNone/>
              <a:defRPr sz="1597" b="1">
                <a:solidFill>
                  <a:schemeClr val="tx1"/>
                </a:solidFill>
              </a:defRPr>
            </a:lvl1pPr>
            <a:lvl2pPr marL="221340" indent="0">
              <a:buNone/>
              <a:defRPr/>
            </a:lvl2pPr>
          </a:lstStyle>
          <a:p>
            <a:r>
              <a:rPr lang="en-US"/>
              <a:t>Topic</a:t>
            </a:r>
          </a:p>
        </p:txBody>
      </p:sp>
      <p:sp>
        <p:nvSpPr>
          <p:cNvPr id="53" name="Text Placeholder 2">
            <a:extLst>
              <a:ext uri="{FF2B5EF4-FFF2-40B4-BE49-F238E27FC236}">
                <a16:creationId xmlns:a16="http://schemas.microsoft.com/office/drawing/2014/main" id="{1CF6663A-724A-1A82-C9AF-31F60FA8A95C}"/>
              </a:ext>
            </a:extLst>
          </p:cNvPr>
          <p:cNvSpPr>
            <a:spLocks noGrp="1"/>
          </p:cNvSpPr>
          <p:nvPr>
            <p:ph type="body" sz="quarter" idx="37" hasCustomPrompt="1"/>
          </p:nvPr>
        </p:nvSpPr>
        <p:spPr>
          <a:xfrm>
            <a:off x="7272128" y="5098509"/>
            <a:ext cx="1935843" cy="259826"/>
          </a:xfrm>
          <a:prstGeom prst="rect">
            <a:avLst/>
          </a:prstGeom>
        </p:spPr>
        <p:txBody>
          <a:bodyPr>
            <a:noAutofit/>
          </a:bodyPr>
          <a:lstStyle>
            <a:lvl1pPr marL="0" indent="0" algn="l">
              <a:buNone/>
              <a:defRPr sz="1198" b="0">
                <a:solidFill>
                  <a:schemeClr val="tx1"/>
                </a:solidFill>
              </a:defRPr>
            </a:lvl1pPr>
            <a:lvl2pPr marL="221340" indent="0">
              <a:buNone/>
              <a:defRPr/>
            </a:lvl2pPr>
          </a:lstStyle>
          <a:p>
            <a:r>
              <a:rPr lang="en-US"/>
              <a:t>Presenter</a:t>
            </a:r>
          </a:p>
        </p:txBody>
      </p:sp>
      <p:pic>
        <p:nvPicPr>
          <p:cNvPr id="5" name="Picture 4" descr="A green triangle with a black background&#10;&#10;Description automatically generated with medium confidence">
            <a:extLst>
              <a:ext uri="{FF2B5EF4-FFF2-40B4-BE49-F238E27FC236}">
                <a16:creationId xmlns:a16="http://schemas.microsoft.com/office/drawing/2014/main" id="{93A9555C-AB4C-7329-F6EB-24B87F85515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sp>
        <p:nvSpPr>
          <p:cNvPr id="4" name="Title 1">
            <a:extLst>
              <a:ext uri="{FF2B5EF4-FFF2-40B4-BE49-F238E27FC236}">
                <a16:creationId xmlns:a16="http://schemas.microsoft.com/office/drawing/2014/main" id="{DBE6CDBB-044A-A9DF-1844-FE37CF261EF0}"/>
              </a:ext>
            </a:extLst>
          </p:cNvPr>
          <p:cNvSpPr>
            <a:spLocks noGrp="1"/>
          </p:cNvSpPr>
          <p:nvPr>
            <p:ph type="title"/>
          </p:nvPr>
        </p:nvSpPr>
        <p:spPr>
          <a:xfrm>
            <a:off x="266700" y="403006"/>
            <a:ext cx="11410949" cy="520128"/>
          </a:xfrm>
        </p:spPr>
        <p:txBody>
          <a:bodyPr>
            <a:noAutofit/>
          </a:bodyPr>
          <a:lstStyle>
            <a:lvl1pPr>
              <a:defRPr sz="3992">
                <a:solidFill>
                  <a:schemeClr val="tx1"/>
                </a:solidFill>
              </a:defRPr>
            </a:lvl1pPr>
          </a:lstStyle>
          <a:p>
            <a:r>
              <a:rPr lang="en-US"/>
              <a:t>Click to edit Master title style</a:t>
            </a:r>
          </a:p>
        </p:txBody>
      </p:sp>
      <p:cxnSp>
        <p:nvCxnSpPr>
          <p:cNvPr id="8" name="Straight Connector 7">
            <a:extLst>
              <a:ext uri="{FF2B5EF4-FFF2-40B4-BE49-F238E27FC236}">
                <a16:creationId xmlns:a16="http://schemas.microsoft.com/office/drawing/2014/main" id="{D3698DD6-A4A1-3EA5-A20F-E9F3CF08A5FB}"/>
              </a:ext>
            </a:extLst>
          </p:cNvPr>
          <p:cNvCxnSpPr>
            <a:cxnSpLocks/>
          </p:cNvCxnSpPr>
          <p:nvPr/>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07A20C62-CC4C-38D8-EBCF-977A90034390}"/>
              </a:ext>
            </a:extLst>
          </p:cNvPr>
          <p:cNvSpPr txBox="1">
            <a:spLocks/>
          </p:cNvSpPr>
          <p:nvPr/>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
        <p:nvSpPr>
          <p:cNvPr id="3" name="object 3">
            <a:extLst>
              <a:ext uri="{FF2B5EF4-FFF2-40B4-BE49-F238E27FC236}">
                <a16:creationId xmlns:a16="http://schemas.microsoft.com/office/drawing/2014/main" id="{C94456BE-BF64-0AAE-3170-6A3981BC3F94}"/>
              </a:ext>
            </a:extLst>
          </p:cNvPr>
          <p:cNvSpPr/>
          <p:nvPr userDrawn="1"/>
        </p:nvSpPr>
        <p:spPr>
          <a:xfrm>
            <a:off x="2267030" y="3459"/>
            <a:ext cx="9924966" cy="6841841"/>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40000"/>
            </a:srgbClr>
          </a:solidFill>
        </p:spPr>
        <p:txBody>
          <a:bodyPr wrap="square" lIns="0" tIns="0" rIns="0" bIns="0" rtlCol="0"/>
          <a:lstStyle/>
          <a:p>
            <a:endParaRPr sz="980"/>
          </a:p>
        </p:txBody>
      </p:sp>
      <p:pic>
        <p:nvPicPr>
          <p:cNvPr id="9" name="Picture 8" descr="A green triangle with a black background&#10;&#10;Description automatically generated with medium confidence">
            <a:extLst>
              <a:ext uri="{FF2B5EF4-FFF2-40B4-BE49-F238E27FC236}">
                <a16:creationId xmlns:a16="http://schemas.microsoft.com/office/drawing/2014/main" id="{BD461C8E-FB35-6C58-E9C0-E1782F8E0A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cxnSp>
        <p:nvCxnSpPr>
          <p:cNvPr id="10" name="Straight Connector 9">
            <a:extLst>
              <a:ext uri="{FF2B5EF4-FFF2-40B4-BE49-F238E27FC236}">
                <a16:creationId xmlns:a16="http://schemas.microsoft.com/office/drawing/2014/main" id="{F536CD3E-6861-E33D-3A44-38389D01A810}"/>
              </a:ext>
            </a:extLst>
          </p:cNvPr>
          <p:cNvCxnSpPr>
            <a:cxnSpLocks/>
          </p:cNvCxnSpPr>
          <p:nvPr userDrawn="1"/>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BC5515E7-BE50-E87A-ED9C-5F68314D70A7}"/>
              </a:ext>
            </a:extLst>
          </p:cNvPr>
          <p:cNvSpPr txBox="1">
            <a:spLocks/>
          </p:cNvSpPr>
          <p:nvPr userDrawn="1"/>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57272773"/>
      </p:ext>
    </p:extLst>
  </p:cSld>
  <p:clrMapOvr>
    <a:masterClrMapping/>
  </p:clrMapOvr>
  <p:extLst>
    <p:ext uri="{DCECCB84-F9BA-43D5-87BE-67443E8EF086}">
      <p15:sldGuideLst xmlns:p15="http://schemas.microsoft.com/office/powerpoint/2012/main">
        <p15:guide id="5">
          <p15:clr>
            <a:srgbClr val="FBAE40"/>
          </p15:clr>
        </p15:guide>
        <p15:guide id="6" pos="76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genda_Simple">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A1F347BE-405E-B8FF-B83C-ED8B160C3B6B}"/>
              </a:ext>
            </a:extLst>
          </p:cNvPr>
          <p:cNvSpPr/>
          <p:nvPr userDrawn="1"/>
        </p:nvSpPr>
        <p:spPr>
          <a:xfrm>
            <a:off x="2267030" y="3459"/>
            <a:ext cx="9924966" cy="6841841"/>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31000"/>
            </a:srgbClr>
          </a:solidFill>
        </p:spPr>
        <p:txBody>
          <a:bodyPr wrap="square" lIns="0" tIns="0" rIns="0" bIns="0" rtlCol="0"/>
          <a:lstStyle/>
          <a:p>
            <a:endParaRPr sz="980"/>
          </a:p>
        </p:txBody>
      </p:sp>
      <p:sp>
        <p:nvSpPr>
          <p:cNvPr id="11" name="Text Placeholder 6">
            <a:extLst>
              <a:ext uri="{FF2B5EF4-FFF2-40B4-BE49-F238E27FC236}">
                <a16:creationId xmlns:a16="http://schemas.microsoft.com/office/drawing/2014/main" id="{9A06B0C1-2959-3846-B533-91FF527E0C9A}"/>
              </a:ext>
            </a:extLst>
          </p:cNvPr>
          <p:cNvSpPr>
            <a:spLocks noGrp="1"/>
          </p:cNvSpPr>
          <p:nvPr>
            <p:ph type="body" sz="quarter" idx="13" hasCustomPrompt="1"/>
          </p:nvPr>
        </p:nvSpPr>
        <p:spPr>
          <a:xfrm>
            <a:off x="355740" y="1327727"/>
            <a:ext cx="11303000" cy="473797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add text</a:t>
            </a:r>
          </a:p>
          <a:p>
            <a:pPr lvl="1"/>
            <a:endParaRPr lang="en-US"/>
          </a:p>
        </p:txBody>
      </p:sp>
      <p:pic>
        <p:nvPicPr>
          <p:cNvPr id="4" name="Picture 3" descr="A green triangle with a black background&#10;&#10;Description automatically generated with medium confidence">
            <a:extLst>
              <a:ext uri="{FF2B5EF4-FFF2-40B4-BE49-F238E27FC236}">
                <a16:creationId xmlns:a16="http://schemas.microsoft.com/office/drawing/2014/main" id="{F49E0D1B-A8CF-6CC2-DC55-5DA2823AECC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sp>
        <p:nvSpPr>
          <p:cNvPr id="2" name="Title 1">
            <a:extLst>
              <a:ext uri="{FF2B5EF4-FFF2-40B4-BE49-F238E27FC236}">
                <a16:creationId xmlns:a16="http://schemas.microsoft.com/office/drawing/2014/main" id="{3229F9A3-0F66-A58C-E76F-BDF2B77999DE}"/>
              </a:ext>
            </a:extLst>
          </p:cNvPr>
          <p:cNvSpPr>
            <a:spLocks noGrp="1"/>
          </p:cNvSpPr>
          <p:nvPr>
            <p:ph type="title"/>
          </p:nvPr>
        </p:nvSpPr>
        <p:spPr>
          <a:xfrm>
            <a:off x="277586" y="403006"/>
            <a:ext cx="11410949" cy="520128"/>
          </a:xfrm>
          <a:prstGeom prst="rect">
            <a:avLst/>
          </a:prstGeom>
        </p:spPr>
        <p:txBody>
          <a:bodyPr>
            <a:noAutofit/>
          </a:bodyPr>
          <a:lstStyle>
            <a:lvl1pPr>
              <a:defRPr sz="3992">
                <a:solidFill>
                  <a:schemeClr val="tx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C9D4800E-FABB-2B1F-2263-A044386D51C2}"/>
              </a:ext>
            </a:extLst>
          </p:cNvPr>
          <p:cNvCxnSpPr>
            <a:cxnSpLocks/>
          </p:cNvCxnSpPr>
          <p:nvPr/>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5" name="Slide Number Placeholder 5">
            <a:extLst>
              <a:ext uri="{FF2B5EF4-FFF2-40B4-BE49-F238E27FC236}">
                <a16:creationId xmlns:a16="http://schemas.microsoft.com/office/drawing/2014/main" id="{17B6DAC1-24BC-F44B-B44B-9CDE8F9E0E33}"/>
              </a:ext>
            </a:extLst>
          </p:cNvPr>
          <p:cNvSpPr txBox="1">
            <a:spLocks/>
          </p:cNvSpPr>
          <p:nvPr/>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
        <p:nvSpPr>
          <p:cNvPr id="6" name="object 3">
            <a:extLst>
              <a:ext uri="{FF2B5EF4-FFF2-40B4-BE49-F238E27FC236}">
                <a16:creationId xmlns:a16="http://schemas.microsoft.com/office/drawing/2014/main" id="{246E79DA-EC67-C737-99DC-B56B640F96E5}"/>
              </a:ext>
            </a:extLst>
          </p:cNvPr>
          <p:cNvSpPr/>
          <p:nvPr userDrawn="1"/>
        </p:nvSpPr>
        <p:spPr>
          <a:xfrm>
            <a:off x="2267030" y="3459"/>
            <a:ext cx="9924966" cy="6841841"/>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31000"/>
            </a:srgbClr>
          </a:solidFill>
        </p:spPr>
        <p:txBody>
          <a:bodyPr wrap="square" lIns="0" tIns="0" rIns="0" bIns="0" rtlCol="0"/>
          <a:lstStyle/>
          <a:p>
            <a:endParaRPr sz="980"/>
          </a:p>
        </p:txBody>
      </p:sp>
      <p:pic>
        <p:nvPicPr>
          <p:cNvPr id="8" name="Picture 7" descr="A green triangle with a black background&#10;&#10;Description automatically generated with medium confidence">
            <a:extLst>
              <a:ext uri="{FF2B5EF4-FFF2-40B4-BE49-F238E27FC236}">
                <a16:creationId xmlns:a16="http://schemas.microsoft.com/office/drawing/2014/main" id="{1DF8E0AC-72F4-DC5D-EC87-63437F9E4F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cxnSp>
        <p:nvCxnSpPr>
          <p:cNvPr id="9" name="Straight Connector 8">
            <a:extLst>
              <a:ext uri="{FF2B5EF4-FFF2-40B4-BE49-F238E27FC236}">
                <a16:creationId xmlns:a16="http://schemas.microsoft.com/office/drawing/2014/main" id="{B941D281-83F1-F5E1-0E39-1D4BB06A064B}"/>
              </a:ext>
            </a:extLst>
          </p:cNvPr>
          <p:cNvCxnSpPr>
            <a:cxnSpLocks/>
          </p:cNvCxnSpPr>
          <p:nvPr userDrawn="1"/>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67C44022-53F5-E0BC-B4A7-1CEA22CA5B38}"/>
              </a:ext>
            </a:extLst>
          </p:cNvPr>
          <p:cNvSpPr txBox="1">
            <a:spLocks/>
          </p:cNvSpPr>
          <p:nvPr userDrawn="1"/>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30296756"/>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opic_1">
    <p:bg>
      <p:bgPr>
        <a:solidFill>
          <a:schemeClr val="bg1"/>
        </a:solidFill>
        <a:effectLst/>
      </p:bgPr>
    </p:bg>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4B903792-0E62-5C49-D119-F9EDD7FE3688}"/>
              </a:ext>
            </a:extLst>
          </p:cNvPr>
          <p:cNvSpPr/>
          <p:nvPr userDrawn="1"/>
        </p:nvSpPr>
        <p:spPr>
          <a:xfrm>
            <a:off x="2267030" y="3459"/>
            <a:ext cx="9924966" cy="6841841"/>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40000"/>
            </a:srgbClr>
          </a:solidFill>
        </p:spPr>
        <p:txBody>
          <a:bodyPr wrap="square" lIns="0" tIns="0" rIns="0" bIns="0" rtlCol="0"/>
          <a:lstStyle/>
          <a:p>
            <a:endParaRPr sz="980"/>
          </a:p>
        </p:txBody>
      </p:sp>
      <p:sp>
        <p:nvSpPr>
          <p:cNvPr id="21" name="Text Placeholder 2">
            <a:extLst>
              <a:ext uri="{FF2B5EF4-FFF2-40B4-BE49-F238E27FC236}">
                <a16:creationId xmlns:a16="http://schemas.microsoft.com/office/drawing/2014/main" id="{B6114717-03AF-697E-1A65-C2591564E83C}"/>
              </a:ext>
            </a:extLst>
          </p:cNvPr>
          <p:cNvSpPr>
            <a:spLocks noGrp="1"/>
          </p:cNvSpPr>
          <p:nvPr>
            <p:ph type="body" sz="quarter" idx="11" hasCustomPrompt="1"/>
          </p:nvPr>
        </p:nvSpPr>
        <p:spPr>
          <a:xfrm>
            <a:off x="559627" y="2531784"/>
            <a:ext cx="3637202" cy="386597"/>
          </a:xfrm>
          <a:prstGeom prst="rect">
            <a:avLst/>
          </a:prstGeom>
        </p:spPr>
        <p:txBody>
          <a:bodyPr>
            <a:noAutofit/>
          </a:bodyPr>
          <a:lstStyle>
            <a:lvl1pPr marL="0" indent="0" algn="l">
              <a:buNone/>
              <a:defRPr sz="1797" b="1" cap="all" spc="299" baseline="0">
                <a:solidFill>
                  <a:schemeClr val="tx1"/>
                </a:solidFill>
              </a:defRPr>
            </a:lvl1pPr>
            <a:lvl2pPr marL="221340" indent="0">
              <a:buNone/>
              <a:defRPr/>
            </a:lvl2pPr>
          </a:lstStyle>
          <a:p>
            <a:r>
              <a:rPr lang="en-US"/>
              <a:t>TOPIC 1</a:t>
            </a:r>
          </a:p>
        </p:txBody>
      </p:sp>
      <p:sp>
        <p:nvSpPr>
          <p:cNvPr id="4" name="object 14">
            <a:extLst>
              <a:ext uri="{FF2B5EF4-FFF2-40B4-BE49-F238E27FC236}">
                <a16:creationId xmlns:a16="http://schemas.microsoft.com/office/drawing/2014/main" id="{C20B207F-9E54-CB02-252E-9821FE1A0452}"/>
              </a:ext>
            </a:extLst>
          </p:cNvPr>
          <p:cNvSpPr/>
          <p:nvPr/>
        </p:nvSpPr>
        <p:spPr>
          <a:xfrm>
            <a:off x="507702" y="3069217"/>
            <a:ext cx="3689131" cy="45634"/>
          </a:xfrm>
          <a:custGeom>
            <a:avLst/>
            <a:gdLst/>
            <a:ahLst/>
            <a:cxnLst/>
            <a:rect l="l" t="t" r="r" b="b"/>
            <a:pathLst>
              <a:path w="5553075">
                <a:moveTo>
                  <a:pt x="0" y="0"/>
                </a:moveTo>
                <a:lnTo>
                  <a:pt x="5552561" y="0"/>
                </a:lnTo>
              </a:path>
            </a:pathLst>
          </a:custGeom>
          <a:ln w="11966">
            <a:solidFill>
              <a:srgbClr val="2BBC2B"/>
            </a:solidFill>
          </a:ln>
        </p:spPr>
        <p:txBody>
          <a:bodyPr wrap="square" lIns="0" tIns="0" rIns="0" bIns="0" rtlCol="0"/>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sz="179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 name="object 14">
            <a:extLst>
              <a:ext uri="{FF2B5EF4-FFF2-40B4-BE49-F238E27FC236}">
                <a16:creationId xmlns:a16="http://schemas.microsoft.com/office/drawing/2014/main" id="{96A5478C-BBBD-C49A-E245-A3D102101425}"/>
              </a:ext>
            </a:extLst>
          </p:cNvPr>
          <p:cNvSpPr/>
          <p:nvPr/>
        </p:nvSpPr>
        <p:spPr>
          <a:xfrm>
            <a:off x="507702" y="3835652"/>
            <a:ext cx="3689131" cy="45634"/>
          </a:xfrm>
          <a:custGeom>
            <a:avLst/>
            <a:gdLst/>
            <a:ahLst/>
            <a:cxnLst/>
            <a:rect l="l" t="t" r="r" b="b"/>
            <a:pathLst>
              <a:path w="5553075">
                <a:moveTo>
                  <a:pt x="0" y="0"/>
                </a:moveTo>
                <a:lnTo>
                  <a:pt x="5552561" y="0"/>
                </a:lnTo>
              </a:path>
            </a:pathLst>
          </a:custGeom>
          <a:ln w="11966">
            <a:solidFill>
              <a:srgbClr val="2BBC2B"/>
            </a:solidFill>
          </a:ln>
        </p:spPr>
        <p:txBody>
          <a:bodyPr wrap="square" lIns="0" tIns="0" rIns="0" bIns="0" rtlCol="0"/>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sz="179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 name="object 14">
            <a:extLst>
              <a:ext uri="{FF2B5EF4-FFF2-40B4-BE49-F238E27FC236}">
                <a16:creationId xmlns:a16="http://schemas.microsoft.com/office/drawing/2014/main" id="{89BBBF27-F383-3706-EFE0-6E0888B97E75}"/>
              </a:ext>
            </a:extLst>
          </p:cNvPr>
          <p:cNvSpPr/>
          <p:nvPr/>
        </p:nvSpPr>
        <p:spPr>
          <a:xfrm>
            <a:off x="507701" y="4677019"/>
            <a:ext cx="3689131" cy="45634"/>
          </a:xfrm>
          <a:custGeom>
            <a:avLst/>
            <a:gdLst/>
            <a:ahLst/>
            <a:cxnLst/>
            <a:rect l="l" t="t" r="r" b="b"/>
            <a:pathLst>
              <a:path w="5553075">
                <a:moveTo>
                  <a:pt x="0" y="0"/>
                </a:moveTo>
                <a:lnTo>
                  <a:pt x="5552561" y="0"/>
                </a:lnTo>
              </a:path>
            </a:pathLst>
          </a:custGeom>
          <a:ln w="11966">
            <a:solidFill>
              <a:srgbClr val="2BBC2B"/>
            </a:solidFill>
          </a:ln>
        </p:spPr>
        <p:txBody>
          <a:bodyPr wrap="square" lIns="0" tIns="0" rIns="0" bIns="0" rtlCol="0"/>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sz="179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 name="object 14">
            <a:extLst>
              <a:ext uri="{FF2B5EF4-FFF2-40B4-BE49-F238E27FC236}">
                <a16:creationId xmlns:a16="http://schemas.microsoft.com/office/drawing/2014/main" id="{7021225C-BD2B-935D-2AD3-8834312E0A87}"/>
              </a:ext>
            </a:extLst>
          </p:cNvPr>
          <p:cNvSpPr/>
          <p:nvPr/>
        </p:nvSpPr>
        <p:spPr>
          <a:xfrm>
            <a:off x="507700" y="5504871"/>
            <a:ext cx="3689131" cy="45634"/>
          </a:xfrm>
          <a:custGeom>
            <a:avLst/>
            <a:gdLst/>
            <a:ahLst/>
            <a:cxnLst/>
            <a:rect l="l" t="t" r="r" b="b"/>
            <a:pathLst>
              <a:path w="5553075">
                <a:moveTo>
                  <a:pt x="0" y="0"/>
                </a:moveTo>
                <a:lnTo>
                  <a:pt x="5552561" y="0"/>
                </a:lnTo>
              </a:path>
            </a:pathLst>
          </a:custGeom>
          <a:ln w="11966">
            <a:solidFill>
              <a:srgbClr val="2BBC2B"/>
            </a:solidFill>
          </a:ln>
        </p:spPr>
        <p:txBody>
          <a:bodyPr wrap="square" lIns="0" tIns="0" rIns="0" bIns="0" rtlCol="0"/>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sz="179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 name="object 14">
            <a:extLst>
              <a:ext uri="{FF2B5EF4-FFF2-40B4-BE49-F238E27FC236}">
                <a16:creationId xmlns:a16="http://schemas.microsoft.com/office/drawing/2014/main" id="{9674AFEE-5BE6-7C99-0632-CB3B2E3A5D6D}"/>
              </a:ext>
            </a:extLst>
          </p:cNvPr>
          <p:cNvSpPr/>
          <p:nvPr/>
        </p:nvSpPr>
        <p:spPr>
          <a:xfrm>
            <a:off x="507699" y="2238873"/>
            <a:ext cx="3689131" cy="45634"/>
          </a:xfrm>
          <a:custGeom>
            <a:avLst/>
            <a:gdLst/>
            <a:ahLst/>
            <a:cxnLst/>
            <a:rect l="l" t="t" r="r" b="b"/>
            <a:pathLst>
              <a:path w="5553075">
                <a:moveTo>
                  <a:pt x="0" y="0"/>
                </a:moveTo>
                <a:lnTo>
                  <a:pt x="5552561" y="0"/>
                </a:lnTo>
              </a:path>
            </a:pathLst>
          </a:custGeom>
          <a:ln w="11966">
            <a:solidFill>
              <a:srgbClr val="2BBC2B"/>
            </a:solidFill>
          </a:ln>
        </p:spPr>
        <p:txBody>
          <a:bodyPr wrap="square" lIns="0" tIns="0" rIns="0" bIns="0" rtlCol="0"/>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sz="179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5" name="Text Placeholder 2">
            <a:extLst>
              <a:ext uri="{FF2B5EF4-FFF2-40B4-BE49-F238E27FC236}">
                <a16:creationId xmlns:a16="http://schemas.microsoft.com/office/drawing/2014/main" id="{E58D4403-4BD1-34BD-5751-4C945E61B933}"/>
              </a:ext>
            </a:extLst>
          </p:cNvPr>
          <p:cNvSpPr>
            <a:spLocks noGrp="1"/>
          </p:cNvSpPr>
          <p:nvPr>
            <p:ph type="body" sz="quarter" idx="12" hasCustomPrompt="1"/>
          </p:nvPr>
        </p:nvSpPr>
        <p:spPr>
          <a:xfrm>
            <a:off x="539503" y="3318736"/>
            <a:ext cx="3657326" cy="411714"/>
          </a:xfrm>
          <a:prstGeom prst="rect">
            <a:avLst/>
          </a:prstGeom>
        </p:spPr>
        <p:txBody>
          <a:bodyPr>
            <a:noAutofit/>
          </a:bodyPr>
          <a:lstStyle>
            <a:lvl1pPr marL="0" indent="0" algn="l">
              <a:buNone/>
              <a:defRPr sz="1797" b="1" cap="all" spc="299" baseline="0">
                <a:solidFill>
                  <a:schemeClr val="tx1"/>
                </a:solidFill>
              </a:defRPr>
            </a:lvl1pPr>
            <a:lvl2pPr marL="221340" indent="0">
              <a:buNone/>
              <a:defRPr/>
            </a:lvl2pPr>
          </a:lstStyle>
          <a:p>
            <a:r>
              <a:rPr lang="en-US"/>
              <a:t>TOPIC 2</a:t>
            </a:r>
          </a:p>
        </p:txBody>
      </p:sp>
      <p:sp>
        <p:nvSpPr>
          <p:cNvPr id="16" name="Text Placeholder 2">
            <a:extLst>
              <a:ext uri="{FF2B5EF4-FFF2-40B4-BE49-F238E27FC236}">
                <a16:creationId xmlns:a16="http://schemas.microsoft.com/office/drawing/2014/main" id="{F4881246-BE07-D8A9-536B-1688E302C496}"/>
              </a:ext>
            </a:extLst>
          </p:cNvPr>
          <p:cNvSpPr>
            <a:spLocks noGrp="1"/>
          </p:cNvSpPr>
          <p:nvPr>
            <p:ph type="body" sz="quarter" idx="13" hasCustomPrompt="1"/>
          </p:nvPr>
        </p:nvSpPr>
        <p:spPr>
          <a:xfrm>
            <a:off x="562943" y="4102566"/>
            <a:ext cx="3689131" cy="328024"/>
          </a:xfrm>
          <a:prstGeom prst="rect">
            <a:avLst/>
          </a:prstGeom>
        </p:spPr>
        <p:txBody>
          <a:bodyPr>
            <a:noAutofit/>
          </a:bodyPr>
          <a:lstStyle>
            <a:lvl1pPr marL="0" indent="0" algn="l">
              <a:buNone/>
              <a:defRPr sz="1797" b="1" cap="all" spc="299" baseline="0">
                <a:solidFill>
                  <a:schemeClr val="tx1"/>
                </a:solidFill>
              </a:defRPr>
            </a:lvl1pPr>
            <a:lvl2pPr marL="221340" indent="0">
              <a:buNone/>
              <a:defRPr/>
            </a:lvl2pPr>
          </a:lstStyle>
          <a:p>
            <a:r>
              <a:rPr lang="en-US"/>
              <a:t>TOPIC 3</a:t>
            </a:r>
          </a:p>
        </p:txBody>
      </p:sp>
      <p:sp>
        <p:nvSpPr>
          <p:cNvPr id="18" name="Text Placeholder 2">
            <a:extLst>
              <a:ext uri="{FF2B5EF4-FFF2-40B4-BE49-F238E27FC236}">
                <a16:creationId xmlns:a16="http://schemas.microsoft.com/office/drawing/2014/main" id="{1AD3A512-D54A-5D0D-CAC8-9B74F1E64DB1}"/>
              </a:ext>
            </a:extLst>
          </p:cNvPr>
          <p:cNvSpPr>
            <a:spLocks noGrp="1"/>
          </p:cNvSpPr>
          <p:nvPr>
            <p:ph type="body" sz="quarter" idx="14" hasCustomPrompt="1"/>
          </p:nvPr>
        </p:nvSpPr>
        <p:spPr>
          <a:xfrm>
            <a:off x="533401" y="4910666"/>
            <a:ext cx="3689131" cy="287702"/>
          </a:xfrm>
          <a:prstGeom prst="rect">
            <a:avLst/>
          </a:prstGeom>
        </p:spPr>
        <p:txBody>
          <a:bodyPr>
            <a:noAutofit/>
          </a:bodyPr>
          <a:lstStyle>
            <a:lvl1pPr marL="0" indent="0" algn="l">
              <a:buNone/>
              <a:defRPr sz="1797" b="1" cap="all" spc="299" baseline="0">
                <a:solidFill>
                  <a:schemeClr val="tx1"/>
                </a:solidFill>
              </a:defRPr>
            </a:lvl1pPr>
            <a:lvl2pPr marL="221340" indent="0">
              <a:buNone/>
              <a:defRPr/>
            </a:lvl2pPr>
          </a:lstStyle>
          <a:p>
            <a:r>
              <a:rPr lang="en-US"/>
              <a:t>TOPIC 4</a:t>
            </a:r>
          </a:p>
        </p:txBody>
      </p:sp>
      <p:pic>
        <p:nvPicPr>
          <p:cNvPr id="10" name="Picture 9" descr="A green triangle with a black background&#10;&#10;Description automatically generated with medium confidence">
            <a:extLst>
              <a:ext uri="{FF2B5EF4-FFF2-40B4-BE49-F238E27FC236}">
                <a16:creationId xmlns:a16="http://schemas.microsoft.com/office/drawing/2014/main" id="{B14017CC-9C34-2A2B-421E-7552E390746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sp>
        <p:nvSpPr>
          <p:cNvPr id="9" name="Title 1">
            <a:extLst>
              <a:ext uri="{FF2B5EF4-FFF2-40B4-BE49-F238E27FC236}">
                <a16:creationId xmlns:a16="http://schemas.microsoft.com/office/drawing/2014/main" id="{545C7364-79D9-CB46-4A77-04590E0E6ECF}"/>
              </a:ext>
            </a:extLst>
          </p:cNvPr>
          <p:cNvSpPr>
            <a:spLocks noGrp="1"/>
          </p:cNvSpPr>
          <p:nvPr>
            <p:ph type="title"/>
          </p:nvPr>
        </p:nvSpPr>
        <p:spPr>
          <a:xfrm>
            <a:off x="266700" y="403006"/>
            <a:ext cx="11410949" cy="520128"/>
          </a:xfrm>
        </p:spPr>
        <p:txBody>
          <a:bodyPr>
            <a:noAutofit/>
          </a:bodyPr>
          <a:lstStyle>
            <a:lvl1pPr>
              <a:defRPr sz="3992">
                <a:solidFill>
                  <a:schemeClr val="tx1"/>
                </a:solidFill>
              </a:defRPr>
            </a:lvl1pPr>
          </a:lstStyle>
          <a:p>
            <a:r>
              <a:rPr lang="en-US"/>
              <a:t>Click to edit Master title style</a:t>
            </a:r>
          </a:p>
        </p:txBody>
      </p:sp>
      <p:cxnSp>
        <p:nvCxnSpPr>
          <p:cNvPr id="11" name="Straight Connector 10">
            <a:extLst>
              <a:ext uri="{FF2B5EF4-FFF2-40B4-BE49-F238E27FC236}">
                <a16:creationId xmlns:a16="http://schemas.microsoft.com/office/drawing/2014/main" id="{413D4C26-294D-AE11-82B1-DC4DF62BF798}"/>
              </a:ext>
            </a:extLst>
          </p:cNvPr>
          <p:cNvCxnSpPr>
            <a:cxnSpLocks/>
          </p:cNvCxnSpPr>
          <p:nvPr/>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E7FAEDA3-5457-BC08-3B3E-B21BE3D7BC9D}"/>
              </a:ext>
            </a:extLst>
          </p:cNvPr>
          <p:cNvSpPr txBox="1">
            <a:spLocks/>
          </p:cNvSpPr>
          <p:nvPr/>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
        <p:nvSpPr>
          <p:cNvPr id="3" name="object 3">
            <a:extLst>
              <a:ext uri="{FF2B5EF4-FFF2-40B4-BE49-F238E27FC236}">
                <a16:creationId xmlns:a16="http://schemas.microsoft.com/office/drawing/2014/main" id="{94D59F3B-D44B-4AC6-A143-BE7C993BE055}"/>
              </a:ext>
            </a:extLst>
          </p:cNvPr>
          <p:cNvSpPr/>
          <p:nvPr userDrawn="1"/>
        </p:nvSpPr>
        <p:spPr>
          <a:xfrm>
            <a:off x="2267030" y="3459"/>
            <a:ext cx="9924966" cy="6841841"/>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40000"/>
            </a:srgbClr>
          </a:solidFill>
        </p:spPr>
        <p:txBody>
          <a:bodyPr wrap="square" lIns="0" tIns="0" rIns="0" bIns="0" rtlCol="0"/>
          <a:lstStyle/>
          <a:p>
            <a:endParaRPr sz="980"/>
          </a:p>
        </p:txBody>
      </p:sp>
      <p:sp>
        <p:nvSpPr>
          <p:cNvPr id="12" name="object 14">
            <a:extLst>
              <a:ext uri="{FF2B5EF4-FFF2-40B4-BE49-F238E27FC236}">
                <a16:creationId xmlns:a16="http://schemas.microsoft.com/office/drawing/2014/main" id="{A8865C9D-F7E2-34B9-4345-B86C048DC086}"/>
              </a:ext>
            </a:extLst>
          </p:cNvPr>
          <p:cNvSpPr/>
          <p:nvPr userDrawn="1"/>
        </p:nvSpPr>
        <p:spPr>
          <a:xfrm>
            <a:off x="507702" y="3069217"/>
            <a:ext cx="3689131" cy="45634"/>
          </a:xfrm>
          <a:custGeom>
            <a:avLst/>
            <a:gdLst/>
            <a:ahLst/>
            <a:cxnLst/>
            <a:rect l="l" t="t" r="r" b="b"/>
            <a:pathLst>
              <a:path w="5553075">
                <a:moveTo>
                  <a:pt x="0" y="0"/>
                </a:moveTo>
                <a:lnTo>
                  <a:pt x="5552561" y="0"/>
                </a:lnTo>
              </a:path>
            </a:pathLst>
          </a:custGeom>
          <a:ln w="11966">
            <a:solidFill>
              <a:srgbClr val="2BBC2B"/>
            </a:solidFill>
          </a:ln>
        </p:spPr>
        <p:txBody>
          <a:bodyPr wrap="square" lIns="0" tIns="0" rIns="0" bIns="0" rtlCol="0"/>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sz="179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3" name="object 14">
            <a:extLst>
              <a:ext uri="{FF2B5EF4-FFF2-40B4-BE49-F238E27FC236}">
                <a16:creationId xmlns:a16="http://schemas.microsoft.com/office/drawing/2014/main" id="{D55BB2A1-9C1E-2E2A-9BB4-7216080BDB06}"/>
              </a:ext>
            </a:extLst>
          </p:cNvPr>
          <p:cNvSpPr/>
          <p:nvPr userDrawn="1"/>
        </p:nvSpPr>
        <p:spPr>
          <a:xfrm>
            <a:off x="507702" y="3835652"/>
            <a:ext cx="3689131" cy="45634"/>
          </a:xfrm>
          <a:custGeom>
            <a:avLst/>
            <a:gdLst/>
            <a:ahLst/>
            <a:cxnLst/>
            <a:rect l="l" t="t" r="r" b="b"/>
            <a:pathLst>
              <a:path w="5553075">
                <a:moveTo>
                  <a:pt x="0" y="0"/>
                </a:moveTo>
                <a:lnTo>
                  <a:pt x="5552561" y="0"/>
                </a:lnTo>
              </a:path>
            </a:pathLst>
          </a:custGeom>
          <a:ln w="11966">
            <a:solidFill>
              <a:srgbClr val="2BBC2B"/>
            </a:solidFill>
          </a:ln>
        </p:spPr>
        <p:txBody>
          <a:bodyPr wrap="square" lIns="0" tIns="0" rIns="0" bIns="0" rtlCol="0"/>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sz="179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4" name="object 14">
            <a:extLst>
              <a:ext uri="{FF2B5EF4-FFF2-40B4-BE49-F238E27FC236}">
                <a16:creationId xmlns:a16="http://schemas.microsoft.com/office/drawing/2014/main" id="{6E66EFB6-05B3-4C1A-BC33-CF3EA2F4E5A7}"/>
              </a:ext>
            </a:extLst>
          </p:cNvPr>
          <p:cNvSpPr/>
          <p:nvPr userDrawn="1"/>
        </p:nvSpPr>
        <p:spPr>
          <a:xfrm>
            <a:off x="507701" y="4677019"/>
            <a:ext cx="3689131" cy="45634"/>
          </a:xfrm>
          <a:custGeom>
            <a:avLst/>
            <a:gdLst/>
            <a:ahLst/>
            <a:cxnLst/>
            <a:rect l="l" t="t" r="r" b="b"/>
            <a:pathLst>
              <a:path w="5553075">
                <a:moveTo>
                  <a:pt x="0" y="0"/>
                </a:moveTo>
                <a:lnTo>
                  <a:pt x="5552561" y="0"/>
                </a:lnTo>
              </a:path>
            </a:pathLst>
          </a:custGeom>
          <a:ln w="11966">
            <a:solidFill>
              <a:srgbClr val="2BBC2B"/>
            </a:solidFill>
          </a:ln>
        </p:spPr>
        <p:txBody>
          <a:bodyPr wrap="square" lIns="0" tIns="0" rIns="0" bIns="0" rtlCol="0"/>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sz="179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9" name="object 14">
            <a:extLst>
              <a:ext uri="{FF2B5EF4-FFF2-40B4-BE49-F238E27FC236}">
                <a16:creationId xmlns:a16="http://schemas.microsoft.com/office/drawing/2014/main" id="{A3373166-FBC8-A83E-F2B3-D6436CCC709B}"/>
              </a:ext>
            </a:extLst>
          </p:cNvPr>
          <p:cNvSpPr/>
          <p:nvPr userDrawn="1"/>
        </p:nvSpPr>
        <p:spPr>
          <a:xfrm>
            <a:off x="507700" y="5504871"/>
            <a:ext cx="3689131" cy="45634"/>
          </a:xfrm>
          <a:custGeom>
            <a:avLst/>
            <a:gdLst/>
            <a:ahLst/>
            <a:cxnLst/>
            <a:rect l="l" t="t" r="r" b="b"/>
            <a:pathLst>
              <a:path w="5553075">
                <a:moveTo>
                  <a:pt x="0" y="0"/>
                </a:moveTo>
                <a:lnTo>
                  <a:pt x="5552561" y="0"/>
                </a:lnTo>
              </a:path>
            </a:pathLst>
          </a:custGeom>
          <a:ln w="11966">
            <a:solidFill>
              <a:srgbClr val="2BBC2B"/>
            </a:solidFill>
          </a:ln>
        </p:spPr>
        <p:txBody>
          <a:bodyPr wrap="square" lIns="0" tIns="0" rIns="0" bIns="0" rtlCol="0"/>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sz="179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0" name="object 14">
            <a:extLst>
              <a:ext uri="{FF2B5EF4-FFF2-40B4-BE49-F238E27FC236}">
                <a16:creationId xmlns:a16="http://schemas.microsoft.com/office/drawing/2014/main" id="{D7434470-66EA-A0B8-54E2-563A8203C440}"/>
              </a:ext>
            </a:extLst>
          </p:cNvPr>
          <p:cNvSpPr/>
          <p:nvPr userDrawn="1"/>
        </p:nvSpPr>
        <p:spPr>
          <a:xfrm>
            <a:off x="507699" y="2238873"/>
            <a:ext cx="3689131" cy="45634"/>
          </a:xfrm>
          <a:custGeom>
            <a:avLst/>
            <a:gdLst/>
            <a:ahLst/>
            <a:cxnLst/>
            <a:rect l="l" t="t" r="r" b="b"/>
            <a:pathLst>
              <a:path w="5553075">
                <a:moveTo>
                  <a:pt x="0" y="0"/>
                </a:moveTo>
                <a:lnTo>
                  <a:pt x="5552561" y="0"/>
                </a:lnTo>
              </a:path>
            </a:pathLst>
          </a:custGeom>
          <a:ln w="11966">
            <a:solidFill>
              <a:srgbClr val="2BBC2B"/>
            </a:solidFill>
          </a:ln>
        </p:spPr>
        <p:txBody>
          <a:bodyPr wrap="square" lIns="0" tIns="0" rIns="0" bIns="0" rtlCol="0"/>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sz="1797"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22" name="Picture 21" descr="A green triangle with a black background&#10;&#10;Description automatically generated with medium confidence">
            <a:extLst>
              <a:ext uri="{FF2B5EF4-FFF2-40B4-BE49-F238E27FC236}">
                <a16:creationId xmlns:a16="http://schemas.microsoft.com/office/drawing/2014/main" id="{C4E77C34-DD72-AAA9-511B-405077EB5CA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cxnSp>
        <p:nvCxnSpPr>
          <p:cNvPr id="23" name="Straight Connector 22">
            <a:extLst>
              <a:ext uri="{FF2B5EF4-FFF2-40B4-BE49-F238E27FC236}">
                <a16:creationId xmlns:a16="http://schemas.microsoft.com/office/drawing/2014/main" id="{6B4342E7-0FD9-6620-5E0F-C837DC8EB49C}"/>
              </a:ext>
            </a:extLst>
          </p:cNvPr>
          <p:cNvCxnSpPr>
            <a:cxnSpLocks/>
          </p:cNvCxnSpPr>
          <p:nvPr userDrawn="1"/>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24" name="Slide Number Placeholder 5">
            <a:extLst>
              <a:ext uri="{FF2B5EF4-FFF2-40B4-BE49-F238E27FC236}">
                <a16:creationId xmlns:a16="http://schemas.microsoft.com/office/drawing/2014/main" id="{4EF439EF-E0F3-7F47-430C-B44DBCA7F258}"/>
              </a:ext>
            </a:extLst>
          </p:cNvPr>
          <p:cNvSpPr txBox="1">
            <a:spLocks/>
          </p:cNvSpPr>
          <p:nvPr userDrawn="1"/>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35544931"/>
      </p:ext>
    </p:extLst>
  </p:cSld>
  <p:clrMapOvr>
    <a:masterClrMapping/>
  </p:clrMapOvr>
  <p:extLst>
    <p:ext uri="{DCECCB84-F9BA-43D5-87BE-67443E8EF086}">
      <p15:sldGuideLst xmlns:p15="http://schemas.microsoft.com/office/powerpoint/2012/main">
        <p15:guide id="3" orient="horz" pos="4320">
          <p15:clr>
            <a:srgbClr val="FBAE40"/>
          </p15:clr>
        </p15:guide>
        <p15:guide id="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opic_2">
    <p:bg>
      <p:bgPr>
        <a:gradFill>
          <a:gsLst>
            <a:gs pos="0">
              <a:srgbClr val="B4EA54"/>
            </a:gs>
            <a:gs pos="99000">
              <a:srgbClr val="2BBC2B"/>
            </a:gs>
            <a:gs pos="60000">
              <a:srgbClr val="2BBC2B"/>
            </a:gs>
          </a:gsLst>
          <a:lin ang="5400000" scaled="1"/>
        </a:gradFill>
        <a:effectLst/>
      </p:bgPr>
    </p:bg>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4B903792-0E62-5C49-D119-F9EDD7FE3688}"/>
              </a:ext>
            </a:extLst>
          </p:cNvPr>
          <p:cNvSpPr/>
          <p:nvPr userDrawn="1"/>
        </p:nvSpPr>
        <p:spPr>
          <a:xfrm>
            <a:off x="2267030" y="3459"/>
            <a:ext cx="9924966" cy="6841841"/>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40000"/>
            </a:srgbClr>
          </a:solidFill>
        </p:spPr>
        <p:txBody>
          <a:bodyPr wrap="square" lIns="0" tIns="0" rIns="0" bIns="0" rtlCol="0"/>
          <a:lstStyle/>
          <a:p>
            <a:endParaRPr sz="980"/>
          </a:p>
        </p:txBody>
      </p:sp>
      <p:sp>
        <p:nvSpPr>
          <p:cNvPr id="21" name="Text Placeholder 2">
            <a:extLst>
              <a:ext uri="{FF2B5EF4-FFF2-40B4-BE49-F238E27FC236}">
                <a16:creationId xmlns:a16="http://schemas.microsoft.com/office/drawing/2014/main" id="{B6114717-03AF-697E-1A65-C2591564E83C}"/>
              </a:ext>
            </a:extLst>
          </p:cNvPr>
          <p:cNvSpPr>
            <a:spLocks noGrp="1"/>
          </p:cNvSpPr>
          <p:nvPr>
            <p:ph type="body" sz="quarter" idx="11" hasCustomPrompt="1"/>
          </p:nvPr>
        </p:nvSpPr>
        <p:spPr>
          <a:xfrm>
            <a:off x="559628" y="2531784"/>
            <a:ext cx="3663429" cy="350269"/>
          </a:xfrm>
          <a:prstGeom prst="rect">
            <a:avLst/>
          </a:prstGeom>
        </p:spPr>
        <p:txBody>
          <a:bodyPr>
            <a:noAutofit/>
          </a:bodyPr>
          <a:lstStyle>
            <a:lvl1pPr marL="0" indent="0" algn="l">
              <a:buNone/>
              <a:defRPr sz="1797" b="1" cap="all" spc="299" baseline="0">
                <a:solidFill>
                  <a:schemeClr val="tx1"/>
                </a:solidFill>
              </a:defRPr>
            </a:lvl1pPr>
            <a:lvl2pPr marL="221340" indent="0">
              <a:buNone/>
              <a:defRPr/>
            </a:lvl2pPr>
          </a:lstStyle>
          <a:p>
            <a:r>
              <a:rPr lang="en-US"/>
              <a:t>TOPIC 1</a:t>
            </a:r>
          </a:p>
        </p:txBody>
      </p:sp>
      <p:sp>
        <p:nvSpPr>
          <p:cNvPr id="4" name="object 14">
            <a:extLst>
              <a:ext uri="{FF2B5EF4-FFF2-40B4-BE49-F238E27FC236}">
                <a16:creationId xmlns:a16="http://schemas.microsoft.com/office/drawing/2014/main" id="{C20B207F-9E54-CB02-252E-9821FE1A0452}"/>
              </a:ext>
            </a:extLst>
          </p:cNvPr>
          <p:cNvSpPr/>
          <p:nvPr/>
        </p:nvSpPr>
        <p:spPr>
          <a:xfrm>
            <a:off x="507702" y="3069217"/>
            <a:ext cx="3689131" cy="45634"/>
          </a:xfrm>
          <a:custGeom>
            <a:avLst/>
            <a:gdLst/>
            <a:ahLst/>
            <a:cxnLst/>
            <a:rect l="l" t="t" r="r" b="b"/>
            <a:pathLst>
              <a:path w="5553075">
                <a:moveTo>
                  <a:pt x="0" y="0"/>
                </a:moveTo>
                <a:lnTo>
                  <a:pt x="5552561" y="0"/>
                </a:lnTo>
              </a:path>
            </a:pathLst>
          </a:custGeom>
          <a:ln w="11966">
            <a:solidFill>
              <a:schemeClr val="bg1"/>
            </a:solidFill>
          </a:ln>
        </p:spPr>
        <p:txBody>
          <a:bodyPr wrap="square" lIns="0" tIns="0" rIns="0" bIns="0" rtlCol="0"/>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sz="179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 name="object 14">
            <a:extLst>
              <a:ext uri="{FF2B5EF4-FFF2-40B4-BE49-F238E27FC236}">
                <a16:creationId xmlns:a16="http://schemas.microsoft.com/office/drawing/2014/main" id="{96A5478C-BBBD-C49A-E245-A3D102101425}"/>
              </a:ext>
            </a:extLst>
          </p:cNvPr>
          <p:cNvSpPr/>
          <p:nvPr/>
        </p:nvSpPr>
        <p:spPr>
          <a:xfrm>
            <a:off x="507702" y="3835652"/>
            <a:ext cx="3689131" cy="45634"/>
          </a:xfrm>
          <a:custGeom>
            <a:avLst/>
            <a:gdLst/>
            <a:ahLst/>
            <a:cxnLst/>
            <a:rect l="l" t="t" r="r" b="b"/>
            <a:pathLst>
              <a:path w="5553075">
                <a:moveTo>
                  <a:pt x="0" y="0"/>
                </a:moveTo>
                <a:lnTo>
                  <a:pt x="5552561" y="0"/>
                </a:lnTo>
              </a:path>
            </a:pathLst>
          </a:custGeom>
          <a:ln w="11966">
            <a:solidFill>
              <a:schemeClr val="bg1"/>
            </a:solidFill>
          </a:ln>
        </p:spPr>
        <p:txBody>
          <a:bodyPr wrap="square" lIns="0" tIns="0" rIns="0" bIns="0" rtlCol="0"/>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sz="179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 name="object 14">
            <a:extLst>
              <a:ext uri="{FF2B5EF4-FFF2-40B4-BE49-F238E27FC236}">
                <a16:creationId xmlns:a16="http://schemas.microsoft.com/office/drawing/2014/main" id="{89BBBF27-F383-3706-EFE0-6E0888B97E75}"/>
              </a:ext>
            </a:extLst>
          </p:cNvPr>
          <p:cNvSpPr/>
          <p:nvPr/>
        </p:nvSpPr>
        <p:spPr>
          <a:xfrm>
            <a:off x="507701" y="4677019"/>
            <a:ext cx="3689131" cy="45634"/>
          </a:xfrm>
          <a:custGeom>
            <a:avLst/>
            <a:gdLst/>
            <a:ahLst/>
            <a:cxnLst/>
            <a:rect l="l" t="t" r="r" b="b"/>
            <a:pathLst>
              <a:path w="5553075">
                <a:moveTo>
                  <a:pt x="0" y="0"/>
                </a:moveTo>
                <a:lnTo>
                  <a:pt x="5552561" y="0"/>
                </a:lnTo>
              </a:path>
            </a:pathLst>
          </a:custGeom>
          <a:ln w="11966">
            <a:solidFill>
              <a:schemeClr val="bg1"/>
            </a:solidFill>
          </a:ln>
        </p:spPr>
        <p:txBody>
          <a:bodyPr wrap="square" lIns="0" tIns="0" rIns="0" bIns="0" rtlCol="0"/>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sz="179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 name="object 14">
            <a:extLst>
              <a:ext uri="{FF2B5EF4-FFF2-40B4-BE49-F238E27FC236}">
                <a16:creationId xmlns:a16="http://schemas.microsoft.com/office/drawing/2014/main" id="{7021225C-BD2B-935D-2AD3-8834312E0A87}"/>
              </a:ext>
            </a:extLst>
          </p:cNvPr>
          <p:cNvSpPr/>
          <p:nvPr/>
        </p:nvSpPr>
        <p:spPr>
          <a:xfrm>
            <a:off x="507700" y="5504871"/>
            <a:ext cx="3689131" cy="45634"/>
          </a:xfrm>
          <a:custGeom>
            <a:avLst/>
            <a:gdLst/>
            <a:ahLst/>
            <a:cxnLst/>
            <a:rect l="l" t="t" r="r" b="b"/>
            <a:pathLst>
              <a:path w="5553075">
                <a:moveTo>
                  <a:pt x="0" y="0"/>
                </a:moveTo>
                <a:lnTo>
                  <a:pt x="5552561" y="0"/>
                </a:lnTo>
              </a:path>
            </a:pathLst>
          </a:custGeom>
          <a:ln w="11966">
            <a:solidFill>
              <a:schemeClr val="bg1"/>
            </a:solidFill>
          </a:ln>
        </p:spPr>
        <p:txBody>
          <a:bodyPr wrap="square" lIns="0" tIns="0" rIns="0" bIns="0" rtlCol="0"/>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sz="179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 name="object 14">
            <a:extLst>
              <a:ext uri="{FF2B5EF4-FFF2-40B4-BE49-F238E27FC236}">
                <a16:creationId xmlns:a16="http://schemas.microsoft.com/office/drawing/2014/main" id="{9674AFEE-5BE6-7C99-0632-CB3B2E3A5D6D}"/>
              </a:ext>
            </a:extLst>
          </p:cNvPr>
          <p:cNvSpPr/>
          <p:nvPr/>
        </p:nvSpPr>
        <p:spPr>
          <a:xfrm>
            <a:off x="507699" y="2238873"/>
            <a:ext cx="3689131" cy="45634"/>
          </a:xfrm>
          <a:custGeom>
            <a:avLst/>
            <a:gdLst/>
            <a:ahLst/>
            <a:cxnLst/>
            <a:rect l="l" t="t" r="r" b="b"/>
            <a:pathLst>
              <a:path w="5553075">
                <a:moveTo>
                  <a:pt x="0" y="0"/>
                </a:moveTo>
                <a:lnTo>
                  <a:pt x="5552561" y="0"/>
                </a:lnTo>
              </a:path>
            </a:pathLst>
          </a:custGeom>
          <a:ln w="11966">
            <a:solidFill>
              <a:schemeClr val="bg1"/>
            </a:solidFill>
          </a:ln>
        </p:spPr>
        <p:txBody>
          <a:bodyPr wrap="square" lIns="0" tIns="0" rIns="0" bIns="0" rtlCol="0"/>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sz="179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5" name="Text Placeholder 2">
            <a:extLst>
              <a:ext uri="{FF2B5EF4-FFF2-40B4-BE49-F238E27FC236}">
                <a16:creationId xmlns:a16="http://schemas.microsoft.com/office/drawing/2014/main" id="{E58D4403-4BD1-34BD-5751-4C945E61B933}"/>
              </a:ext>
            </a:extLst>
          </p:cNvPr>
          <p:cNvSpPr>
            <a:spLocks noGrp="1"/>
          </p:cNvSpPr>
          <p:nvPr>
            <p:ph type="body" sz="quarter" idx="12" hasCustomPrompt="1"/>
          </p:nvPr>
        </p:nvSpPr>
        <p:spPr>
          <a:xfrm>
            <a:off x="539504" y="3318736"/>
            <a:ext cx="3663429" cy="350269"/>
          </a:xfrm>
          <a:prstGeom prst="rect">
            <a:avLst/>
          </a:prstGeom>
        </p:spPr>
        <p:txBody>
          <a:bodyPr>
            <a:noAutofit/>
          </a:bodyPr>
          <a:lstStyle>
            <a:lvl1pPr marL="0" indent="0" algn="l">
              <a:buNone/>
              <a:defRPr sz="1797" b="1" cap="all" spc="299" baseline="0">
                <a:solidFill>
                  <a:schemeClr val="tx1"/>
                </a:solidFill>
              </a:defRPr>
            </a:lvl1pPr>
            <a:lvl2pPr marL="221340" indent="0">
              <a:buNone/>
              <a:defRPr/>
            </a:lvl2pPr>
          </a:lstStyle>
          <a:p>
            <a:r>
              <a:rPr lang="en-US"/>
              <a:t>TOPIC 2</a:t>
            </a:r>
          </a:p>
        </p:txBody>
      </p:sp>
      <p:sp>
        <p:nvSpPr>
          <p:cNvPr id="16" name="Text Placeholder 2">
            <a:extLst>
              <a:ext uri="{FF2B5EF4-FFF2-40B4-BE49-F238E27FC236}">
                <a16:creationId xmlns:a16="http://schemas.microsoft.com/office/drawing/2014/main" id="{F4881246-BE07-D8A9-536B-1688E302C496}"/>
              </a:ext>
            </a:extLst>
          </p:cNvPr>
          <p:cNvSpPr>
            <a:spLocks noGrp="1"/>
          </p:cNvSpPr>
          <p:nvPr>
            <p:ph type="body" sz="quarter" idx="13" hasCustomPrompt="1"/>
          </p:nvPr>
        </p:nvSpPr>
        <p:spPr>
          <a:xfrm>
            <a:off x="562943" y="4102566"/>
            <a:ext cx="3663429" cy="350269"/>
          </a:xfrm>
          <a:prstGeom prst="rect">
            <a:avLst/>
          </a:prstGeom>
        </p:spPr>
        <p:txBody>
          <a:bodyPr>
            <a:noAutofit/>
          </a:bodyPr>
          <a:lstStyle>
            <a:lvl1pPr marL="0" indent="0" algn="l">
              <a:buNone/>
              <a:defRPr sz="1797" b="1" cap="all" spc="299" baseline="0">
                <a:solidFill>
                  <a:schemeClr val="tx1"/>
                </a:solidFill>
              </a:defRPr>
            </a:lvl1pPr>
            <a:lvl2pPr marL="221340" indent="0">
              <a:buNone/>
              <a:defRPr/>
            </a:lvl2pPr>
          </a:lstStyle>
          <a:p>
            <a:r>
              <a:rPr lang="en-US"/>
              <a:t>TOPIC 3</a:t>
            </a:r>
          </a:p>
        </p:txBody>
      </p:sp>
      <p:sp>
        <p:nvSpPr>
          <p:cNvPr id="18" name="Text Placeholder 2">
            <a:extLst>
              <a:ext uri="{FF2B5EF4-FFF2-40B4-BE49-F238E27FC236}">
                <a16:creationId xmlns:a16="http://schemas.microsoft.com/office/drawing/2014/main" id="{1AD3A512-D54A-5D0D-CAC8-9B74F1E64DB1}"/>
              </a:ext>
            </a:extLst>
          </p:cNvPr>
          <p:cNvSpPr>
            <a:spLocks noGrp="1"/>
          </p:cNvSpPr>
          <p:nvPr>
            <p:ph type="body" sz="quarter" idx="14" hasCustomPrompt="1"/>
          </p:nvPr>
        </p:nvSpPr>
        <p:spPr>
          <a:xfrm>
            <a:off x="533401" y="4910666"/>
            <a:ext cx="3663429" cy="350269"/>
          </a:xfrm>
          <a:prstGeom prst="rect">
            <a:avLst/>
          </a:prstGeom>
        </p:spPr>
        <p:txBody>
          <a:bodyPr>
            <a:noAutofit/>
          </a:bodyPr>
          <a:lstStyle>
            <a:lvl1pPr marL="0" indent="0" algn="l">
              <a:buNone/>
              <a:defRPr sz="1797" b="1" cap="all" spc="299" baseline="0">
                <a:solidFill>
                  <a:schemeClr val="tx1"/>
                </a:solidFill>
              </a:defRPr>
            </a:lvl1pPr>
            <a:lvl2pPr marL="221340" indent="0">
              <a:buNone/>
              <a:defRPr/>
            </a:lvl2pPr>
          </a:lstStyle>
          <a:p>
            <a:r>
              <a:rPr lang="en-US"/>
              <a:t>TOPIC 4</a:t>
            </a:r>
          </a:p>
        </p:txBody>
      </p:sp>
      <p:sp>
        <p:nvSpPr>
          <p:cNvPr id="9" name="Title 1">
            <a:extLst>
              <a:ext uri="{FF2B5EF4-FFF2-40B4-BE49-F238E27FC236}">
                <a16:creationId xmlns:a16="http://schemas.microsoft.com/office/drawing/2014/main" id="{DFA26B24-018E-448C-BEBF-F0A2CE12B7B3}"/>
              </a:ext>
            </a:extLst>
          </p:cNvPr>
          <p:cNvSpPr>
            <a:spLocks noGrp="1"/>
          </p:cNvSpPr>
          <p:nvPr>
            <p:ph type="title"/>
          </p:nvPr>
        </p:nvSpPr>
        <p:spPr>
          <a:xfrm>
            <a:off x="266700" y="403006"/>
            <a:ext cx="11410949" cy="520128"/>
          </a:xfrm>
        </p:spPr>
        <p:txBody>
          <a:bodyPr>
            <a:noAutofit/>
          </a:bodyPr>
          <a:lstStyle>
            <a:lvl1pPr>
              <a:defRPr sz="3992">
                <a:solidFill>
                  <a:schemeClr val="tx1"/>
                </a:solidFill>
              </a:defRPr>
            </a:lvl1pPr>
          </a:lstStyle>
          <a:p>
            <a:r>
              <a:rPr lang="en-US"/>
              <a:t>Click to edit Master title style</a:t>
            </a:r>
          </a:p>
        </p:txBody>
      </p:sp>
      <p:cxnSp>
        <p:nvCxnSpPr>
          <p:cNvPr id="10" name="Straight Connector 9">
            <a:extLst>
              <a:ext uri="{FF2B5EF4-FFF2-40B4-BE49-F238E27FC236}">
                <a16:creationId xmlns:a16="http://schemas.microsoft.com/office/drawing/2014/main" id="{CF89E9A5-5DAC-3D60-B9AF-3ED4DA0AF3F0}"/>
              </a:ext>
            </a:extLst>
          </p:cNvPr>
          <p:cNvCxnSpPr>
            <a:cxnSpLocks/>
          </p:cNvCxnSpPr>
          <p:nvPr/>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AE66DCB3-82A1-D96A-DE8A-EE4ECEF472AE}"/>
              </a:ext>
            </a:extLst>
          </p:cNvPr>
          <p:cNvSpPr txBox="1">
            <a:spLocks/>
          </p:cNvSpPr>
          <p:nvPr/>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
        <p:nvSpPr>
          <p:cNvPr id="3" name="object 3">
            <a:extLst>
              <a:ext uri="{FF2B5EF4-FFF2-40B4-BE49-F238E27FC236}">
                <a16:creationId xmlns:a16="http://schemas.microsoft.com/office/drawing/2014/main" id="{5E694618-EE06-FD42-0825-25A8137A1BE9}"/>
              </a:ext>
            </a:extLst>
          </p:cNvPr>
          <p:cNvSpPr/>
          <p:nvPr userDrawn="1"/>
        </p:nvSpPr>
        <p:spPr>
          <a:xfrm>
            <a:off x="2267030" y="3459"/>
            <a:ext cx="9924966" cy="6841841"/>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40000"/>
            </a:srgbClr>
          </a:solidFill>
        </p:spPr>
        <p:txBody>
          <a:bodyPr wrap="square" lIns="0" tIns="0" rIns="0" bIns="0" rtlCol="0"/>
          <a:lstStyle/>
          <a:p>
            <a:endParaRPr sz="980" dirty="0"/>
          </a:p>
        </p:txBody>
      </p:sp>
      <p:sp>
        <p:nvSpPr>
          <p:cNvPr id="11" name="object 14">
            <a:extLst>
              <a:ext uri="{FF2B5EF4-FFF2-40B4-BE49-F238E27FC236}">
                <a16:creationId xmlns:a16="http://schemas.microsoft.com/office/drawing/2014/main" id="{F09288FD-A190-F004-AB95-956AC7CB7113}"/>
              </a:ext>
            </a:extLst>
          </p:cNvPr>
          <p:cNvSpPr/>
          <p:nvPr userDrawn="1"/>
        </p:nvSpPr>
        <p:spPr>
          <a:xfrm>
            <a:off x="507702" y="3069217"/>
            <a:ext cx="3689131" cy="45634"/>
          </a:xfrm>
          <a:custGeom>
            <a:avLst/>
            <a:gdLst/>
            <a:ahLst/>
            <a:cxnLst/>
            <a:rect l="l" t="t" r="r" b="b"/>
            <a:pathLst>
              <a:path w="5553075">
                <a:moveTo>
                  <a:pt x="0" y="0"/>
                </a:moveTo>
                <a:lnTo>
                  <a:pt x="5552561" y="0"/>
                </a:lnTo>
              </a:path>
            </a:pathLst>
          </a:custGeom>
          <a:ln w="11966">
            <a:solidFill>
              <a:schemeClr val="bg1"/>
            </a:solidFill>
          </a:ln>
        </p:spPr>
        <p:txBody>
          <a:bodyPr wrap="square" lIns="0" tIns="0" rIns="0" bIns="0" rtlCol="0"/>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sz="179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2" name="object 14">
            <a:extLst>
              <a:ext uri="{FF2B5EF4-FFF2-40B4-BE49-F238E27FC236}">
                <a16:creationId xmlns:a16="http://schemas.microsoft.com/office/drawing/2014/main" id="{E6E69119-5066-CE4A-366B-C4BD3C36A4A5}"/>
              </a:ext>
            </a:extLst>
          </p:cNvPr>
          <p:cNvSpPr/>
          <p:nvPr userDrawn="1"/>
        </p:nvSpPr>
        <p:spPr>
          <a:xfrm>
            <a:off x="507702" y="3835652"/>
            <a:ext cx="3689131" cy="45634"/>
          </a:xfrm>
          <a:custGeom>
            <a:avLst/>
            <a:gdLst/>
            <a:ahLst/>
            <a:cxnLst/>
            <a:rect l="l" t="t" r="r" b="b"/>
            <a:pathLst>
              <a:path w="5553075">
                <a:moveTo>
                  <a:pt x="0" y="0"/>
                </a:moveTo>
                <a:lnTo>
                  <a:pt x="5552561" y="0"/>
                </a:lnTo>
              </a:path>
            </a:pathLst>
          </a:custGeom>
          <a:ln w="11966">
            <a:solidFill>
              <a:schemeClr val="bg1"/>
            </a:solidFill>
          </a:ln>
        </p:spPr>
        <p:txBody>
          <a:bodyPr wrap="square" lIns="0" tIns="0" rIns="0" bIns="0" rtlCol="0"/>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sz="179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3" name="object 14">
            <a:extLst>
              <a:ext uri="{FF2B5EF4-FFF2-40B4-BE49-F238E27FC236}">
                <a16:creationId xmlns:a16="http://schemas.microsoft.com/office/drawing/2014/main" id="{9BB22069-BA1E-9BB9-6B03-AFCB2FA31D9E}"/>
              </a:ext>
            </a:extLst>
          </p:cNvPr>
          <p:cNvSpPr/>
          <p:nvPr userDrawn="1"/>
        </p:nvSpPr>
        <p:spPr>
          <a:xfrm>
            <a:off x="507701" y="4677019"/>
            <a:ext cx="3689131" cy="45634"/>
          </a:xfrm>
          <a:custGeom>
            <a:avLst/>
            <a:gdLst/>
            <a:ahLst/>
            <a:cxnLst/>
            <a:rect l="l" t="t" r="r" b="b"/>
            <a:pathLst>
              <a:path w="5553075">
                <a:moveTo>
                  <a:pt x="0" y="0"/>
                </a:moveTo>
                <a:lnTo>
                  <a:pt x="5552561" y="0"/>
                </a:lnTo>
              </a:path>
            </a:pathLst>
          </a:custGeom>
          <a:ln w="11966">
            <a:solidFill>
              <a:schemeClr val="bg1"/>
            </a:solidFill>
          </a:ln>
        </p:spPr>
        <p:txBody>
          <a:bodyPr wrap="square" lIns="0" tIns="0" rIns="0" bIns="0" rtlCol="0"/>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sz="179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4" name="object 14">
            <a:extLst>
              <a:ext uri="{FF2B5EF4-FFF2-40B4-BE49-F238E27FC236}">
                <a16:creationId xmlns:a16="http://schemas.microsoft.com/office/drawing/2014/main" id="{6DC0A051-5ECC-5E55-87C1-3CAD7F8B7423}"/>
              </a:ext>
            </a:extLst>
          </p:cNvPr>
          <p:cNvSpPr/>
          <p:nvPr userDrawn="1"/>
        </p:nvSpPr>
        <p:spPr>
          <a:xfrm>
            <a:off x="507700" y="5504871"/>
            <a:ext cx="3689131" cy="45634"/>
          </a:xfrm>
          <a:custGeom>
            <a:avLst/>
            <a:gdLst/>
            <a:ahLst/>
            <a:cxnLst/>
            <a:rect l="l" t="t" r="r" b="b"/>
            <a:pathLst>
              <a:path w="5553075">
                <a:moveTo>
                  <a:pt x="0" y="0"/>
                </a:moveTo>
                <a:lnTo>
                  <a:pt x="5552561" y="0"/>
                </a:lnTo>
              </a:path>
            </a:pathLst>
          </a:custGeom>
          <a:ln w="11966">
            <a:solidFill>
              <a:schemeClr val="bg1"/>
            </a:solidFill>
          </a:ln>
        </p:spPr>
        <p:txBody>
          <a:bodyPr wrap="square" lIns="0" tIns="0" rIns="0" bIns="0" rtlCol="0"/>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sz="179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9" name="object 14">
            <a:extLst>
              <a:ext uri="{FF2B5EF4-FFF2-40B4-BE49-F238E27FC236}">
                <a16:creationId xmlns:a16="http://schemas.microsoft.com/office/drawing/2014/main" id="{B96C3096-2426-8BD5-9244-1861C39BC804}"/>
              </a:ext>
            </a:extLst>
          </p:cNvPr>
          <p:cNvSpPr/>
          <p:nvPr userDrawn="1"/>
        </p:nvSpPr>
        <p:spPr>
          <a:xfrm>
            <a:off x="507699" y="2238873"/>
            <a:ext cx="3689131" cy="45634"/>
          </a:xfrm>
          <a:custGeom>
            <a:avLst/>
            <a:gdLst/>
            <a:ahLst/>
            <a:cxnLst/>
            <a:rect l="l" t="t" r="r" b="b"/>
            <a:pathLst>
              <a:path w="5553075">
                <a:moveTo>
                  <a:pt x="0" y="0"/>
                </a:moveTo>
                <a:lnTo>
                  <a:pt x="5552561" y="0"/>
                </a:lnTo>
              </a:path>
            </a:pathLst>
          </a:custGeom>
          <a:ln w="11966">
            <a:solidFill>
              <a:schemeClr val="bg1"/>
            </a:solidFill>
          </a:ln>
        </p:spPr>
        <p:txBody>
          <a:bodyPr wrap="square" lIns="0" tIns="0" rIns="0" bIns="0" rtlCol="0"/>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sz="1797" b="0" i="0" u="none" strike="noStrike" kern="1200" cap="none" spc="0" normalizeH="0" baseline="0" noProof="0">
              <a:ln>
                <a:noFill/>
              </a:ln>
              <a:solidFill>
                <a:srgbClr val="000000"/>
              </a:solidFill>
              <a:effectLst/>
              <a:uLnTx/>
              <a:uFillTx/>
              <a:latin typeface="Arial" panose="020B0604020202020204"/>
              <a:ea typeface="+mn-ea"/>
              <a:cs typeface="+mn-cs"/>
            </a:endParaRPr>
          </a:p>
        </p:txBody>
      </p:sp>
      <p:cxnSp>
        <p:nvCxnSpPr>
          <p:cNvPr id="20" name="Straight Connector 19">
            <a:extLst>
              <a:ext uri="{FF2B5EF4-FFF2-40B4-BE49-F238E27FC236}">
                <a16:creationId xmlns:a16="http://schemas.microsoft.com/office/drawing/2014/main" id="{EA13AB96-7358-785F-01F1-7977813C221E}"/>
              </a:ext>
            </a:extLst>
          </p:cNvPr>
          <p:cNvCxnSpPr>
            <a:cxnSpLocks/>
          </p:cNvCxnSpPr>
          <p:nvPr userDrawn="1"/>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E1505820-3B15-3695-6A5D-7B56CA3BD8FC}"/>
              </a:ext>
            </a:extLst>
          </p:cNvPr>
          <p:cNvSpPr txBox="1">
            <a:spLocks/>
          </p:cNvSpPr>
          <p:nvPr userDrawn="1"/>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79364517"/>
      </p:ext>
    </p:extLst>
  </p:cSld>
  <p:clrMapOvr>
    <a:masterClrMapping/>
  </p:clrMapOvr>
  <p:extLst>
    <p:ext uri="{DCECCB84-F9BA-43D5-87BE-67443E8EF086}">
      <p15:sldGuideLst xmlns:p15="http://schemas.microsoft.com/office/powerpoint/2012/main">
        <p15:guide id="3" orient="horz" pos="4320">
          <p15:clr>
            <a:srgbClr val="FBAE40"/>
          </p15:clr>
        </p15:guide>
        <p15:guide id="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xt Heavy Sections">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A1BB5B04-788A-163F-7371-06D4AAF76E05}"/>
              </a:ext>
            </a:extLst>
          </p:cNvPr>
          <p:cNvSpPr/>
          <p:nvPr/>
        </p:nvSpPr>
        <p:spPr>
          <a:xfrm>
            <a:off x="2267030" y="3459"/>
            <a:ext cx="9924966" cy="6841841"/>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31000"/>
            </a:srgbClr>
          </a:solidFill>
        </p:spPr>
        <p:txBody>
          <a:bodyPr wrap="square" lIns="0" tIns="0" rIns="0" bIns="0" rtlCol="0"/>
          <a:lstStyle/>
          <a:p>
            <a:endParaRPr sz="980"/>
          </a:p>
        </p:txBody>
      </p:sp>
      <p:sp>
        <p:nvSpPr>
          <p:cNvPr id="8" name="Text Placeholder 6">
            <a:extLst>
              <a:ext uri="{FF2B5EF4-FFF2-40B4-BE49-F238E27FC236}">
                <a16:creationId xmlns:a16="http://schemas.microsoft.com/office/drawing/2014/main" id="{036BB3F8-AACA-3F0B-B55F-64B6A2F3B9ED}"/>
              </a:ext>
            </a:extLst>
          </p:cNvPr>
          <p:cNvSpPr>
            <a:spLocks noGrp="1"/>
          </p:cNvSpPr>
          <p:nvPr>
            <p:ph type="body" sz="quarter" idx="11"/>
          </p:nvPr>
        </p:nvSpPr>
        <p:spPr>
          <a:xfrm>
            <a:off x="361950" y="2804673"/>
            <a:ext cx="11303000" cy="1521177"/>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marL="1368994" indent="0">
              <a:buNone/>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10" name="Text Placeholder 6">
            <a:extLst>
              <a:ext uri="{FF2B5EF4-FFF2-40B4-BE49-F238E27FC236}">
                <a16:creationId xmlns:a16="http://schemas.microsoft.com/office/drawing/2014/main" id="{B4334F9E-F1B3-9BFD-CB21-82FD5B2195DB}"/>
              </a:ext>
            </a:extLst>
          </p:cNvPr>
          <p:cNvSpPr>
            <a:spLocks noGrp="1"/>
          </p:cNvSpPr>
          <p:nvPr>
            <p:ph type="body" sz="quarter" idx="12"/>
          </p:nvPr>
        </p:nvSpPr>
        <p:spPr>
          <a:xfrm>
            <a:off x="361950" y="4344028"/>
            <a:ext cx="11303000" cy="1635266"/>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11" name="Text Placeholder 6">
            <a:extLst>
              <a:ext uri="{FF2B5EF4-FFF2-40B4-BE49-F238E27FC236}">
                <a16:creationId xmlns:a16="http://schemas.microsoft.com/office/drawing/2014/main" id="{9A06B0C1-2959-3846-B533-91FF527E0C9A}"/>
              </a:ext>
            </a:extLst>
          </p:cNvPr>
          <p:cNvSpPr>
            <a:spLocks noGrp="1"/>
          </p:cNvSpPr>
          <p:nvPr>
            <p:ph type="body" sz="quarter" idx="13"/>
          </p:nvPr>
        </p:nvSpPr>
        <p:spPr>
          <a:xfrm>
            <a:off x="365265" y="1280190"/>
            <a:ext cx="11303000" cy="1521177"/>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pic>
        <p:nvPicPr>
          <p:cNvPr id="4" name="Picture 3" descr="A green triangle with a black background&#10;&#10;Description automatically generated with medium confidence">
            <a:extLst>
              <a:ext uri="{FF2B5EF4-FFF2-40B4-BE49-F238E27FC236}">
                <a16:creationId xmlns:a16="http://schemas.microsoft.com/office/drawing/2014/main" id="{4CDEB06A-2DB8-8D47-3226-F68EB520D30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sp>
        <p:nvSpPr>
          <p:cNvPr id="2" name="Title 1">
            <a:extLst>
              <a:ext uri="{FF2B5EF4-FFF2-40B4-BE49-F238E27FC236}">
                <a16:creationId xmlns:a16="http://schemas.microsoft.com/office/drawing/2014/main" id="{2D19BB53-62F7-43B1-CA01-C31B123FB9C8}"/>
              </a:ext>
            </a:extLst>
          </p:cNvPr>
          <p:cNvSpPr>
            <a:spLocks noGrp="1"/>
          </p:cNvSpPr>
          <p:nvPr>
            <p:ph type="title"/>
          </p:nvPr>
        </p:nvSpPr>
        <p:spPr>
          <a:xfrm>
            <a:off x="277586" y="403006"/>
            <a:ext cx="11410949" cy="520128"/>
          </a:xfrm>
          <a:prstGeom prst="rect">
            <a:avLst/>
          </a:prstGeom>
        </p:spPr>
        <p:txBody>
          <a:bodyPr>
            <a:noAutofit/>
          </a:bodyPr>
          <a:lstStyle>
            <a:lvl1pPr>
              <a:defRPr sz="3992">
                <a:solidFill>
                  <a:schemeClr val="tx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C69CE8EA-9FEB-1DE3-E240-69DC0580B11A}"/>
              </a:ext>
            </a:extLst>
          </p:cNvPr>
          <p:cNvCxnSpPr>
            <a:cxnSpLocks/>
          </p:cNvCxnSpPr>
          <p:nvPr/>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5" name="Slide Number Placeholder 5">
            <a:extLst>
              <a:ext uri="{FF2B5EF4-FFF2-40B4-BE49-F238E27FC236}">
                <a16:creationId xmlns:a16="http://schemas.microsoft.com/office/drawing/2014/main" id="{85F28D2B-F094-3A91-2304-8340946352AE}"/>
              </a:ext>
            </a:extLst>
          </p:cNvPr>
          <p:cNvSpPr txBox="1">
            <a:spLocks/>
          </p:cNvSpPr>
          <p:nvPr/>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
        <p:nvSpPr>
          <p:cNvPr id="6" name="object 3">
            <a:extLst>
              <a:ext uri="{FF2B5EF4-FFF2-40B4-BE49-F238E27FC236}">
                <a16:creationId xmlns:a16="http://schemas.microsoft.com/office/drawing/2014/main" id="{F917741A-75F2-2AA8-9B28-10377E63BFF2}"/>
              </a:ext>
            </a:extLst>
          </p:cNvPr>
          <p:cNvSpPr/>
          <p:nvPr userDrawn="1"/>
        </p:nvSpPr>
        <p:spPr>
          <a:xfrm>
            <a:off x="2267030" y="3459"/>
            <a:ext cx="9924966" cy="6841841"/>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31000"/>
            </a:srgbClr>
          </a:solidFill>
        </p:spPr>
        <p:txBody>
          <a:bodyPr wrap="square" lIns="0" tIns="0" rIns="0" bIns="0" rtlCol="0"/>
          <a:lstStyle/>
          <a:p>
            <a:endParaRPr sz="980"/>
          </a:p>
        </p:txBody>
      </p:sp>
      <p:pic>
        <p:nvPicPr>
          <p:cNvPr id="9" name="Picture 8" descr="A green triangle with a black background&#10;&#10;Description automatically generated with medium confidence">
            <a:extLst>
              <a:ext uri="{FF2B5EF4-FFF2-40B4-BE49-F238E27FC236}">
                <a16:creationId xmlns:a16="http://schemas.microsoft.com/office/drawing/2014/main" id="{266829D3-26EB-DC3E-CEBB-855140F456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cxnSp>
        <p:nvCxnSpPr>
          <p:cNvPr id="12" name="Straight Connector 11">
            <a:extLst>
              <a:ext uri="{FF2B5EF4-FFF2-40B4-BE49-F238E27FC236}">
                <a16:creationId xmlns:a16="http://schemas.microsoft.com/office/drawing/2014/main" id="{505BAC47-23E7-7A83-48EB-55497AB85B2B}"/>
              </a:ext>
            </a:extLst>
          </p:cNvPr>
          <p:cNvCxnSpPr>
            <a:cxnSpLocks/>
          </p:cNvCxnSpPr>
          <p:nvPr userDrawn="1"/>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5D788E2B-A2A5-2E0E-CC3C-AE954EFC62AA}"/>
              </a:ext>
            </a:extLst>
          </p:cNvPr>
          <p:cNvSpPr txBox="1">
            <a:spLocks/>
          </p:cNvSpPr>
          <p:nvPr userDrawn="1"/>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16578288"/>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xt Heavy Slide">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A1F347BE-405E-B8FF-B83C-ED8B160C3B6B}"/>
              </a:ext>
            </a:extLst>
          </p:cNvPr>
          <p:cNvSpPr/>
          <p:nvPr/>
        </p:nvSpPr>
        <p:spPr>
          <a:xfrm>
            <a:off x="2267030" y="3459"/>
            <a:ext cx="9924966" cy="6841841"/>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31000"/>
            </a:srgbClr>
          </a:solidFill>
        </p:spPr>
        <p:txBody>
          <a:bodyPr wrap="square" lIns="0" tIns="0" rIns="0" bIns="0" rtlCol="0"/>
          <a:lstStyle/>
          <a:p>
            <a:endParaRPr sz="980"/>
          </a:p>
        </p:txBody>
      </p:sp>
      <p:sp>
        <p:nvSpPr>
          <p:cNvPr id="11" name="Text Placeholder 6">
            <a:extLst>
              <a:ext uri="{FF2B5EF4-FFF2-40B4-BE49-F238E27FC236}">
                <a16:creationId xmlns:a16="http://schemas.microsoft.com/office/drawing/2014/main" id="{9A06B0C1-2959-3846-B533-91FF527E0C9A}"/>
              </a:ext>
            </a:extLst>
          </p:cNvPr>
          <p:cNvSpPr>
            <a:spLocks noGrp="1"/>
          </p:cNvSpPr>
          <p:nvPr>
            <p:ph type="body" sz="quarter" idx="13"/>
          </p:nvPr>
        </p:nvSpPr>
        <p:spPr>
          <a:xfrm>
            <a:off x="355740" y="1327727"/>
            <a:ext cx="11303000" cy="473797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pic>
        <p:nvPicPr>
          <p:cNvPr id="4" name="Picture 3" descr="A green triangle with a black background&#10;&#10;Description automatically generated with medium confidence">
            <a:extLst>
              <a:ext uri="{FF2B5EF4-FFF2-40B4-BE49-F238E27FC236}">
                <a16:creationId xmlns:a16="http://schemas.microsoft.com/office/drawing/2014/main" id="{F49E0D1B-A8CF-6CC2-DC55-5DA2823AECC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sp>
        <p:nvSpPr>
          <p:cNvPr id="2" name="Title 1">
            <a:extLst>
              <a:ext uri="{FF2B5EF4-FFF2-40B4-BE49-F238E27FC236}">
                <a16:creationId xmlns:a16="http://schemas.microsoft.com/office/drawing/2014/main" id="{3229F9A3-0F66-A58C-E76F-BDF2B77999DE}"/>
              </a:ext>
            </a:extLst>
          </p:cNvPr>
          <p:cNvSpPr>
            <a:spLocks noGrp="1"/>
          </p:cNvSpPr>
          <p:nvPr>
            <p:ph type="title"/>
          </p:nvPr>
        </p:nvSpPr>
        <p:spPr>
          <a:xfrm>
            <a:off x="277586" y="403006"/>
            <a:ext cx="11410949" cy="520128"/>
          </a:xfrm>
          <a:prstGeom prst="rect">
            <a:avLst/>
          </a:prstGeom>
        </p:spPr>
        <p:txBody>
          <a:bodyPr>
            <a:noAutofit/>
          </a:bodyPr>
          <a:lstStyle>
            <a:lvl1pPr>
              <a:defRPr sz="3992">
                <a:solidFill>
                  <a:schemeClr val="tx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C9D4800E-FABB-2B1F-2263-A044386D51C2}"/>
              </a:ext>
            </a:extLst>
          </p:cNvPr>
          <p:cNvCxnSpPr>
            <a:cxnSpLocks/>
          </p:cNvCxnSpPr>
          <p:nvPr/>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5" name="Slide Number Placeholder 5">
            <a:extLst>
              <a:ext uri="{FF2B5EF4-FFF2-40B4-BE49-F238E27FC236}">
                <a16:creationId xmlns:a16="http://schemas.microsoft.com/office/drawing/2014/main" id="{4004AC83-6386-BDCA-2094-D73C347935F5}"/>
              </a:ext>
            </a:extLst>
          </p:cNvPr>
          <p:cNvSpPr txBox="1">
            <a:spLocks/>
          </p:cNvSpPr>
          <p:nvPr/>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
        <p:nvSpPr>
          <p:cNvPr id="6" name="object 3">
            <a:extLst>
              <a:ext uri="{FF2B5EF4-FFF2-40B4-BE49-F238E27FC236}">
                <a16:creationId xmlns:a16="http://schemas.microsoft.com/office/drawing/2014/main" id="{08E6D0F6-B3D3-FBF3-EC82-9307E14257C0}"/>
              </a:ext>
            </a:extLst>
          </p:cNvPr>
          <p:cNvSpPr/>
          <p:nvPr userDrawn="1"/>
        </p:nvSpPr>
        <p:spPr>
          <a:xfrm>
            <a:off x="2267030" y="3459"/>
            <a:ext cx="9924966" cy="6841841"/>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31000"/>
            </a:srgbClr>
          </a:solidFill>
        </p:spPr>
        <p:txBody>
          <a:bodyPr wrap="square" lIns="0" tIns="0" rIns="0" bIns="0" rtlCol="0"/>
          <a:lstStyle/>
          <a:p>
            <a:endParaRPr sz="980"/>
          </a:p>
        </p:txBody>
      </p:sp>
      <p:pic>
        <p:nvPicPr>
          <p:cNvPr id="8" name="Picture 7" descr="A green triangle with a black background&#10;&#10;Description automatically generated with medium confidence">
            <a:extLst>
              <a:ext uri="{FF2B5EF4-FFF2-40B4-BE49-F238E27FC236}">
                <a16:creationId xmlns:a16="http://schemas.microsoft.com/office/drawing/2014/main" id="{08B1489B-AB74-0D40-0C1D-AC331CF2732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cxnSp>
        <p:nvCxnSpPr>
          <p:cNvPr id="9" name="Straight Connector 8">
            <a:extLst>
              <a:ext uri="{FF2B5EF4-FFF2-40B4-BE49-F238E27FC236}">
                <a16:creationId xmlns:a16="http://schemas.microsoft.com/office/drawing/2014/main" id="{4763BC73-CE85-E82A-41D7-5C032AED2172}"/>
              </a:ext>
            </a:extLst>
          </p:cNvPr>
          <p:cNvCxnSpPr>
            <a:cxnSpLocks/>
          </p:cNvCxnSpPr>
          <p:nvPr userDrawn="1"/>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25B2CD2C-5F32-E3C5-A507-2868A9852334}"/>
              </a:ext>
            </a:extLst>
          </p:cNvPr>
          <p:cNvSpPr txBox="1">
            <a:spLocks/>
          </p:cNvSpPr>
          <p:nvPr userDrawn="1"/>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51494354"/>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Header Blank_1">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A1F347BE-405E-B8FF-B83C-ED8B160C3B6B}"/>
              </a:ext>
            </a:extLst>
          </p:cNvPr>
          <p:cNvSpPr/>
          <p:nvPr/>
        </p:nvSpPr>
        <p:spPr>
          <a:xfrm>
            <a:off x="2267030" y="3459"/>
            <a:ext cx="9924966" cy="6841841"/>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31000"/>
            </a:srgbClr>
          </a:solidFill>
        </p:spPr>
        <p:txBody>
          <a:bodyPr wrap="square" lIns="0" tIns="0" rIns="0" bIns="0" rtlCol="0"/>
          <a:lstStyle/>
          <a:p>
            <a:endParaRPr sz="980"/>
          </a:p>
        </p:txBody>
      </p:sp>
      <p:pic>
        <p:nvPicPr>
          <p:cNvPr id="4" name="Picture 3" descr="A green triangle with a black background&#10;&#10;Description automatically generated with medium confidence">
            <a:extLst>
              <a:ext uri="{FF2B5EF4-FFF2-40B4-BE49-F238E27FC236}">
                <a16:creationId xmlns:a16="http://schemas.microsoft.com/office/drawing/2014/main" id="{F49E0D1B-A8CF-6CC2-DC55-5DA2823AECC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sp>
        <p:nvSpPr>
          <p:cNvPr id="2" name="Title 1">
            <a:extLst>
              <a:ext uri="{FF2B5EF4-FFF2-40B4-BE49-F238E27FC236}">
                <a16:creationId xmlns:a16="http://schemas.microsoft.com/office/drawing/2014/main" id="{3229F9A3-0F66-A58C-E76F-BDF2B77999DE}"/>
              </a:ext>
            </a:extLst>
          </p:cNvPr>
          <p:cNvSpPr>
            <a:spLocks noGrp="1"/>
          </p:cNvSpPr>
          <p:nvPr>
            <p:ph type="title"/>
          </p:nvPr>
        </p:nvSpPr>
        <p:spPr>
          <a:xfrm>
            <a:off x="277586" y="403006"/>
            <a:ext cx="11410949" cy="520128"/>
          </a:xfrm>
          <a:prstGeom prst="rect">
            <a:avLst/>
          </a:prstGeom>
        </p:spPr>
        <p:txBody>
          <a:bodyPr>
            <a:noAutofit/>
          </a:bodyPr>
          <a:lstStyle>
            <a:lvl1pPr>
              <a:defRPr sz="3992">
                <a:solidFill>
                  <a:schemeClr val="tx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C9D4800E-FABB-2B1F-2263-A044386D51C2}"/>
              </a:ext>
            </a:extLst>
          </p:cNvPr>
          <p:cNvCxnSpPr>
            <a:cxnSpLocks/>
          </p:cNvCxnSpPr>
          <p:nvPr/>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5" name="Slide Number Placeholder 5">
            <a:extLst>
              <a:ext uri="{FF2B5EF4-FFF2-40B4-BE49-F238E27FC236}">
                <a16:creationId xmlns:a16="http://schemas.microsoft.com/office/drawing/2014/main" id="{DCB5CF8B-1025-28B0-D00E-4BF57E2182AB}"/>
              </a:ext>
            </a:extLst>
          </p:cNvPr>
          <p:cNvSpPr txBox="1">
            <a:spLocks/>
          </p:cNvSpPr>
          <p:nvPr/>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
        <p:nvSpPr>
          <p:cNvPr id="6" name="object 3">
            <a:extLst>
              <a:ext uri="{FF2B5EF4-FFF2-40B4-BE49-F238E27FC236}">
                <a16:creationId xmlns:a16="http://schemas.microsoft.com/office/drawing/2014/main" id="{70EBFEB2-8520-5542-FB38-CFA200F550FF}"/>
              </a:ext>
            </a:extLst>
          </p:cNvPr>
          <p:cNvSpPr/>
          <p:nvPr userDrawn="1"/>
        </p:nvSpPr>
        <p:spPr>
          <a:xfrm>
            <a:off x="2267030" y="3459"/>
            <a:ext cx="9924966" cy="6841841"/>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31000"/>
            </a:srgbClr>
          </a:solidFill>
        </p:spPr>
        <p:txBody>
          <a:bodyPr wrap="square" lIns="0" tIns="0" rIns="0" bIns="0" rtlCol="0"/>
          <a:lstStyle/>
          <a:p>
            <a:endParaRPr sz="980"/>
          </a:p>
        </p:txBody>
      </p:sp>
      <p:pic>
        <p:nvPicPr>
          <p:cNvPr id="8" name="Picture 7" descr="A green triangle with a black background&#10;&#10;Description automatically generated with medium confidence">
            <a:extLst>
              <a:ext uri="{FF2B5EF4-FFF2-40B4-BE49-F238E27FC236}">
                <a16:creationId xmlns:a16="http://schemas.microsoft.com/office/drawing/2014/main" id="{621DA5E3-3F9E-88DD-F2D0-AAC9905F18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cxnSp>
        <p:nvCxnSpPr>
          <p:cNvPr id="9" name="Straight Connector 8">
            <a:extLst>
              <a:ext uri="{FF2B5EF4-FFF2-40B4-BE49-F238E27FC236}">
                <a16:creationId xmlns:a16="http://schemas.microsoft.com/office/drawing/2014/main" id="{7D6957EF-DF59-14F2-F1A2-F86A63C88FE3}"/>
              </a:ext>
            </a:extLst>
          </p:cNvPr>
          <p:cNvCxnSpPr>
            <a:cxnSpLocks/>
          </p:cNvCxnSpPr>
          <p:nvPr userDrawn="1"/>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9BE8824F-72CF-711E-3589-74DDC637AD9F}"/>
              </a:ext>
            </a:extLst>
          </p:cNvPr>
          <p:cNvSpPr txBox="1">
            <a:spLocks/>
          </p:cNvSpPr>
          <p:nvPr userDrawn="1"/>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34193507"/>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Header Blank_2">
    <p:spTree>
      <p:nvGrpSpPr>
        <p:cNvPr id="1" name=""/>
        <p:cNvGrpSpPr/>
        <p:nvPr/>
      </p:nvGrpSpPr>
      <p:grpSpPr>
        <a:xfrm>
          <a:off x="0" y="0"/>
          <a:ext cx="0" cy="0"/>
          <a:chOff x="0" y="0"/>
          <a:chExt cx="0" cy="0"/>
        </a:xfrm>
      </p:grpSpPr>
      <p:pic>
        <p:nvPicPr>
          <p:cNvPr id="4" name="Picture 3" descr="A green triangle with a black background&#10;&#10;Description automatically generated with medium confidence">
            <a:extLst>
              <a:ext uri="{FF2B5EF4-FFF2-40B4-BE49-F238E27FC236}">
                <a16:creationId xmlns:a16="http://schemas.microsoft.com/office/drawing/2014/main" id="{F49E0D1B-A8CF-6CC2-DC55-5DA2823AECC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sp>
        <p:nvSpPr>
          <p:cNvPr id="2" name="Title 1">
            <a:extLst>
              <a:ext uri="{FF2B5EF4-FFF2-40B4-BE49-F238E27FC236}">
                <a16:creationId xmlns:a16="http://schemas.microsoft.com/office/drawing/2014/main" id="{3229F9A3-0F66-A58C-E76F-BDF2B77999DE}"/>
              </a:ext>
            </a:extLst>
          </p:cNvPr>
          <p:cNvSpPr>
            <a:spLocks noGrp="1"/>
          </p:cNvSpPr>
          <p:nvPr>
            <p:ph type="title"/>
          </p:nvPr>
        </p:nvSpPr>
        <p:spPr>
          <a:xfrm>
            <a:off x="277586" y="403006"/>
            <a:ext cx="11410949" cy="520128"/>
          </a:xfrm>
          <a:prstGeom prst="rect">
            <a:avLst/>
          </a:prstGeom>
        </p:spPr>
        <p:txBody>
          <a:bodyPr>
            <a:noAutofit/>
          </a:bodyPr>
          <a:lstStyle>
            <a:lvl1pPr>
              <a:defRPr sz="3992">
                <a:solidFill>
                  <a:schemeClr val="tx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C9D4800E-FABB-2B1F-2263-A044386D51C2}"/>
              </a:ext>
            </a:extLst>
          </p:cNvPr>
          <p:cNvCxnSpPr>
            <a:cxnSpLocks/>
          </p:cNvCxnSpPr>
          <p:nvPr/>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F7F1EBF6-16EC-FD76-23DD-FABA77A814FA}"/>
              </a:ext>
            </a:extLst>
          </p:cNvPr>
          <p:cNvSpPr txBox="1">
            <a:spLocks/>
          </p:cNvSpPr>
          <p:nvPr/>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pic>
        <p:nvPicPr>
          <p:cNvPr id="5" name="Picture 4" descr="A green triangle with a black background&#10;&#10;Description automatically generated with medium confidence">
            <a:extLst>
              <a:ext uri="{FF2B5EF4-FFF2-40B4-BE49-F238E27FC236}">
                <a16:creationId xmlns:a16="http://schemas.microsoft.com/office/drawing/2014/main" id="{DAABCF1A-0EFC-BDF5-5466-1594B190890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cxnSp>
        <p:nvCxnSpPr>
          <p:cNvPr id="6" name="Straight Connector 5">
            <a:extLst>
              <a:ext uri="{FF2B5EF4-FFF2-40B4-BE49-F238E27FC236}">
                <a16:creationId xmlns:a16="http://schemas.microsoft.com/office/drawing/2014/main" id="{6E183C0A-1F27-0983-39D4-B54D44FA796C}"/>
              </a:ext>
            </a:extLst>
          </p:cNvPr>
          <p:cNvCxnSpPr>
            <a:cxnSpLocks/>
          </p:cNvCxnSpPr>
          <p:nvPr userDrawn="1"/>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2FE63E97-375D-82AA-1640-6597A5F76EED}"/>
              </a:ext>
            </a:extLst>
          </p:cNvPr>
          <p:cNvSpPr txBox="1">
            <a:spLocks/>
          </p:cNvSpPr>
          <p:nvPr userDrawn="1"/>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34685198"/>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_1">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D04E9788-5E84-2C42-8975-B56ADFCBFBBE}"/>
              </a:ext>
            </a:extLst>
          </p:cNvPr>
          <p:cNvSpPr/>
          <p:nvPr/>
        </p:nvSpPr>
        <p:spPr>
          <a:xfrm>
            <a:off x="2267030" y="3459"/>
            <a:ext cx="9924966" cy="6841841"/>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31000"/>
            </a:srgbClr>
          </a:solidFill>
        </p:spPr>
        <p:txBody>
          <a:bodyPr wrap="square" lIns="0" tIns="0" rIns="0" bIns="0" rtlCol="0"/>
          <a:lstStyle/>
          <a:p>
            <a:endParaRPr sz="980"/>
          </a:p>
        </p:txBody>
      </p:sp>
      <p:pic>
        <p:nvPicPr>
          <p:cNvPr id="4" name="Picture 3" descr="A green triangle with a black background&#10;&#10;Description automatically generated with medium confidence">
            <a:extLst>
              <a:ext uri="{FF2B5EF4-FFF2-40B4-BE49-F238E27FC236}">
                <a16:creationId xmlns:a16="http://schemas.microsoft.com/office/drawing/2014/main" id="{5F47E81B-3D00-9E79-E58C-7D8CEF1D7AC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sp>
        <p:nvSpPr>
          <p:cNvPr id="2" name="Slide Number Placeholder 5">
            <a:extLst>
              <a:ext uri="{FF2B5EF4-FFF2-40B4-BE49-F238E27FC236}">
                <a16:creationId xmlns:a16="http://schemas.microsoft.com/office/drawing/2014/main" id="{14B150F0-CFEC-2549-AEBB-93C18DB0B31D}"/>
              </a:ext>
            </a:extLst>
          </p:cNvPr>
          <p:cNvSpPr txBox="1">
            <a:spLocks/>
          </p:cNvSpPr>
          <p:nvPr/>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
        <p:nvSpPr>
          <p:cNvPr id="5" name="object 3">
            <a:extLst>
              <a:ext uri="{FF2B5EF4-FFF2-40B4-BE49-F238E27FC236}">
                <a16:creationId xmlns:a16="http://schemas.microsoft.com/office/drawing/2014/main" id="{9BF0F7B0-077A-E685-C73C-6F1C251E6719}"/>
              </a:ext>
            </a:extLst>
          </p:cNvPr>
          <p:cNvSpPr/>
          <p:nvPr userDrawn="1"/>
        </p:nvSpPr>
        <p:spPr>
          <a:xfrm>
            <a:off x="2267030" y="3459"/>
            <a:ext cx="9924966" cy="6841841"/>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31000"/>
            </a:srgbClr>
          </a:solidFill>
        </p:spPr>
        <p:txBody>
          <a:bodyPr wrap="square" lIns="0" tIns="0" rIns="0" bIns="0" rtlCol="0"/>
          <a:lstStyle/>
          <a:p>
            <a:endParaRPr sz="980"/>
          </a:p>
        </p:txBody>
      </p:sp>
      <p:pic>
        <p:nvPicPr>
          <p:cNvPr id="6" name="Picture 5" descr="A green triangle with a black background&#10;&#10;Description automatically generated with medium confidence">
            <a:extLst>
              <a:ext uri="{FF2B5EF4-FFF2-40B4-BE49-F238E27FC236}">
                <a16:creationId xmlns:a16="http://schemas.microsoft.com/office/drawing/2014/main" id="{65652F88-6A68-F7E7-A300-13BEE442758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sp>
        <p:nvSpPr>
          <p:cNvPr id="7" name="Slide Number Placeholder 5">
            <a:extLst>
              <a:ext uri="{FF2B5EF4-FFF2-40B4-BE49-F238E27FC236}">
                <a16:creationId xmlns:a16="http://schemas.microsoft.com/office/drawing/2014/main" id="{0FE6C3D2-CFCC-FD9E-EC4A-5D4C02C99D62}"/>
              </a:ext>
            </a:extLst>
          </p:cNvPr>
          <p:cNvSpPr txBox="1">
            <a:spLocks/>
          </p:cNvSpPr>
          <p:nvPr userDrawn="1"/>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63222677"/>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nk_2">
    <p:spTree>
      <p:nvGrpSpPr>
        <p:cNvPr id="1" name=""/>
        <p:cNvGrpSpPr/>
        <p:nvPr/>
      </p:nvGrpSpPr>
      <p:grpSpPr>
        <a:xfrm>
          <a:off x="0" y="0"/>
          <a:ext cx="0" cy="0"/>
          <a:chOff x="0" y="0"/>
          <a:chExt cx="0" cy="0"/>
        </a:xfrm>
      </p:grpSpPr>
      <p:pic>
        <p:nvPicPr>
          <p:cNvPr id="3" name="Picture 2" descr="A green triangle with a black background&#10;&#10;Description automatically generated with medium confidence">
            <a:extLst>
              <a:ext uri="{FF2B5EF4-FFF2-40B4-BE49-F238E27FC236}">
                <a16:creationId xmlns:a16="http://schemas.microsoft.com/office/drawing/2014/main" id="{26CDAC96-73DE-CB29-9BBD-D91BA5C47C8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sp>
        <p:nvSpPr>
          <p:cNvPr id="2" name="Slide Number Placeholder 5">
            <a:extLst>
              <a:ext uri="{FF2B5EF4-FFF2-40B4-BE49-F238E27FC236}">
                <a16:creationId xmlns:a16="http://schemas.microsoft.com/office/drawing/2014/main" id="{CEE8472C-F1D6-E9E5-0C79-F1D59184D8B4}"/>
              </a:ext>
            </a:extLst>
          </p:cNvPr>
          <p:cNvSpPr txBox="1">
            <a:spLocks/>
          </p:cNvSpPr>
          <p:nvPr/>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pic>
        <p:nvPicPr>
          <p:cNvPr id="4" name="Picture 3" descr="A green triangle with a black background&#10;&#10;Description automatically generated with medium confidence">
            <a:extLst>
              <a:ext uri="{FF2B5EF4-FFF2-40B4-BE49-F238E27FC236}">
                <a16:creationId xmlns:a16="http://schemas.microsoft.com/office/drawing/2014/main" id="{B3598B98-988C-68E3-B822-D00E6D6C756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sp>
        <p:nvSpPr>
          <p:cNvPr id="5" name="Slide Number Placeholder 5">
            <a:extLst>
              <a:ext uri="{FF2B5EF4-FFF2-40B4-BE49-F238E27FC236}">
                <a16:creationId xmlns:a16="http://schemas.microsoft.com/office/drawing/2014/main" id="{87E2671C-C91A-1D61-2C4E-FED9C4642E19}"/>
              </a:ext>
            </a:extLst>
          </p:cNvPr>
          <p:cNvSpPr txBox="1">
            <a:spLocks/>
          </p:cNvSpPr>
          <p:nvPr userDrawn="1"/>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52629193"/>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cSld name="layout 13">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265430" y="355600"/>
            <a:ext cx="9144000" cy="657225"/>
          </a:xfrm>
          <a:prstGeom prst="rect">
            <a:avLst/>
          </a:prstGeom>
          <a:noFill/>
          <a:ln w="0" cmpd="sng">
            <a:noFill/>
            <a:prstDash val="solid"/>
          </a:ln>
        </p:spPr>
        <p:txBody>
          <a:bodyPr vert="horz" lIns="0" tIns="17780" rIns="0" bIns="0" anchor="t">
            <a:normAutofit fontScale="95000"/>
          </a:bodyPr>
          <a:lstStyle/>
          <a:p>
            <a:pPr marL="365760" marR="0" indent="0" algn="l">
              <a:lnSpc>
                <a:spcPts val="4500"/>
              </a:lnSpc>
              <a:spcAft>
                <a:spcPts val="470"/>
              </a:spcAft>
            </a:pPr>
            <a:r>
              <a:rPr lang="en-US" sz="4000" spc="70">
                <a:solidFill>
                  <a:srgbClr val="000000"/>
                </a:solidFill>
                <a:latin typeface="Arial" panose="02020603050405020304" pitchFamily="2"/>
              </a:rPr>
              <a:t>Submitting a Request for Authorization </a:t>
            </a:r>
          </a:p>
        </p:txBody>
      </p:sp>
      <p:sp>
        <p:nvSpPr>
          <p:cNvPr id="3" name="Text Placeholder 2"/>
          <p:cNvSpPr>
            <a:spLocks noGrp="1"/>
          </p:cNvSpPr>
          <p:nvPr>
            <p:ph type="body" idx="10"/>
          </p:nvPr>
        </p:nvSpPr>
        <p:spPr>
          <a:xfrm>
            <a:off x="265430" y="1012825"/>
            <a:ext cx="9144000" cy="953135"/>
          </a:xfrm>
          <a:prstGeom prst="rect">
            <a:avLst/>
          </a:prstGeom>
          <a:noFill/>
          <a:ln w="0" cmpd="sng">
            <a:noFill/>
            <a:prstDash val="solid"/>
          </a:ln>
        </p:spPr>
        <p:txBody>
          <a:bodyPr vert="horz" lIns="0" tIns="441960" rIns="0" bIns="0" anchor="t"/>
          <a:lstStyle/>
          <a:p>
            <a:pPr marL="0" marR="0" indent="0" algn="l">
              <a:lnSpc>
                <a:spcPts val="2700"/>
              </a:lnSpc>
              <a:spcAft>
                <a:spcPts val="1280"/>
              </a:spcAft>
              <a:tabLst>
                <a:tab pos="5349240" algn="l"/>
              </a:tabLst>
            </a:pPr>
            <a:r>
              <a:rPr lang="en-US" sz="2400" b="1" spc="-10">
                <a:solidFill>
                  <a:srgbClr val="000000"/>
                </a:solidFill>
                <a:latin typeface="Arial" panose="02020603050405020304" pitchFamily="2"/>
              </a:rPr>
              <a:t>Customer Service Fax </a:t>
            </a:r>
          </a:p>
        </p:txBody>
      </p:sp>
      <p:sp>
        <p:nvSpPr>
          <p:cNvPr id="4" name="Text Placeholder 3"/>
          <p:cNvSpPr>
            <a:spLocks noGrp="1"/>
          </p:cNvSpPr>
          <p:nvPr>
            <p:ph type="body" idx="10"/>
          </p:nvPr>
        </p:nvSpPr>
        <p:spPr>
          <a:xfrm>
            <a:off x="234950" y="1965960"/>
            <a:ext cx="5181600" cy="2091690"/>
          </a:xfrm>
          <a:prstGeom prst="rect">
            <a:avLst/>
          </a:prstGeom>
          <a:noFill/>
          <a:ln w="0" cmpd="sng">
            <a:noFill/>
            <a:prstDash val="solid"/>
          </a:ln>
        </p:spPr>
        <p:txBody>
          <a:bodyPr vert="horz" lIns="0" tIns="0" rIns="0" bIns="0" anchor="t">
            <a:normAutofit fontScale="95000"/>
          </a:bodyPr>
          <a:lstStyle/>
          <a:p>
            <a:pPr marL="274320" marR="0" indent="228600" algn="l">
              <a:lnSpc>
                <a:spcPts val="2800"/>
              </a:lnSpc>
              <a:spcAft>
                <a:spcPts val="0"/>
              </a:spcAft>
              <a:buFont typeface="Symbol"/>
              <a:buChar char="·"/>
            </a:pPr>
            <a:r>
              <a:rPr lang="en-US" sz="1700" spc="0">
                <a:solidFill>
                  <a:srgbClr val="000000"/>
                </a:solidFill>
                <a:latin typeface="Arial" panose="02020603050405020304" pitchFamily="2"/>
              </a:rPr>
              <a:t>Call 1-855-326-5219 </a:t>
            </a:r>
            <a:br/>
            <a:r>
              <a:rPr lang="en-US" sz="2100" spc="0">
                <a:solidFill>
                  <a:srgbClr val="2BBB2B"/>
                </a:solidFill>
                <a:latin typeface="Arial" panose="02020603050405020304" pitchFamily="2"/>
              </a:rPr>
              <a:t>• </a:t>
            </a:r>
            <a:r>
              <a:rPr lang="en-US" sz="1700" spc="0">
                <a:solidFill>
                  <a:srgbClr val="000000"/>
                </a:solidFill>
                <a:latin typeface="Arial" panose="02020603050405020304" pitchFamily="2"/>
              </a:rPr>
              <a:t>Least preferred method </a:t>
            </a:r>
          </a:p>
          <a:p>
            <a:pPr marL="274320" marR="0" indent="228600" algn="l">
              <a:lnSpc>
                <a:spcPts val="2500"/>
              </a:lnSpc>
              <a:spcBef>
                <a:spcPts val="285"/>
              </a:spcBef>
              <a:spcAft>
                <a:spcPts val="0"/>
              </a:spcAft>
              <a:buFont typeface="Symbol"/>
              <a:buChar char="·"/>
            </a:pPr>
            <a:r>
              <a:rPr lang="en-US" sz="1700" spc="0">
                <a:solidFill>
                  <a:srgbClr val="000000"/>
                </a:solidFill>
                <a:latin typeface="Arial" panose="02020603050405020304" pitchFamily="2"/>
              </a:rPr>
              <a:t>Case will be pended for additional information while we await receipt of required clinical information </a:t>
            </a:r>
          </a:p>
          <a:p>
            <a:pPr marL="274320" marR="228600" indent="228600" algn="l">
              <a:lnSpc>
                <a:spcPts val="2500"/>
              </a:lnSpc>
              <a:spcBef>
                <a:spcPts val="380"/>
              </a:spcBef>
              <a:spcAft>
                <a:spcPts val="0"/>
              </a:spcAft>
              <a:buFont typeface="Symbol"/>
              <a:buChar char="·"/>
            </a:pPr>
            <a:r>
              <a:rPr lang="en-US" sz="1700" spc="0">
                <a:solidFill>
                  <a:srgbClr val="000000"/>
                </a:solidFill>
                <a:latin typeface="Arial" panose="02020603050405020304" pitchFamily="2"/>
              </a:rPr>
              <a:t>We can not begin reviewing the case until clinical information has been received. </a:t>
            </a:r>
          </a:p>
        </p:txBody>
      </p:sp>
      <p:sp>
        <p:nvSpPr>
          <p:cNvPr id="5" name="Text Placeholder 4"/>
          <p:cNvSpPr>
            <a:spLocks noGrp="1"/>
          </p:cNvSpPr>
          <p:nvPr>
            <p:ph type="body" idx="10"/>
          </p:nvPr>
        </p:nvSpPr>
        <p:spPr>
          <a:xfrm>
            <a:off x="5552440" y="1965960"/>
            <a:ext cx="5181600" cy="2665095"/>
          </a:xfrm>
          <a:prstGeom prst="rect">
            <a:avLst/>
          </a:prstGeom>
          <a:noFill/>
          <a:ln w="0" cmpd="sng">
            <a:noFill/>
            <a:prstDash val="solid"/>
          </a:ln>
        </p:spPr>
        <p:txBody>
          <a:bodyPr vert="horz" lIns="0" tIns="59055" rIns="0" bIns="0" anchor="t">
            <a:normAutofit fontScale="95000"/>
          </a:bodyPr>
          <a:lstStyle/>
          <a:p>
            <a:pPr marL="274320" marR="0" indent="228600" algn="l">
              <a:lnSpc>
                <a:spcPts val="2100"/>
              </a:lnSpc>
              <a:spcAft>
                <a:spcPts val="0"/>
              </a:spcAft>
              <a:buFont typeface="Symbol"/>
              <a:buChar char="·"/>
            </a:pPr>
            <a:r>
              <a:rPr lang="en-US" sz="1700" spc="30">
                <a:solidFill>
                  <a:srgbClr val="000000"/>
                </a:solidFill>
                <a:latin typeface="Arial" panose="02020603050405020304" pitchFamily="2"/>
              </a:rPr>
              <a:t>Providers may use the Prior Authorization Request </a:t>
            </a:r>
          </a:p>
          <a:p>
            <a:pPr marL="45720" marR="0" indent="0" algn="ctr">
              <a:lnSpc>
                <a:spcPts val="1900"/>
              </a:lnSpc>
              <a:spcBef>
                <a:spcPts val="630"/>
              </a:spcBef>
              <a:spcAft>
                <a:spcPts val="0"/>
              </a:spcAft>
            </a:pPr>
            <a:r>
              <a:rPr lang="en-US" sz="1700" spc="0">
                <a:solidFill>
                  <a:srgbClr val="000000"/>
                </a:solidFill>
                <a:latin typeface="Arial" panose="02020603050405020304" pitchFamily="2"/>
              </a:rPr>
              <a:t>form </a:t>
            </a:r>
          </a:p>
          <a:p>
            <a:pPr marL="502920" marR="0" indent="0" algn="l">
              <a:lnSpc>
                <a:spcPts val="2300"/>
              </a:lnSpc>
              <a:spcBef>
                <a:spcPts val="385"/>
              </a:spcBef>
              <a:spcAft>
                <a:spcPts val="0"/>
              </a:spcAft>
            </a:pPr>
            <a:r>
              <a:rPr lang="en-US" sz="2000" spc="0">
                <a:solidFill>
                  <a:srgbClr val="2BBB2B"/>
                </a:solidFill>
                <a:latin typeface="Calibri" panose="02020603050405020304" pitchFamily="2"/>
              </a:rPr>
              <a:t>–</a:t>
            </a:r>
            <a:r>
              <a:rPr lang="en-US" sz="1500" spc="0">
                <a:solidFill>
                  <a:srgbClr val="000000"/>
                </a:solidFill>
                <a:latin typeface="Arial" panose="02020603050405020304" pitchFamily="2"/>
              </a:rPr>
              <a:t> fax to 1-855-300-0082 </a:t>
            </a:r>
          </a:p>
          <a:p>
            <a:pPr marL="274320" marR="0" indent="228600" algn="l">
              <a:lnSpc>
                <a:spcPts val="2100"/>
              </a:lnSpc>
              <a:spcBef>
                <a:spcPts val="600"/>
              </a:spcBef>
              <a:spcAft>
                <a:spcPts val="0"/>
              </a:spcAft>
              <a:buFont typeface="Symbol"/>
              <a:buChar char="·"/>
            </a:pPr>
            <a:r>
              <a:rPr lang="en-US" sz="1700" spc="35">
                <a:solidFill>
                  <a:srgbClr val="000000"/>
                </a:solidFill>
                <a:latin typeface="Arial" panose="02020603050405020304" pitchFamily="2"/>
              </a:rPr>
              <a:t>Prior Authorization request forms can be found at </a:t>
            </a:r>
          </a:p>
          <a:p>
            <a:pPr marL="274320" marR="0" indent="0" algn="l">
              <a:lnSpc>
                <a:spcPts val="1900"/>
              </a:lnSpc>
              <a:spcBef>
                <a:spcPts val="630"/>
              </a:spcBef>
              <a:spcAft>
                <a:spcPts val="0"/>
              </a:spcAft>
            </a:pPr>
            <a:r>
              <a:rPr lang="en-US" sz="1700" u="sng" spc="35">
                <a:solidFill>
                  <a:srgbClr val="0000FF"/>
                </a:solidFill>
                <a:latin typeface="Arial" panose="02020603050405020304" pitchFamily="2"/>
              </a:rPr>
              <a:t>https://scdhhs.kepro.com/content/forms</a:t>
            </a:r>
            <a:r>
              <a:rPr lang="en-US" sz="100" spc="35">
                <a:solidFill>
                  <a:srgbClr val="000000"/>
                </a:solidFill>
                <a:latin typeface="Arial" panose="02020603050405020304" pitchFamily="2"/>
              </a:rPr>
              <a:t> </a:t>
            </a:r>
          </a:p>
          <a:p>
            <a:pPr marL="45720" marR="0" indent="0" algn="ctr">
              <a:lnSpc>
                <a:spcPts val="2300"/>
              </a:lnSpc>
              <a:spcBef>
                <a:spcPts val="385"/>
              </a:spcBef>
              <a:spcAft>
                <a:spcPts val="0"/>
              </a:spcAft>
            </a:pPr>
            <a:r>
              <a:rPr lang="en-US" sz="2000" spc="0">
                <a:solidFill>
                  <a:srgbClr val="2BBB2B"/>
                </a:solidFill>
                <a:latin typeface="Calibri" panose="02020603050405020304" pitchFamily="2"/>
              </a:rPr>
              <a:t>–</a:t>
            </a:r>
            <a:r>
              <a:rPr lang="en-US" sz="1500" spc="0">
                <a:solidFill>
                  <a:srgbClr val="000000"/>
                </a:solidFill>
                <a:latin typeface="Arial" panose="02020603050405020304" pitchFamily="2"/>
              </a:rPr>
              <a:t> Be sure to use the correct form for ACT services </a:t>
            </a:r>
          </a:p>
          <a:p>
            <a:pPr marL="274320" marR="320040" indent="228600" algn="l">
              <a:lnSpc>
                <a:spcPts val="2500"/>
              </a:lnSpc>
              <a:spcBef>
                <a:spcPts val="135"/>
              </a:spcBef>
              <a:spcAft>
                <a:spcPts val="0"/>
              </a:spcAft>
              <a:buFont typeface="Symbol"/>
              <a:buChar char="·"/>
            </a:pPr>
            <a:r>
              <a:rPr lang="en-US" sz="1700" spc="0">
                <a:solidFill>
                  <a:srgbClr val="000000"/>
                </a:solidFill>
                <a:latin typeface="Arial" panose="02020603050405020304" pitchFamily="2"/>
              </a:rPr>
              <a:t>Must submit with required clinical information or case will be pended for additional information </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Image with 4 categories_a">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737C8F7D-A3C9-0AD0-C121-A605701B0A52}"/>
              </a:ext>
            </a:extLst>
          </p:cNvPr>
          <p:cNvSpPr>
            <a:spLocks noGrp="1"/>
          </p:cNvSpPr>
          <p:nvPr>
            <p:ph type="body" sz="quarter" idx="11" hasCustomPrompt="1"/>
          </p:nvPr>
        </p:nvSpPr>
        <p:spPr>
          <a:xfrm>
            <a:off x="787401" y="2329772"/>
            <a:ext cx="1637746" cy="399369"/>
          </a:xfrm>
          <a:prstGeom prst="rect">
            <a:avLst/>
          </a:prstGeom>
        </p:spPr>
        <p:txBody>
          <a:bodyPr>
            <a:noAutofit/>
          </a:bodyPr>
          <a:lstStyle>
            <a:lvl1pPr marL="0" indent="0" algn="l">
              <a:buNone/>
              <a:defRPr sz="1996" b="1">
                <a:solidFill>
                  <a:srgbClr val="2BBC2B"/>
                </a:solidFill>
              </a:defRPr>
            </a:lvl1pPr>
            <a:lvl2pPr marL="221340" indent="0">
              <a:buNone/>
              <a:defRPr/>
            </a:lvl2pPr>
          </a:lstStyle>
          <a:p>
            <a:r>
              <a:rPr lang="en-US"/>
              <a:t>Header Text</a:t>
            </a:r>
          </a:p>
        </p:txBody>
      </p:sp>
      <p:sp>
        <p:nvSpPr>
          <p:cNvPr id="6" name="Text Placeholder 2">
            <a:extLst>
              <a:ext uri="{FF2B5EF4-FFF2-40B4-BE49-F238E27FC236}">
                <a16:creationId xmlns:a16="http://schemas.microsoft.com/office/drawing/2014/main" id="{E589B2BC-B2DD-5A0A-4A60-05A01FFE9D34}"/>
              </a:ext>
            </a:extLst>
          </p:cNvPr>
          <p:cNvSpPr>
            <a:spLocks noGrp="1"/>
          </p:cNvSpPr>
          <p:nvPr>
            <p:ph type="body" sz="quarter" idx="15" hasCustomPrompt="1"/>
          </p:nvPr>
        </p:nvSpPr>
        <p:spPr>
          <a:xfrm>
            <a:off x="4382423" y="2338398"/>
            <a:ext cx="1637746" cy="399369"/>
          </a:xfrm>
          <a:prstGeom prst="rect">
            <a:avLst/>
          </a:prstGeom>
        </p:spPr>
        <p:txBody>
          <a:bodyPr>
            <a:noAutofit/>
          </a:bodyPr>
          <a:lstStyle>
            <a:lvl1pPr marL="0" indent="0" algn="l">
              <a:buNone/>
              <a:defRPr sz="1996" b="1">
                <a:solidFill>
                  <a:srgbClr val="2BBC2B"/>
                </a:solidFill>
              </a:defRPr>
            </a:lvl1pPr>
            <a:lvl2pPr marL="221340" indent="0">
              <a:buNone/>
              <a:defRPr/>
            </a:lvl2pPr>
          </a:lstStyle>
          <a:p>
            <a:r>
              <a:rPr lang="en-US"/>
              <a:t>Header Text</a:t>
            </a:r>
          </a:p>
        </p:txBody>
      </p:sp>
      <p:sp>
        <p:nvSpPr>
          <p:cNvPr id="9" name="Text Placeholder 2">
            <a:extLst>
              <a:ext uri="{FF2B5EF4-FFF2-40B4-BE49-F238E27FC236}">
                <a16:creationId xmlns:a16="http://schemas.microsoft.com/office/drawing/2014/main" id="{EB58A779-76D5-A2DA-20A7-033029556E51}"/>
              </a:ext>
            </a:extLst>
          </p:cNvPr>
          <p:cNvSpPr>
            <a:spLocks noGrp="1"/>
          </p:cNvSpPr>
          <p:nvPr>
            <p:ph type="body" sz="quarter" idx="18"/>
          </p:nvPr>
        </p:nvSpPr>
        <p:spPr>
          <a:xfrm>
            <a:off x="781109" y="2834288"/>
            <a:ext cx="1637746" cy="1177818"/>
          </a:xfrm>
          <a:prstGeom prst="rect">
            <a:avLst/>
          </a:prstGeom>
        </p:spPr>
        <p:txBody>
          <a:bodyPr>
            <a:noAutofit/>
          </a:bodyPr>
          <a:lstStyle>
            <a:lvl1pPr marL="0" indent="0" algn="l">
              <a:buNone/>
              <a:defRPr sz="1198" b="0">
                <a:solidFill>
                  <a:schemeClr val="tx1"/>
                </a:solidFill>
              </a:defRPr>
            </a:lvl1pPr>
            <a:lvl2pPr marL="221340" indent="0">
              <a:buNone/>
              <a:defRPr/>
            </a:lvl2pPr>
          </a:lstStyle>
          <a:p>
            <a:pPr lvl="0"/>
            <a:r>
              <a:rPr lang="en-US"/>
              <a:t>Click to edit Master text styles</a:t>
            </a:r>
          </a:p>
        </p:txBody>
      </p:sp>
      <p:sp>
        <p:nvSpPr>
          <p:cNvPr id="10" name="Text Placeholder 2">
            <a:extLst>
              <a:ext uri="{FF2B5EF4-FFF2-40B4-BE49-F238E27FC236}">
                <a16:creationId xmlns:a16="http://schemas.microsoft.com/office/drawing/2014/main" id="{74E2D8B6-D221-BE9B-2D30-9D77B04DE779}"/>
              </a:ext>
            </a:extLst>
          </p:cNvPr>
          <p:cNvSpPr>
            <a:spLocks noGrp="1"/>
          </p:cNvSpPr>
          <p:nvPr>
            <p:ph type="body" sz="quarter" idx="19"/>
          </p:nvPr>
        </p:nvSpPr>
        <p:spPr>
          <a:xfrm>
            <a:off x="4391453" y="2834288"/>
            <a:ext cx="1637746" cy="1177818"/>
          </a:xfrm>
          <a:prstGeom prst="rect">
            <a:avLst/>
          </a:prstGeom>
        </p:spPr>
        <p:txBody>
          <a:bodyPr>
            <a:noAutofit/>
          </a:bodyPr>
          <a:lstStyle>
            <a:lvl1pPr marL="0" indent="0" algn="l">
              <a:buNone/>
              <a:defRPr sz="1198" b="0">
                <a:solidFill>
                  <a:schemeClr val="tx1"/>
                </a:solidFill>
              </a:defRPr>
            </a:lvl1pPr>
            <a:lvl2pPr marL="221340" indent="0">
              <a:buNone/>
              <a:defRPr/>
            </a:lvl2pPr>
          </a:lstStyle>
          <a:p>
            <a:pPr lvl="0"/>
            <a:r>
              <a:rPr lang="en-US"/>
              <a:t>Click to edit Master text styles</a:t>
            </a:r>
          </a:p>
        </p:txBody>
      </p:sp>
      <p:sp>
        <p:nvSpPr>
          <p:cNvPr id="12" name="Text Placeholder 2">
            <a:extLst>
              <a:ext uri="{FF2B5EF4-FFF2-40B4-BE49-F238E27FC236}">
                <a16:creationId xmlns:a16="http://schemas.microsoft.com/office/drawing/2014/main" id="{E391227E-2F91-94E5-60E8-AC07A67003AE}"/>
              </a:ext>
            </a:extLst>
          </p:cNvPr>
          <p:cNvSpPr>
            <a:spLocks noGrp="1"/>
          </p:cNvSpPr>
          <p:nvPr>
            <p:ph type="body" sz="quarter" idx="20" hasCustomPrompt="1"/>
          </p:nvPr>
        </p:nvSpPr>
        <p:spPr>
          <a:xfrm>
            <a:off x="787401" y="4487943"/>
            <a:ext cx="1637746" cy="399369"/>
          </a:xfrm>
          <a:prstGeom prst="rect">
            <a:avLst/>
          </a:prstGeom>
        </p:spPr>
        <p:txBody>
          <a:bodyPr>
            <a:noAutofit/>
          </a:bodyPr>
          <a:lstStyle>
            <a:lvl1pPr marL="0" indent="0" algn="l">
              <a:buNone/>
              <a:defRPr sz="1996" b="1">
                <a:solidFill>
                  <a:srgbClr val="2BBC2B"/>
                </a:solidFill>
              </a:defRPr>
            </a:lvl1pPr>
            <a:lvl2pPr marL="221340" indent="0">
              <a:buNone/>
              <a:defRPr/>
            </a:lvl2pPr>
          </a:lstStyle>
          <a:p>
            <a:r>
              <a:rPr lang="en-US"/>
              <a:t>Header Text</a:t>
            </a:r>
          </a:p>
        </p:txBody>
      </p:sp>
      <p:sp>
        <p:nvSpPr>
          <p:cNvPr id="13" name="Text Placeholder 2">
            <a:extLst>
              <a:ext uri="{FF2B5EF4-FFF2-40B4-BE49-F238E27FC236}">
                <a16:creationId xmlns:a16="http://schemas.microsoft.com/office/drawing/2014/main" id="{C98D4ADF-F0FE-A614-2E4D-E1FE2A9908C1}"/>
              </a:ext>
            </a:extLst>
          </p:cNvPr>
          <p:cNvSpPr>
            <a:spLocks noGrp="1"/>
          </p:cNvSpPr>
          <p:nvPr>
            <p:ph type="body" sz="quarter" idx="21" hasCustomPrompt="1"/>
          </p:nvPr>
        </p:nvSpPr>
        <p:spPr>
          <a:xfrm>
            <a:off x="4382423" y="4496569"/>
            <a:ext cx="1637746" cy="399369"/>
          </a:xfrm>
          <a:prstGeom prst="rect">
            <a:avLst/>
          </a:prstGeom>
        </p:spPr>
        <p:txBody>
          <a:bodyPr>
            <a:noAutofit/>
          </a:bodyPr>
          <a:lstStyle>
            <a:lvl1pPr marL="0" indent="0" algn="l">
              <a:buNone/>
              <a:defRPr sz="1996" b="1">
                <a:solidFill>
                  <a:srgbClr val="2BBC2B"/>
                </a:solidFill>
              </a:defRPr>
            </a:lvl1pPr>
            <a:lvl2pPr marL="221340" indent="0">
              <a:buNone/>
              <a:defRPr/>
            </a:lvl2pPr>
          </a:lstStyle>
          <a:p>
            <a:r>
              <a:rPr lang="en-US"/>
              <a:t>Header Text</a:t>
            </a:r>
          </a:p>
        </p:txBody>
      </p:sp>
      <p:sp>
        <p:nvSpPr>
          <p:cNvPr id="14" name="Text Placeholder 2">
            <a:extLst>
              <a:ext uri="{FF2B5EF4-FFF2-40B4-BE49-F238E27FC236}">
                <a16:creationId xmlns:a16="http://schemas.microsoft.com/office/drawing/2014/main" id="{7DDE2237-D8E1-600D-571A-D998DD9589CB}"/>
              </a:ext>
            </a:extLst>
          </p:cNvPr>
          <p:cNvSpPr>
            <a:spLocks noGrp="1"/>
          </p:cNvSpPr>
          <p:nvPr>
            <p:ph type="body" sz="quarter" idx="22"/>
          </p:nvPr>
        </p:nvSpPr>
        <p:spPr>
          <a:xfrm>
            <a:off x="781109" y="4992459"/>
            <a:ext cx="1637746" cy="1177818"/>
          </a:xfrm>
          <a:prstGeom prst="rect">
            <a:avLst/>
          </a:prstGeom>
        </p:spPr>
        <p:txBody>
          <a:bodyPr>
            <a:noAutofit/>
          </a:bodyPr>
          <a:lstStyle>
            <a:lvl1pPr marL="0" indent="0" algn="l">
              <a:buNone/>
              <a:defRPr sz="1198" b="0">
                <a:solidFill>
                  <a:schemeClr val="tx1"/>
                </a:solidFill>
              </a:defRPr>
            </a:lvl1pPr>
            <a:lvl2pPr marL="221340" indent="0">
              <a:buNone/>
              <a:defRPr/>
            </a:lvl2pPr>
          </a:lstStyle>
          <a:p>
            <a:pPr lvl="0"/>
            <a:r>
              <a:rPr lang="en-US"/>
              <a:t>Click to edit Master text styles</a:t>
            </a:r>
          </a:p>
        </p:txBody>
      </p:sp>
      <p:sp>
        <p:nvSpPr>
          <p:cNvPr id="15" name="Text Placeholder 2">
            <a:extLst>
              <a:ext uri="{FF2B5EF4-FFF2-40B4-BE49-F238E27FC236}">
                <a16:creationId xmlns:a16="http://schemas.microsoft.com/office/drawing/2014/main" id="{54807D4C-9F56-4F46-657D-DA4647727EA7}"/>
              </a:ext>
            </a:extLst>
          </p:cNvPr>
          <p:cNvSpPr>
            <a:spLocks noGrp="1"/>
          </p:cNvSpPr>
          <p:nvPr>
            <p:ph type="body" sz="quarter" idx="23"/>
          </p:nvPr>
        </p:nvSpPr>
        <p:spPr>
          <a:xfrm>
            <a:off x="4391453" y="4992459"/>
            <a:ext cx="1637746" cy="1177818"/>
          </a:xfrm>
          <a:prstGeom prst="rect">
            <a:avLst/>
          </a:prstGeom>
        </p:spPr>
        <p:txBody>
          <a:bodyPr>
            <a:noAutofit/>
          </a:bodyPr>
          <a:lstStyle>
            <a:lvl1pPr marL="0" indent="0" algn="l">
              <a:buNone/>
              <a:defRPr sz="1198" b="0">
                <a:solidFill>
                  <a:schemeClr val="tx1"/>
                </a:solidFill>
              </a:defRPr>
            </a:lvl1pPr>
            <a:lvl2pPr marL="221340" indent="0">
              <a:buNone/>
              <a:defRPr/>
            </a:lvl2pPr>
          </a:lstStyle>
          <a:p>
            <a:pPr lvl="0"/>
            <a:r>
              <a:rPr lang="en-US"/>
              <a:t>Click to edit Master text styles</a:t>
            </a:r>
          </a:p>
        </p:txBody>
      </p:sp>
      <p:pic>
        <p:nvPicPr>
          <p:cNvPr id="7" name="Picture 6" descr="A green triangle with a black background&#10;&#10;Description automatically generated with medium confidence">
            <a:extLst>
              <a:ext uri="{FF2B5EF4-FFF2-40B4-BE49-F238E27FC236}">
                <a16:creationId xmlns:a16="http://schemas.microsoft.com/office/drawing/2014/main" id="{B319DF36-114E-343E-0FC8-6A0013828F9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sp>
        <p:nvSpPr>
          <p:cNvPr id="4" name="Title 1">
            <a:extLst>
              <a:ext uri="{FF2B5EF4-FFF2-40B4-BE49-F238E27FC236}">
                <a16:creationId xmlns:a16="http://schemas.microsoft.com/office/drawing/2014/main" id="{C0149A7B-124E-DB59-8700-8CC5202D80CF}"/>
              </a:ext>
            </a:extLst>
          </p:cNvPr>
          <p:cNvSpPr>
            <a:spLocks noGrp="1"/>
          </p:cNvSpPr>
          <p:nvPr>
            <p:ph type="title"/>
          </p:nvPr>
        </p:nvSpPr>
        <p:spPr>
          <a:xfrm>
            <a:off x="266700" y="403006"/>
            <a:ext cx="11410949" cy="520128"/>
          </a:xfrm>
        </p:spPr>
        <p:txBody>
          <a:bodyPr>
            <a:noAutofit/>
          </a:bodyPr>
          <a:lstStyle>
            <a:lvl1pPr>
              <a:defRPr sz="3992">
                <a:solidFill>
                  <a:schemeClr val="tx1"/>
                </a:solidFill>
              </a:defRPr>
            </a:lvl1pPr>
          </a:lstStyle>
          <a:p>
            <a:r>
              <a:rPr lang="en-US"/>
              <a:t>Click to edit Master title style</a:t>
            </a:r>
          </a:p>
        </p:txBody>
      </p:sp>
      <p:cxnSp>
        <p:nvCxnSpPr>
          <p:cNvPr id="8" name="Straight Connector 7">
            <a:extLst>
              <a:ext uri="{FF2B5EF4-FFF2-40B4-BE49-F238E27FC236}">
                <a16:creationId xmlns:a16="http://schemas.microsoft.com/office/drawing/2014/main" id="{DB71C43E-9BE0-FA1B-D586-BFD5885D3701}"/>
              </a:ext>
            </a:extLst>
          </p:cNvPr>
          <p:cNvCxnSpPr>
            <a:cxnSpLocks/>
          </p:cNvCxnSpPr>
          <p:nvPr/>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C12FCE01-07E0-A237-E749-24E9FF5E8245}"/>
              </a:ext>
            </a:extLst>
          </p:cNvPr>
          <p:cNvSpPr txBox="1">
            <a:spLocks/>
          </p:cNvSpPr>
          <p:nvPr/>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
        <p:nvSpPr>
          <p:cNvPr id="17" name="Rectangle 16">
            <a:extLst>
              <a:ext uri="{FF2B5EF4-FFF2-40B4-BE49-F238E27FC236}">
                <a16:creationId xmlns:a16="http://schemas.microsoft.com/office/drawing/2014/main" id="{020B116E-92DE-0A68-3B8A-FE3475D2FC4C}"/>
              </a:ext>
            </a:extLst>
          </p:cNvPr>
          <p:cNvSpPr/>
          <p:nvPr userDrawn="1"/>
        </p:nvSpPr>
        <p:spPr>
          <a:xfrm flipV="1">
            <a:off x="-23964" y="1782510"/>
            <a:ext cx="12215964" cy="5052869"/>
          </a:xfrm>
          <a:prstGeom prst="rect">
            <a:avLst/>
          </a:prstGeom>
          <a:solidFill>
            <a:srgbClr val="F2ECE4">
              <a:alpha val="25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17" descr="A green triangle with a black background&#10;&#10;Description automatically generated with medium confidence">
            <a:extLst>
              <a:ext uri="{FF2B5EF4-FFF2-40B4-BE49-F238E27FC236}">
                <a16:creationId xmlns:a16="http://schemas.microsoft.com/office/drawing/2014/main" id="{B528F3BE-9F6F-5333-B3A2-EEED57D4D2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cxnSp>
        <p:nvCxnSpPr>
          <p:cNvPr id="19" name="Straight Connector 18">
            <a:extLst>
              <a:ext uri="{FF2B5EF4-FFF2-40B4-BE49-F238E27FC236}">
                <a16:creationId xmlns:a16="http://schemas.microsoft.com/office/drawing/2014/main" id="{1484ECD3-0243-8570-9972-BDEDCA68ABB5}"/>
              </a:ext>
            </a:extLst>
          </p:cNvPr>
          <p:cNvCxnSpPr>
            <a:cxnSpLocks/>
          </p:cNvCxnSpPr>
          <p:nvPr userDrawn="1"/>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72FD1CF5-144C-6981-13D4-F830E813ED35}"/>
              </a:ext>
            </a:extLst>
          </p:cNvPr>
          <p:cNvSpPr txBox="1">
            <a:spLocks/>
          </p:cNvSpPr>
          <p:nvPr userDrawn="1"/>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01253093"/>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age with 4 categories_b">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643E1F5-7297-B3A8-B6CB-098D2FD25B7F}"/>
              </a:ext>
            </a:extLst>
          </p:cNvPr>
          <p:cNvSpPr/>
          <p:nvPr userDrawn="1"/>
        </p:nvSpPr>
        <p:spPr>
          <a:xfrm flipV="1">
            <a:off x="1" y="1868790"/>
            <a:ext cx="12172122" cy="4966590"/>
          </a:xfrm>
          <a:prstGeom prst="rect">
            <a:avLst/>
          </a:prstGeom>
          <a:solidFill>
            <a:srgbClr val="F2ECE4">
              <a:alpha val="25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 Placeholder 2">
            <a:extLst>
              <a:ext uri="{FF2B5EF4-FFF2-40B4-BE49-F238E27FC236}">
                <a16:creationId xmlns:a16="http://schemas.microsoft.com/office/drawing/2014/main" id="{737C8F7D-A3C9-0AD0-C121-A605701B0A52}"/>
              </a:ext>
            </a:extLst>
          </p:cNvPr>
          <p:cNvSpPr>
            <a:spLocks noGrp="1"/>
          </p:cNvSpPr>
          <p:nvPr>
            <p:ph type="body" sz="quarter" idx="11" hasCustomPrompt="1"/>
          </p:nvPr>
        </p:nvSpPr>
        <p:spPr>
          <a:xfrm>
            <a:off x="5730876" y="2602811"/>
            <a:ext cx="1637746" cy="399369"/>
          </a:xfrm>
          <a:prstGeom prst="rect">
            <a:avLst/>
          </a:prstGeom>
        </p:spPr>
        <p:txBody>
          <a:bodyPr>
            <a:noAutofit/>
          </a:bodyPr>
          <a:lstStyle>
            <a:lvl1pPr marL="0" indent="0" algn="l">
              <a:buNone/>
              <a:defRPr sz="1996" b="1">
                <a:solidFill>
                  <a:srgbClr val="2BBC2B"/>
                </a:solidFill>
              </a:defRPr>
            </a:lvl1pPr>
            <a:lvl2pPr marL="221340" indent="0">
              <a:buNone/>
              <a:defRPr/>
            </a:lvl2pPr>
          </a:lstStyle>
          <a:p>
            <a:r>
              <a:rPr lang="en-US"/>
              <a:t>Header Text</a:t>
            </a:r>
          </a:p>
        </p:txBody>
      </p:sp>
      <p:sp>
        <p:nvSpPr>
          <p:cNvPr id="6" name="Text Placeholder 2">
            <a:extLst>
              <a:ext uri="{FF2B5EF4-FFF2-40B4-BE49-F238E27FC236}">
                <a16:creationId xmlns:a16="http://schemas.microsoft.com/office/drawing/2014/main" id="{E589B2BC-B2DD-5A0A-4A60-05A01FFE9D34}"/>
              </a:ext>
            </a:extLst>
          </p:cNvPr>
          <p:cNvSpPr>
            <a:spLocks noGrp="1"/>
          </p:cNvSpPr>
          <p:nvPr>
            <p:ph type="body" sz="quarter" idx="15" hasCustomPrompt="1"/>
          </p:nvPr>
        </p:nvSpPr>
        <p:spPr>
          <a:xfrm>
            <a:off x="9325898" y="2611437"/>
            <a:ext cx="1637746" cy="399369"/>
          </a:xfrm>
          <a:prstGeom prst="rect">
            <a:avLst/>
          </a:prstGeom>
        </p:spPr>
        <p:txBody>
          <a:bodyPr>
            <a:noAutofit/>
          </a:bodyPr>
          <a:lstStyle>
            <a:lvl1pPr marL="0" indent="0" algn="l">
              <a:buNone/>
              <a:defRPr sz="1996" b="1">
                <a:solidFill>
                  <a:srgbClr val="2BBC2B"/>
                </a:solidFill>
              </a:defRPr>
            </a:lvl1pPr>
            <a:lvl2pPr marL="221340" indent="0">
              <a:buNone/>
              <a:defRPr/>
            </a:lvl2pPr>
          </a:lstStyle>
          <a:p>
            <a:r>
              <a:rPr lang="en-US"/>
              <a:t>Header Text</a:t>
            </a:r>
          </a:p>
        </p:txBody>
      </p:sp>
      <p:sp>
        <p:nvSpPr>
          <p:cNvPr id="9" name="Text Placeholder 2">
            <a:extLst>
              <a:ext uri="{FF2B5EF4-FFF2-40B4-BE49-F238E27FC236}">
                <a16:creationId xmlns:a16="http://schemas.microsoft.com/office/drawing/2014/main" id="{EB58A779-76D5-A2DA-20A7-033029556E51}"/>
              </a:ext>
            </a:extLst>
          </p:cNvPr>
          <p:cNvSpPr>
            <a:spLocks noGrp="1"/>
          </p:cNvSpPr>
          <p:nvPr>
            <p:ph type="body" sz="quarter" idx="18"/>
          </p:nvPr>
        </p:nvSpPr>
        <p:spPr>
          <a:xfrm>
            <a:off x="5724584" y="3107327"/>
            <a:ext cx="1637746" cy="1177818"/>
          </a:xfrm>
          <a:prstGeom prst="rect">
            <a:avLst/>
          </a:prstGeom>
        </p:spPr>
        <p:txBody>
          <a:bodyPr>
            <a:noAutofit/>
          </a:bodyPr>
          <a:lstStyle>
            <a:lvl1pPr marL="0" indent="0" algn="l">
              <a:buNone/>
              <a:defRPr sz="1198" b="0">
                <a:solidFill>
                  <a:schemeClr val="tx1"/>
                </a:solidFill>
              </a:defRPr>
            </a:lvl1pPr>
            <a:lvl2pPr marL="221340" indent="0">
              <a:buNone/>
              <a:defRPr/>
            </a:lvl2pPr>
          </a:lstStyle>
          <a:p>
            <a:pPr lvl="0"/>
            <a:r>
              <a:rPr lang="en-US"/>
              <a:t>Click to edit Master text styles</a:t>
            </a:r>
          </a:p>
        </p:txBody>
      </p:sp>
      <p:sp>
        <p:nvSpPr>
          <p:cNvPr id="10" name="Text Placeholder 2">
            <a:extLst>
              <a:ext uri="{FF2B5EF4-FFF2-40B4-BE49-F238E27FC236}">
                <a16:creationId xmlns:a16="http://schemas.microsoft.com/office/drawing/2014/main" id="{74E2D8B6-D221-BE9B-2D30-9D77B04DE779}"/>
              </a:ext>
            </a:extLst>
          </p:cNvPr>
          <p:cNvSpPr>
            <a:spLocks noGrp="1"/>
          </p:cNvSpPr>
          <p:nvPr>
            <p:ph type="body" sz="quarter" idx="19"/>
          </p:nvPr>
        </p:nvSpPr>
        <p:spPr>
          <a:xfrm>
            <a:off x="9334928" y="3107327"/>
            <a:ext cx="1637746" cy="1177818"/>
          </a:xfrm>
          <a:prstGeom prst="rect">
            <a:avLst/>
          </a:prstGeom>
        </p:spPr>
        <p:txBody>
          <a:bodyPr>
            <a:noAutofit/>
          </a:bodyPr>
          <a:lstStyle>
            <a:lvl1pPr marL="0" indent="0" algn="l">
              <a:buNone/>
              <a:defRPr sz="1198" b="0">
                <a:solidFill>
                  <a:schemeClr val="tx1"/>
                </a:solidFill>
              </a:defRPr>
            </a:lvl1pPr>
            <a:lvl2pPr marL="221340" indent="0">
              <a:buNone/>
              <a:defRPr/>
            </a:lvl2pPr>
          </a:lstStyle>
          <a:p>
            <a:pPr lvl="0"/>
            <a:r>
              <a:rPr lang="en-US"/>
              <a:t>Click to edit Master text styles</a:t>
            </a:r>
          </a:p>
        </p:txBody>
      </p:sp>
      <p:sp>
        <p:nvSpPr>
          <p:cNvPr id="12" name="Text Placeholder 2">
            <a:extLst>
              <a:ext uri="{FF2B5EF4-FFF2-40B4-BE49-F238E27FC236}">
                <a16:creationId xmlns:a16="http://schemas.microsoft.com/office/drawing/2014/main" id="{E391227E-2F91-94E5-60E8-AC07A67003AE}"/>
              </a:ext>
            </a:extLst>
          </p:cNvPr>
          <p:cNvSpPr>
            <a:spLocks noGrp="1"/>
          </p:cNvSpPr>
          <p:nvPr>
            <p:ph type="body" sz="quarter" idx="20" hasCustomPrompt="1"/>
          </p:nvPr>
        </p:nvSpPr>
        <p:spPr>
          <a:xfrm>
            <a:off x="5730876" y="4760982"/>
            <a:ext cx="1637746" cy="399369"/>
          </a:xfrm>
          <a:prstGeom prst="rect">
            <a:avLst/>
          </a:prstGeom>
        </p:spPr>
        <p:txBody>
          <a:bodyPr>
            <a:noAutofit/>
          </a:bodyPr>
          <a:lstStyle>
            <a:lvl1pPr marL="0" indent="0" algn="l">
              <a:buNone/>
              <a:defRPr sz="1996" b="1">
                <a:solidFill>
                  <a:srgbClr val="2BBC2B"/>
                </a:solidFill>
              </a:defRPr>
            </a:lvl1pPr>
            <a:lvl2pPr marL="221340" indent="0">
              <a:buNone/>
              <a:defRPr/>
            </a:lvl2pPr>
          </a:lstStyle>
          <a:p>
            <a:r>
              <a:rPr lang="en-US"/>
              <a:t>Header Text</a:t>
            </a:r>
          </a:p>
        </p:txBody>
      </p:sp>
      <p:sp>
        <p:nvSpPr>
          <p:cNvPr id="13" name="Text Placeholder 2">
            <a:extLst>
              <a:ext uri="{FF2B5EF4-FFF2-40B4-BE49-F238E27FC236}">
                <a16:creationId xmlns:a16="http://schemas.microsoft.com/office/drawing/2014/main" id="{C98D4ADF-F0FE-A614-2E4D-E1FE2A9908C1}"/>
              </a:ext>
            </a:extLst>
          </p:cNvPr>
          <p:cNvSpPr>
            <a:spLocks noGrp="1"/>
          </p:cNvSpPr>
          <p:nvPr>
            <p:ph type="body" sz="quarter" idx="21" hasCustomPrompt="1"/>
          </p:nvPr>
        </p:nvSpPr>
        <p:spPr>
          <a:xfrm>
            <a:off x="9325898" y="4769608"/>
            <a:ext cx="1637746" cy="399369"/>
          </a:xfrm>
          <a:prstGeom prst="rect">
            <a:avLst/>
          </a:prstGeom>
        </p:spPr>
        <p:txBody>
          <a:bodyPr>
            <a:noAutofit/>
          </a:bodyPr>
          <a:lstStyle>
            <a:lvl1pPr marL="0" indent="0" algn="l">
              <a:buNone/>
              <a:defRPr sz="1996" b="1">
                <a:solidFill>
                  <a:srgbClr val="2BBC2B"/>
                </a:solidFill>
              </a:defRPr>
            </a:lvl1pPr>
            <a:lvl2pPr marL="221340" indent="0">
              <a:buNone/>
              <a:defRPr/>
            </a:lvl2pPr>
          </a:lstStyle>
          <a:p>
            <a:r>
              <a:rPr lang="en-US"/>
              <a:t>Header Text</a:t>
            </a:r>
          </a:p>
        </p:txBody>
      </p:sp>
      <p:sp>
        <p:nvSpPr>
          <p:cNvPr id="14" name="Text Placeholder 2">
            <a:extLst>
              <a:ext uri="{FF2B5EF4-FFF2-40B4-BE49-F238E27FC236}">
                <a16:creationId xmlns:a16="http://schemas.microsoft.com/office/drawing/2014/main" id="{7DDE2237-D8E1-600D-571A-D998DD9589CB}"/>
              </a:ext>
            </a:extLst>
          </p:cNvPr>
          <p:cNvSpPr>
            <a:spLocks noGrp="1"/>
          </p:cNvSpPr>
          <p:nvPr>
            <p:ph type="body" sz="quarter" idx="22"/>
          </p:nvPr>
        </p:nvSpPr>
        <p:spPr>
          <a:xfrm>
            <a:off x="5724584" y="5265498"/>
            <a:ext cx="1637746" cy="1177818"/>
          </a:xfrm>
          <a:prstGeom prst="rect">
            <a:avLst/>
          </a:prstGeom>
        </p:spPr>
        <p:txBody>
          <a:bodyPr>
            <a:noAutofit/>
          </a:bodyPr>
          <a:lstStyle>
            <a:lvl1pPr marL="0" indent="0" algn="l">
              <a:buNone/>
              <a:defRPr sz="1198" b="0">
                <a:solidFill>
                  <a:schemeClr val="tx1"/>
                </a:solidFill>
              </a:defRPr>
            </a:lvl1pPr>
            <a:lvl2pPr marL="221340" indent="0">
              <a:buNone/>
              <a:defRPr/>
            </a:lvl2pPr>
          </a:lstStyle>
          <a:p>
            <a:pPr lvl="0"/>
            <a:r>
              <a:rPr lang="en-US"/>
              <a:t>Click to edit Master text styles</a:t>
            </a:r>
          </a:p>
        </p:txBody>
      </p:sp>
      <p:sp>
        <p:nvSpPr>
          <p:cNvPr id="15" name="Text Placeholder 2">
            <a:extLst>
              <a:ext uri="{FF2B5EF4-FFF2-40B4-BE49-F238E27FC236}">
                <a16:creationId xmlns:a16="http://schemas.microsoft.com/office/drawing/2014/main" id="{54807D4C-9F56-4F46-657D-DA4647727EA7}"/>
              </a:ext>
            </a:extLst>
          </p:cNvPr>
          <p:cNvSpPr>
            <a:spLocks noGrp="1"/>
          </p:cNvSpPr>
          <p:nvPr>
            <p:ph type="body" sz="quarter" idx="23"/>
          </p:nvPr>
        </p:nvSpPr>
        <p:spPr>
          <a:xfrm>
            <a:off x="9334928" y="5265498"/>
            <a:ext cx="1637746" cy="1177818"/>
          </a:xfrm>
          <a:prstGeom prst="rect">
            <a:avLst/>
          </a:prstGeom>
        </p:spPr>
        <p:txBody>
          <a:bodyPr>
            <a:noAutofit/>
          </a:bodyPr>
          <a:lstStyle>
            <a:lvl1pPr marL="0" indent="0" algn="l">
              <a:buNone/>
              <a:defRPr sz="1198" b="0">
                <a:solidFill>
                  <a:schemeClr val="tx1"/>
                </a:solidFill>
              </a:defRPr>
            </a:lvl1pPr>
            <a:lvl2pPr marL="221340" indent="0">
              <a:buNone/>
              <a:defRPr/>
            </a:lvl2pPr>
          </a:lstStyle>
          <a:p>
            <a:pPr lvl="0"/>
            <a:r>
              <a:rPr lang="en-US"/>
              <a:t>Click to edit Master text styles</a:t>
            </a:r>
          </a:p>
        </p:txBody>
      </p:sp>
      <p:pic>
        <p:nvPicPr>
          <p:cNvPr id="11" name="Picture 10" descr="A green triangle with a black background&#10;&#10;Description automatically generated with medium confidence">
            <a:extLst>
              <a:ext uri="{FF2B5EF4-FFF2-40B4-BE49-F238E27FC236}">
                <a16:creationId xmlns:a16="http://schemas.microsoft.com/office/drawing/2014/main" id="{C5DFDF9E-0898-1DF5-B19F-BA70F52B60B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sp>
        <p:nvSpPr>
          <p:cNvPr id="2" name="Title 1">
            <a:extLst>
              <a:ext uri="{FF2B5EF4-FFF2-40B4-BE49-F238E27FC236}">
                <a16:creationId xmlns:a16="http://schemas.microsoft.com/office/drawing/2014/main" id="{3894AC09-438F-123A-8C43-C41059488446}"/>
              </a:ext>
            </a:extLst>
          </p:cNvPr>
          <p:cNvSpPr>
            <a:spLocks noGrp="1"/>
          </p:cNvSpPr>
          <p:nvPr>
            <p:ph type="title"/>
          </p:nvPr>
        </p:nvSpPr>
        <p:spPr>
          <a:xfrm>
            <a:off x="266700" y="403006"/>
            <a:ext cx="11410949" cy="520128"/>
          </a:xfrm>
        </p:spPr>
        <p:txBody>
          <a:bodyPr>
            <a:noAutofit/>
          </a:bodyPr>
          <a:lstStyle>
            <a:lvl1pPr>
              <a:defRPr sz="3992">
                <a:solidFill>
                  <a:schemeClr val="tx1"/>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8483827D-297B-9D16-0704-3FAD6EA4B3A0}"/>
              </a:ext>
            </a:extLst>
          </p:cNvPr>
          <p:cNvCxnSpPr>
            <a:cxnSpLocks/>
          </p:cNvCxnSpPr>
          <p:nvPr/>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C804776C-35AC-032F-588B-FB19DD8D1269}"/>
              </a:ext>
            </a:extLst>
          </p:cNvPr>
          <p:cNvSpPr txBox="1">
            <a:spLocks/>
          </p:cNvSpPr>
          <p:nvPr/>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pic>
        <p:nvPicPr>
          <p:cNvPr id="18" name="Picture 17" descr="A green triangle with a black background&#10;&#10;Description automatically generated with medium confidence">
            <a:extLst>
              <a:ext uri="{FF2B5EF4-FFF2-40B4-BE49-F238E27FC236}">
                <a16:creationId xmlns:a16="http://schemas.microsoft.com/office/drawing/2014/main" id="{44A782ED-3248-F16B-06A1-0EA4D7D43E5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cxnSp>
        <p:nvCxnSpPr>
          <p:cNvPr id="19" name="Straight Connector 18">
            <a:extLst>
              <a:ext uri="{FF2B5EF4-FFF2-40B4-BE49-F238E27FC236}">
                <a16:creationId xmlns:a16="http://schemas.microsoft.com/office/drawing/2014/main" id="{438CDF90-00D5-F739-8788-F0DB06199B15}"/>
              </a:ext>
            </a:extLst>
          </p:cNvPr>
          <p:cNvCxnSpPr>
            <a:cxnSpLocks/>
          </p:cNvCxnSpPr>
          <p:nvPr userDrawn="1"/>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A8EB7CC6-97A1-0F26-2624-9435BC2A0140}"/>
              </a:ext>
            </a:extLst>
          </p:cNvPr>
          <p:cNvSpPr txBox="1">
            <a:spLocks/>
          </p:cNvSpPr>
          <p:nvPr userDrawn="1"/>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85449688"/>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Image with Text_a">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643E1F5-7297-B3A8-B6CB-098D2FD25B7F}"/>
              </a:ext>
            </a:extLst>
          </p:cNvPr>
          <p:cNvSpPr/>
          <p:nvPr/>
        </p:nvSpPr>
        <p:spPr>
          <a:xfrm flipV="1">
            <a:off x="1666876" y="1914632"/>
            <a:ext cx="10525125" cy="4340684"/>
          </a:xfrm>
          <a:prstGeom prst="rect">
            <a:avLst/>
          </a:prstGeom>
          <a:solidFill>
            <a:srgbClr val="F2ECE4">
              <a:alpha val="25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2663" rtl="0" eaLnBrk="1" fontAlgn="auto" latinLnBrk="0" hangingPunct="1">
              <a:lnSpc>
                <a:spcPct val="100000"/>
              </a:lnSpc>
              <a:spcBef>
                <a:spcPts val="0"/>
              </a:spcBef>
              <a:spcAft>
                <a:spcPts val="0"/>
              </a:spcAft>
              <a:buClrTx/>
              <a:buSzTx/>
              <a:buFontTx/>
              <a:buNone/>
              <a:tabLst/>
              <a:defRPr/>
            </a:pPr>
            <a:r>
              <a:rPr kumimoji="0" lang="en-US" sz="1797" b="0" i="0" u="none" strike="noStrike" kern="1200" cap="none" spc="0" normalizeH="0" baseline="0" noProof="0">
                <a:ln>
                  <a:noFill/>
                </a:ln>
                <a:solidFill>
                  <a:prstClr val="white"/>
                </a:solidFill>
                <a:effectLst/>
                <a:uLnTx/>
                <a:uFillTx/>
                <a:latin typeface="Calibri" panose="020F0502020204030204"/>
                <a:ea typeface="+mn-ea"/>
                <a:cs typeface="+mn-cs"/>
              </a:rPr>
              <a:t>C</a:t>
            </a:r>
          </a:p>
        </p:txBody>
      </p:sp>
      <p:sp>
        <p:nvSpPr>
          <p:cNvPr id="5" name="Text Placeholder 2">
            <a:extLst>
              <a:ext uri="{FF2B5EF4-FFF2-40B4-BE49-F238E27FC236}">
                <a16:creationId xmlns:a16="http://schemas.microsoft.com/office/drawing/2014/main" id="{737C8F7D-A3C9-0AD0-C121-A605701B0A52}"/>
              </a:ext>
            </a:extLst>
          </p:cNvPr>
          <p:cNvSpPr>
            <a:spLocks noGrp="1"/>
          </p:cNvSpPr>
          <p:nvPr>
            <p:ph type="body" sz="quarter" idx="11" hasCustomPrompt="1"/>
          </p:nvPr>
        </p:nvSpPr>
        <p:spPr>
          <a:xfrm>
            <a:off x="5924851" y="2308083"/>
            <a:ext cx="5803899" cy="399369"/>
          </a:xfrm>
          <a:prstGeom prst="rect">
            <a:avLst/>
          </a:prstGeom>
        </p:spPr>
        <p:txBody>
          <a:bodyPr>
            <a:noAutofit/>
          </a:bodyPr>
          <a:lstStyle>
            <a:lvl1pPr marL="0" indent="0" algn="l">
              <a:buNone/>
              <a:defRPr sz="1996" b="1">
                <a:solidFill>
                  <a:schemeClr val="accent1"/>
                </a:solidFill>
              </a:defRPr>
            </a:lvl1pPr>
            <a:lvl2pPr marL="221340" indent="0">
              <a:buNone/>
              <a:defRPr/>
            </a:lvl2pPr>
          </a:lstStyle>
          <a:p>
            <a:r>
              <a:rPr lang="en-US"/>
              <a:t>Header Text</a:t>
            </a:r>
          </a:p>
        </p:txBody>
      </p:sp>
      <p:pic>
        <p:nvPicPr>
          <p:cNvPr id="8" name="Picture 7" descr="A green triangle with a black background&#10;&#10;Description automatically generated with medium confidence">
            <a:extLst>
              <a:ext uri="{FF2B5EF4-FFF2-40B4-BE49-F238E27FC236}">
                <a16:creationId xmlns:a16="http://schemas.microsoft.com/office/drawing/2014/main" id="{61AB5DFC-B56C-CDA2-5147-015913D9703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sp>
        <p:nvSpPr>
          <p:cNvPr id="4" name="Title 1">
            <a:extLst>
              <a:ext uri="{FF2B5EF4-FFF2-40B4-BE49-F238E27FC236}">
                <a16:creationId xmlns:a16="http://schemas.microsoft.com/office/drawing/2014/main" id="{65F9E7EC-3998-C9FE-DCBB-3467A92926E6}"/>
              </a:ext>
            </a:extLst>
          </p:cNvPr>
          <p:cNvSpPr>
            <a:spLocks noGrp="1"/>
          </p:cNvSpPr>
          <p:nvPr>
            <p:ph type="title"/>
          </p:nvPr>
        </p:nvSpPr>
        <p:spPr>
          <a:xfrm>
            <a:off x="266700" y="403006"/>
            <a:ext cx="11410949" cy="520128"/>
          </a:xfrm>
        </p:spPr>
        <p:txBody>
          <a:bodyPr>
            <a:noAutofit/>
          </a:bodyPr>
          <a:lstStyle>
            <a:lvl1pPr>
              <a:defRPr sz="3992">
                <a:solidFill>
                  <a:schemeClr val="tx1"/>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83743551-D8A6-88EC-7300-9847A9300B93}"/>
              </a:ext>
            </a:extLst>
          </p:cNvPr>
          <p:cNvCxnSpPr>
            <a:cxnSpLocks/>
          </p:cNvCxnSpPr>
          <p:nvPr/>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A980E36D-DB77-21DE-A10E-05E1BFED6554}"/>
              </a:ext>
            </a:extLst>
          </p:cNvPr>
          <p:cNvSpPr txBox="1">
            <a:spLocks/>
          </p:cNvSpPr>
          <p:nvPr/>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
        <p:nvSpPr>
          <p:cNvPr id="10" name="Text Placeholder 6">
            <a:extLst>
              <a:ext uri="{FF2B5EF4-FFF2-40B4-BE49-F238E27FC236}">
                <a16:creationId xmlns:a16="http://schemas.microsoft.com/office/drawing/2014/main" id="{6C03D3FC-8C1A-2CA8-CBE8-755EA1554C06}"/>
              </a:ext>
            </a:extLst>
          </p:cNvPr>
          <p:cNvSpPr>
            <a:spLocks noGrp="1"/>
          </p:cNvSpPr>
          <p:nvPr>
            <p:ph type="body" sz="quarter" idx="13"/>
          </p:nvPr>
        </p:nvSpPr>
        <p:spPr>
          <a:xfrm>
            <a:off x="5925699" y="2895287"/>
            <a:ext cx="5803051" cy="3126872"/>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3" name="Rectangle 2">
            <a:extLst>
              <a:ext uri="{FF2B5EF4-FFF2-40B4-BE49-F238E27FC236}">
                <a16:creationId xmlns:a16="http://schemas.microsoft.com/office/drawing/2014/main" id="{F6454382-A519-17CB-0C91-7CD2BFCBF54F}"/>
              </a:ext>
            </a:extLst>
          </p:cNvPr>
          <p:cNvSpPr/>
          <p:nvPr userDrawn="1"/>
        </p:nvSpPr>
        <p:spPr>
          <a:xfrm flipV="1">
            <a:off x="1666876" y="1914632"/>
            <a:ext cx="10525125" cy="4340684"/>
          </a:xfrm>
          <a:prstGeom prst="rect">
            <a:avLst/>
          </a:prstGeom>
          <a:solidFill>
            <a:srgbClr val="F2ECE4">
              <a:alpha val="25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2663" rtl="0" eaLnBrk="1" fontAlgn="auto" latinLnBrk="0" hangingPunct="1">
              <a:lnSpc>
                <a:spcPct val="100000"/>
              </a:lnSpc>
              <a:spcBef>
                <a:spcPts val="0"/>
              </a:spcBef>
              <a:spcAft>
                <a:spcPts val="0"/>
              </a:spcAft>
              <a:buClrTx/>
              <a:buSzTx/>
              <a:buFontTx/>
              <a:buNone/>
              <a:tabLst/>
              <a:defRPr/>
            </a:pPr>
            <a:r>
              <a:rPr kumimoji="0" lang="en-US" sz="1797" b="0" i="0" u="none" strike="noStrike" kern="1200" cap="none" spc="0" normalizeH="0" baseline="0" noProof="0">
                <a:ln>
                  <a:noFill/>
                </a:ln>
                <a:solidFill>
                  <a:prstClr val="white"/>
                </a:solidFill>
                <a:effectLst/>
                <a:uLnTx/>
                <a:uFillTx/>
                <a:latin typeface="Calibri" panose="020F0502020204030204"/>
                <a:ea typeface="+mn-ea"/>
                <a:cs typeface="+mn-cs"/>
              </a:rPr>
              <a:t>C</a:t>
            </a:r>
          </a:p>
        </p:txBody>
      </p:sp>
      <p:pic>
        <p:nvPicPr>
          <p:cNvPr id="11" name="Picture 10" descr="A green triangle with a black background&#10;&#10;Description automatically generated with medium confidence">
            <a:extLst>
              <a:ext uri="{FF2B5EF4-FFF2-40B4-BE49-F238E27FC236}">
                <a16:creationId xmlns:a16="http://schemas.microsoft.com/office/drawing/2014/main" id="{29DF2C92-FB20-943A-F19E-E008FABABB5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cxnSp>
        <p:nvCxnSpPr>
          <p:cNvPr id="12" name="Straight Connector 11">
            <a:extLst>
              <a:ext uri="{FF2B5EF4-FFF2-40B4-BE49-F238E27FC236}">
                <a16:creationId xmlns:a16="http://schemas.microsoft.com/office/drawing/2014/main" id="{DB84B0C5-083F-22F3-DA2E-298E5AFF79C6}"/>
              </a:ext>
            </a:extLst>
          </p:cNvPr>
          <p:cNvCxnSpPr>
            <a:cxnSpLocks/>
          </p:cNvCxnSpPr>
          <p:nvPr userDrawn="1"/>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F631C683-D143-43D5-A6CD-F0E4B4AE20FC}"/>
              </a:ext>
            </a:extLst>
          </p:cNvPr>
          <p:cNvSpPr txBox="1">
            <a:spLocks/>
          </p:cNvSpPr>
          <p:nvPr userDrawn="1"/>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74280564"/>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Image with Text_b">
    <p:spTree>
      <p:nvGrpSpPr>
        <p:cNvPr id="1" name=""/>
        <p:cNvGrpSpPr/>
        <p:nvPr/>
      </p:nvGrpSpPr>
      <p:grpSpPr>
        <a:xfrm>
          <a:off x="0" y="0"/>
          <a:ext cx="0" cy="0"/>
          <a:chOff x="0" y="0"/>
          <a:chExt cx="0" cy="0"/>
        </a:xfrm>
      </p:grpSpPr>
      <p:pic>
        <p:nvPicPr>
          <p:cNvPr id="5" name="Picture 4" descr="A green triangle with a black background&#10;&#10;Description automatically generated with medium confidence">
            <a:extLst>
              <a:ext uri="{FF2B5EF4-FFF2-40B4-BE49-F238E27FC236}">
                <a16:creationId xmlns:a16="http://schemas.microsoft.com/office/drawing/2014/main" id="{BC32CDE7-811D-7115-193E-EEFC78DA628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sp>
        <p:nvSpPr>
          <p:cNvPr id="3" name="Title 1">
            <a:extLst>
              <a:ext uri="{FF2B5EF4-FFF2-40B4-BE49-F238E27FC236}">
                <a16:creationId xmlns:a16="http://schemas.microsoft.com/office/drawing/2014/main" id="{DAD49350-064E-1943-E74B-922375FC554D}"/>
              </a:ext>
            </a:extLst>
          </p:cNvPr>
          <p:cNvSpPr>
            <a:spLocks noGrp="1"/>
          </p:cNvSpPr>
          <p:nvPr>
            <p:ph type="title" hasCustomPrompt="1"/>
          </p:nvPr>
        </p:nvSpPr>
        <p:spPr>
          <a:xfrm>
            <a:off x="266700" y="403006"/>
            <a:ext cx="6115051" cy="520128"/>
          </a:xfrm>
        </p:spPr>
        <p:txBody>
          <a:bodyPr>
            <a:noAutofit/>
          </a:bodyPr>
          <a:lstStyle>
            <a:lvl1pPr>
              <a:defRPr sz="3992">
                <a:solidFill>
                  <a:schemeClr val="tx1"/>
                </a:solidFill>
              </a:defRPr>
            </a:lvl1pPr>
          </a:lstStyle>
          <a:p>
            <a:r>
              <a:rPr lang="en-US"/>
              <a:t>Click to edit title style</a:t>
            </a:r>
          </a:p>
        </p:txBody>
      </p:sp>
      <p:cxnSp>
        <p:nvCxnSpPr>
          <p:cNvPr id="6" name="Straight Connector 5">
            <a:extLst>
              <a:ext uri="{FF2B5EF4-FFF2-40B4-BE49-F238E27FC236}">
                <a16:creationId xmlns:a16="http://schemas.microsoft.com/office/drawing/2014/main" id="{60B94FD1-14FE-DA48-CA97-3505883AB6A2}"/>
              </a:ext>
            </a:extLst>
          </p:cNvPr>
          <p:cNvCxnSpPr>
            <a:cxnSpLocks/>
          </p:cNvCxnSpPr>
          <p:nvPr/>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D978F8DB-D942-9459-AC7C-429464C7E6F2}"/>
              </a:ext>
            </a:extLst>
          </p:cNvPr>
          <p:cNvSpPr>
            <a:spLocks noGrp="1"/>
          </p:cNvSpPr>
          <p:nvPr>
            <p:ph type="body" sz="quarter" idx="13"/>
          </p:nvPr>
        </p:nvSpPr>
        <p:spPr>
          <a:xfrm>
            <a:off x="266699" y="1308712"/>
            <a:ext cx="6026010" cy="473797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4" name="Slide Number Placeholder 5">
            <a:extLst>
              <a:ext uri="{FF2B5EF4-FFF2-40B4-BE49-F238E27FC236}">
                <a16:creationId xmlns:a16="http://schemas.microsoft.com/office/drawing/2014/main" id="{4462B798-01CC-3F9B-69DC-58AA9DD79976}"/>
              </a:ext>
            </a:extLst>
          </p:cNvPr>
          <p:cNvSpPr txBox="1">
            <a:spLocks/>
          </p:cNvSpPr>
          <p:nvPr/>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pic>
        <p:nvPicPr>
          <p:cNvPr id="9" name="Picture 8" descr="A green triangle with a black background&#10;&#10;Description automatically generated with medium confidence">
            <a:extLst>
              <a:ext uri="{FF2B5EF4-FFF2-40B4-BE49-F238E27FC236}">
                <a16:creationId xmlns:a16="http://schemas.microsoft.com/office/drawing/2014/main" id="{6511FE06-C0C2-CEC4-8FBD-4E0F4ED6718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cxnSp>
        <p:nvCxnSpPr>
          <p:cNvPr id="10" name="Straight Connector 9">
            <a:extLst>
              <a:ext uri="{FF2B5EF4-FFF2-40B4-BE49-F238E27FC236}">
                <a16:creationId xmlns:a16="http://schemas.microsoft.com/office/drawing/2014/main" id="{492D61AE-F809-DD6B-A01B-33D13B302B71}"/>
              </a:ext>
            </a:extLst>
          </p:cNvPr>
          <p:cNvCxnSpPr>
            <a:cxnSpLocks/>
          </p:cNvCxnSpPr>
          <p:nvPr userDrawn="1"/>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1A1B8214-BE6E-572D-A1E8-3F0987FA31F0}"/>
              </a:ext>
            </a:extLst>
          </p:cNvPr>
          <p:cNvSpPr txBox="1">
            <a:spLocks/>
          </p:cNvSpPr>
          <p:nvPr userDrawn="1"/>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23153314"/>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Half Shaded Slide">
    <p:spTree>
      <p:nvGrpSpPr>
        <p:cNvPr id="1" name=""/>
        <p:cNvGrpSpPr/>
        <p:nvPr/>
      </p:nvGrpSpPr>
      <p:grpSpPr>
        <a:xfrm>
          <a:off x="0" y="0"/>
          <a:ext cx="0" cy="0"/>
          <a:chOff x="0" y="0"/>
          <a:chExt cx="0" cy="0"/>
        </a:xfrm>
      </p:grpSpPr>
      <p:sp>
        <p:nvSpPr>
          <p:cNvPr id="3" name="Rectangle 5">
            <a:extLst>
              <a:ext uri="{FF2B5EF4-FFF2-40B4-BE49-F238E27FC236}">
                <a16:creationId xmlns:a16="http://schemas.microsoft.com/office/drawing/2014/main" id="{9A707D36-9A51-EDB2-AE9A-91B897612774}"/>
              </a:ext>
            </a:extLst>
          </p:cNvPr>
          <p:cNvSpPr/>
          <p:nvPr/>
        </p:nvSpPr>
        <p:spPr bwMode="auto">
          <a:xfrm>
            <a:off x="1" y="0"/>
            <a:ext cx="5954215" cy="6845300"/>
          </a:xfrm>
          <a:prstGeom prst="rect">
            <a:avLst/>
          </a:prstGeom>
          <a:solidFill>
            <a:srgbClr val="F2ECE4">
              <a:alpha val="50000"/>
            </a:srgbClr>
          </a:solidFill>
          <a:ln>
            <a:noFill/>
          </a:ln>
        </p:spPr>
        <p:txBody>
          <a:bodyPr vert="horz" wrap="square" lIns="91271" tIns="45635" rIns="91271" bIns="45635"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pic>
        <p:nvPicPr>
          <p:cNvPr id="4" name="Picture 3" descr="A green triangle with a black background&#10;&#10;Description automatically generated with medium confidence">
            <a:extLst>
              <a:ext uri="{FF2B5EF4-FFF2-40B4-BE49-F238E27FC236}">
                <a16:creationId xmlns:a16="http://schemas.microsoft.com/office/drawing/2014/main" id="{F49E0D1B-A8CF-6CC2-DC55-5DA2823AECC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sp>
        <p:nvSpPr>
          <p:cNvPr id="2" name="Title 1">
            <a:extLst>
              <a:ext uri="{FF2B5EF4-FFF2-40B4-BE49-F238E27FC236}">
                <a16:creationId xmlns:a16="http://schemas.microsoft.com/office/drawing/2014/main" id="{3229F9A3-0F66-A58C-E76F-BDF2B77999DE}"/>
              </a:ext>
            </a:extLst>
          </p:cNvPr>
          <p:cNvSpPr>
            <a:spLocks noGrp="1"/>
          </p:cNvSpPr>
          <p:nvPr>
            <p:ph type="title"/>
          </p:nvPr>
        </p:nvSpPr>
        <p:spPr>
          <a:xfrm>
            <a:off x="277586" y="403006"/>
            <a:ext cx="11410949" cy="520128"/>
          </a:xfrm>
          <a:prstGeom prst="rect">
            <a:avLst/>
          </a:prstGeom>
        </p:spPr>
        <p:txBody>
          <a:bodyPr>
            <a:noAutofit/>
          </a:bodyPr>
          <a:lstStyle>
            <a:lvl1pPr>
              <a:defRPr sz="3992">
                <a:solidFill>
                  <a:schemeClr val="tx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C9D4800E-FABB-2B1F-2263-A044386D51C2}"/>
              </a:ext>
            </a:extLst>
          </p:cNvPr>
          <p:cNvCxnSpPr>
            <a:cxnSpLocks/>
          </p:cNvCxnSpPr>
          <p:nvPr/>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6" name="Text Placeholder 6">
            <a:extLst>
              <a:ext uri="{FF2B5EF4-FFF2-40B4-BE49-F238E27FC236}">
                <a16:creationId xmlns:a16="http://schemas.microsoft.com/office/drawing/2014/main" id="{2CC0973E-19D4-F7AD-027C-A7934D7C0460}"/>
              </a:ext>
            </a:extLst>
          </p:cNvPr>
          <p:cNvSpPr>
            <a:spLocks noGrp="1"/>
          </p:cNvSpPr>
          <p:nvPr>
            <p:ph type="body" sz="quarter" idx="13"/>
          </p:nvPr>
        </p:nvSpPr>
        <p:spPr>
          <a:xfrm>
            <a:off x="355740" y="1327727"/>
            <a:ext cx="5378488" cy="473797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9" name="SmartArt Placeholder 8">
            <a:extLst>
              <a:ext uri="{FF2B5EF4-FFF2-40B4-BE49-F238E27FC236}">
                <a16:creationId xmlns:a16="http://schemas.microsoft.com/office/drawing/2014/main" id="{742D785B-4457-1D76-03FB-C750F9F57BBF}"/>
              </a:ext>
            </a:extLst>
          </p:cNvPr>
          <p:cNvSpPr>
            <a:spLocks noGrp="1"/>
          </p:cNvSpPr>
          <p:nvPr>
            <p:ph type="dgm" sz="quarter" idx="14"/>
          </p:nvPr>
        </p:nvSpPr>
        <p:spPr>
          <a:xfrm>
            <a:off x="6096001" y="1327862"/>
            <a:ext cx="5954713" cy="4695052"/>
          </a:xfrm>
        </p:spPr>
        <p:txBody>
          <a:bodyPr/>
          <a:lstStyle/>
          <a:p>
            <a:r>
              <a:rPr lang="en-US"/>
              <a:t>Click icon to add SmartArt graphic</a:t>
            </a:r>
          </a:p>
        </p:txBody>
      </p:sp>
      <p:sp>
        <p:nvSpPr>
          <p:cNvPr id="5" name="Slide Number Placeholder 5">
            <a:extLst>
              <a:ext uri="{FF2B5EF4-FFF2-40B4-BE49-F238E27FC236}">
                <a16:creationId xmlns:a16="http://schemas.microsoft.com/office/drawing/2014/main" id="{B6AEE95D-C013-9D48-6303-75622814E207}"/>
              </a:ext>
            </a:extLst>
          </p:cNvPr>
          <p:cNvSpPr txBox="1">
            <a:spLocks/>
          </p:cNvSpPr>
          <p:nvPr/>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
        <p:nvSpPr>
          <p:cNvPr id="8" name="Rectangle 5">
            <a:extLst>
              <a:ext uri="{FF2B5EF4-FFF2-40B4-BE49-F238E27FC236}">
                <a16:creationId xmlns:a16="http://schemas.microsoft.com/office/drawing/2014/main" id="{D3A68671-3111-CB26-2873-F49025F9BDAF}"/>
              </a:ext>
            </a:extLst>
          </p:cNvPr>
          <p:cNvSpPr/>
          <p:nvPr userDrawn="1"/>
        </p:nvSpPr>
        <p:spPr bwMode="auto">
          <a:xfrm>
            <a:off x="1" y="0"/>
            <a:ext cx="5954215" cy="6845300"/>
          </a:xfrm>
          <a:prstGeom prst="rect">
            <a:avLst/>
          </a:prstGeom>
          <a:solidFill>
            <a:srgbClr val="F2ECE4">
              <a:alpha val="50000"/>
            </a:srgbClr>
          </a:solidFill>
          <a:ln>
            <a:noFill/>
          </a:ln>
        </p:spPr>
        <p:txBody>
          <a:bodyPr vert="horz" wrap="square" lIns="91271" tIns="45635" rIns="91271" bIns="45635"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pic>
        <p:nvPicPr>
          <p:cNvPr id="10" name="Picture 9" descr="A green triangle with a black background&#10;&#10;Description automatically generated with medium confidence">
            <a:extLst>
              <a:ext uri="{FF2B5EF4-FFF2-40B4-BE49-F238E27FC236}">
                <a16:creationId xmlns:a16="http://schemas.microsoft.com/office/drawing/2014/main" id="{35593AF3-70C4-D3A9-7DA7-719F2E96AC1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cxnSp>
        <p:nvCxnSpPr>
          <p:cNvPr id="11" name="Straight Connector 10">
            <a:extLst>
              <a:ext uri="{FF2B5EF4-FFF2-40B4-BE49-F238E27FC236}">
                <a16:creationId xmlns:a16="http://schemas.microsoft.com/office/drawing/2014/main" id="{E663CC60-08F4-6FA3-C60C-9709A0A28D30}"/>
              </a:ext>
            </a:extLst>
          </p:cNvPr>
          <p:cNvCxnSpPr>
            <a:cxnSpLocks/>
          </p:cNvCxnSpPr>
          <p:nvPr userDrawn="1"/>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12FC8EFB-9DB4-44E6-8B22-AEEB01CA486E}"/>
              </a:ext>
            </a:extLst>
          </p:cNvPr>
          <p:cNvSpPr txBox="1">
            <a:spLocks/>
          </p:cNvSpPr>
          <p:nvPr userDrawn="1"/>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72136304"/>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Only-Text Categories">
    <p:bg>
      <p:bgPr>
        <a:solidFill>
          <a:schemeClr val="bg1"/>
        </a:solid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34BAFEE-9387-5264-081D-9B120B60B9F2}"/>
              </a:ext>
            </a:extLst>
          </p:cNvPr>
          <p:cNvSpPr>
            <a:spLocks noGrp="1"/>
          </p:cNvSpPr>
          <p:nvPr>
            <p:ph sz="half" idx="1"/>
          </p:nvPr>
        </p:nvSpPr>
        <p:spPr>
          <a:xfrm>
            <a:off x="266700" y="2426552"/>
            <a:ext cx="3714738" cy="3113738"/>
          </a:xfrm>
          <a:prstGeom prst="rect">
            <a:avLst/>
          </a:prstGeom>
        </p:spPr>
        <p:txBody>
          <a:bodyPr/>
          <a:lstStyle>
            <a:lvl1pPr>
              <a:buClr>
                <a:srgbClr val="2BBC2B"/>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7" name="Content Placeholder 3">
            <a:extLst>
              <a:ext uri="{FF2B5EF4-FFF2-40B4-BE49-F238E27FC236}">
                <a16:creationId xmlns:a16="http://schemas.microsoft.com/office/drawing/2014/main" id="{2D637177-CB77-AFB4-5CB3-6F7AFD544402}"/>
              </a:ext>
            </a:extLst>
          </p:cNvPr>
          <p:cNvSpPr>
            <a:spLocks noGrp="1"/>
          </p:cNvSpPr>
          <p:nvPr>
            <p:ph sz="half" idx="2"/>
          </p:nvPr>
        </p:nvSpPr>
        <p:spPr>
          <a:xfrm>
            <a:off x="4238631" y="2426552"/>
            <a:ext cx="3714738" cy="3113738"/>
          </a:xfrm>
          <a:prstGeom prst="rect">
            <a:avLst/>
          </a:prstGeom>
        </p:spPr>
        <p:txBody>
          <a:bodyPr/>
          <a:lstStyle>
            <a:lvl1pPr>
              <a:buClr>
                <a:srgbClr val="2BBC2B"/>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2">
            <a:extLst>
              <a:ext uri="{FF2B5EF4-FFF2-40B4-BE49-F238E27FC236}">
                <a16:creationId xmlns:a16="http://schemas.microsoft.com/office/drawing/2014/main" id="{3C49CA8E-57E5-5606-5A02-3AC8A51BB291}"/>
              </a:ext>
            </a:extLst>
          </p:cNvPr>
          <p:cNvSpPr>
            <a:spLocks noGrp="1"/>
          </p:cNvSpPr>
          <p:nvPr>
            <p:ph type="body" idx="10"/>
          </p:nvPr>
        </p:nvSpPr>
        <p:spPr>
          <a:xfrm>
            <a:off x="268288" y="1778019"/>
            <a:ext cx="3697664" cy="372884"/>
          </a:xfrm>
          <a:prstGeom prst="rect">
            <a:avLst/>
          </a:prstGeom>
        </p:spPr>
        <p:txBody>
          <a:bodyPr anchor="b">
            <a:normAutofit/>
          </a:bodyPr>
          <a:lstStyle>
            <a:lvl1pPr marL="0" indent="0">
              <a:buNone/>
              <a:defRPr sz="1996" b="1">
                <a:solidFill>
                  <a:schemeClr val="tx1"/>
                </a:solidFill>
              </a:defRPr>
            </a:lvl1pPr>
            <a:lvl2pPr marL="456331" indent="0">
              <a:buNone/>
              <a:defRPr sz="1996" b="1"/>
            </a:lvl2pPr>
            <a:lvl3pPr marL="912663" indent="0">
              <a:buNone/>
              <a:defRPr sz="1797" b="1"/>
            </a:lvl3pPr>
            <a:lvl4pPr marL="1368994" indent="0">
              <a:buNone/>
              <a:defRPr sz="1597" b="1"/>
            </a:lvl4pPr>
            <a:lvl5pPr marL="1825325" indent="0">
              <a:buNone/>
              <a:defRPr sz="1597" b="1"/>
            </a:lvl5pPr>
            <a:lvl6pPr marL="2281657" indent="0">
              <a:buNone/>
              <a:defRPr sz="1597" b="1"/>
            </a:lvl6pPr>
            <a:lvl7pPr marL="2737988" indent="0">
              <a:buNone/>
              <a:defRPr sz="1597" b="1"/>
            </a:lvl7pPr>
            <a:lvl8pPr marL="3194319" indent="0">
              <a:buNone/>
              <a:defRPr sz="1597" b="1"/>
            </a:lvl8pPr>
            <a:lvl9pPr marL="3650651" indent="0">
              <a:buNone/>
              <a:defRPr sz="1597" b="1"/>
            </a:lvl9pPr>
          </a:lstStyle>
          <a:p>
            <a:pPr lvl="0"/>
            <a:r>
              <a:rPr lang="en-US"/>
              <a:t>Click to edit Master text styles</a:t>
            </a:r>
          </a:p>
        </p:txBody>
      </p:sp>
      <p:sp>
        <p:nvSpPr>
          <p:cNvPr id="9" name="Text Placeholder 4">
            <a:extLst>
              <a:ext uri="{FF2B5EF4-FFF2-40B4-BE49-F238E27FC236}">
                <a16:creationId xmlns:a16="http://schemas.microsoft.com/office/drawing/2014/main" id="{883B2C9A-9FA5-02D7-2185-A5F2604C89FE}"/>
              </a:ext>
            </a:extLst>
          </p:cNvPr>
          <p:cNvSpPr>
            <a:spLocks noGrp="1"/>
          </p:cNvSpPr>
          <p:nvPr>
            <p:ph type="body" sz="quarter" idx="3"/>
          </p:nvPr>
        </p:nvSpPr>
        <p:spPr>
          <a:xfrm>
            <a:off x="4237497" y="1778019"/>
            <a:ext cx="3715872" cy="372884"/>
          </a:xfrm>
          <a:prstGeom prst="rect">
            <a:avLst/>
          </a:prstGeom>
        </p:spPr>
        <p:txBody>
          <a:bodyPr anchor="b">
            <a:normAutofit/>
          </a:bodyPr>
          <a:lstStyle>
            <a:lvl1pPr marL="0" indent="0">
              <a:buNone/>
              <a:defRPr sz="1996" b="1">
                <a:solidFill>
                  <a:schemeClr val="tx1"/>
                </a:solidFill>
              </a:defRPr>
            </a:lvl1pPr>
            <a:lvl2pPr marL="456331" indent="0">
              <a:buNone/>
              <a:defRPr sz="1996" b="1"/>
            </a:lvl2pPr>
            <a:lvl3pPr marL="912663" indent="0">
              <a:buNone/>
              <a:defRPr sz="1797" b="1"/>
            </a:lvl3pPr>
            <a:lvl4pPr marL="1368994" indent="0">
              <a:buNone/>
              <a:defRPr sz="1597" b="1"/>
            </a:lvl4pPr>
            <a:lvl5pPr marL="1825325" indent="0">
              <a:buNone/>
              <a:defRPr sz="1597" b="1"/>
            </a:lvl5pPr>
            <a:lvl6pPr marL="2281657" indent="0">
              <a:buNone/>
              <a:defRPr sz="1597" b="1"/>
            </a:lvl6pPr>
            <a:lvl7pPr marL="2737988" indent="0">
              <a:buNone/>
              <a:defRPr sz="1597" b="1"/>
            </a:lvl7pPr>
            <a:lvl8pPr marL="3194319" indent="0">
              <a:buNone/>
              <a:defRPr sz="1597" b="1"/>
            </a:lvl8pPr>
            <a:lvl9pPr marL="3650651" indent="0">
              <a:buNone/>
              <a:defRPr sz="1597" b="1"/>
            </a:lvl9pPr>
          </a:lstStyle>
          <a:p>
            <a:pPr lvl="0"/>
            <a:r>
              <a:rPr lang="en-US"/>
              <a:t>Click to edit Master text styles</a:t>
            </a:r>
          </a:p>
        </p:txBody>
      </p:sp>
      <p:sp>
        <p:nvSpPr>
          <p:cNvPr id="3" name="Content Placeholder 3">
            <a:extLst>
              <a:ext uri="{FF2B5EF4-FFF2-40B4-BE49-F238E27FC236}">
                <a16:creationId xmlns:a16="http://schemas.microsoft.com/office/drawing/2014/main" id="{03EB3DCC-EE6F-A9A6-AEC2-B663316B3005}"/>
              </a:ext>
            </a:extLst>
          </p:cNvPr>
          <p:cNvSpPr>
            <a:spLocks noGrp="1"/>
          </p:cNvSpPr>
          <p:nvPr>
            <p:ph sz="half" idx="11"/>
          </p:nvPr>
        </p:nvSpPr>
        <p:spPr>
          <a:xfrm>
            <a:off x="8224914" y="2426551"/>
            <a:ext cx="3714738" cy="3113738"/>
          </a:xfrm>
          <a:prstGeom prst="rect">
            <a:avLst/>
          </a:prstGeom>
        </p:spPr>
        <p:txBody>
          <a:bodyPr/>
          <a:lstStyle>
            <a:lvl1pPr>
              <a:buClr>
                <a:srgbClr val="2BBC2B"/>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4" name="Text Placeholder 4">
            <a:extLst>
              <a:ext uri="{FF2B5EF4-FFF2-40B4-BE49-F238E27FC236}">
                <a16:creationId xmlns:a16="http://schemas.microsoft.com/office/drawing/2014/main" id="{FA2F8CF0-4F9D-0830-6675-66DB1257975D}"/>
              </a:ext>
            </a:extLst>
          </p:cNvPr>
          <p:cNvSpPr>
            <a:spLocks noGrp="1"/>
          </p:cNvSpPr>
          <p:nvPr>
            <p:ph type="body" sz="quarter" idx="12"/>
          </p:nvPr>
        </p:nvSpPr>
        <p:spPr>
          <a:xfrm>
            <a:off x="8223780" y="1778019"/>
            <a:ext cx="3715872" cy="372884"/>
          </a:xfrm>
          <a:prstGeom prst="rect">
            <a:avLst/>
          </a:prstGeom>
        </p:spPr>
        <p:txBody>
          <a:bodyPr anchor="b">
            <a:normAutofit/>
          </a:bodyPr>
          <a:lstStyle>
            <a:lvl1pPr marL="0" indent="0">
              <a:buNone/>
              <a:defRPr sz="1996" b="1">
                <a:solidFill>
                  <a:schemeClr val="tx1"/>
                </a:solidFill>
              </a:defRPr>
            </a:lvl1pPr>
            <a:lvl2pPr marL="456331" indent="0">
              <a:buNone/>
              <a:defRPr sz="1996" b="1"/>
            </a:lvl2pPr>
            <a:lvl3pPr marL="912663" indent="0">
              <a:buNone/>
              <a:defRPr sz="1797" b="1"/>
            </a:lvl3pPr>
            <a:lvl4pPr marL="1368994" indent="0">
              <a:buNone/>
              <a:defRPr sz="1597" b="1"/>
            </a:lvl4pPr>
            <a:lvl5pPr marL="1825325" indent="0">
              <a:buNone/>
              <a:defRPr sz="1597" b="1"/>
            </a:lvl5pPr>
            <a:lvl6pPr marL="2281657" indent="0">
              <a:buNone/>
              <a:defRPr sz="1597" b="1"/>
            </a:lvl6pPr>
            <a:lvl7pPr marL="2737988" indent="0">
              <a:buNone/>
              <a:defRPr sz="1597" b="1"/>
            </a:lvl7pPr>
            <a:lvl8pPr marL="3194319" indent="0">
              <a:buNone/>
              <a:defRPr sz="1597" b="1"/>
            </a:lvl8pPr>
            <a:lvl9pPr marL="3650651" indent="0">
              <a:buNone/>
              <a:defRPr sz="1597" b="1"/>
            </a:lvl9pPr>
          </a:lstStyle>
          <a:p>
            <a:pPr lvl="0"/>
            <a:r>
              <a:rPr lang="en-US"/>
              <a:t>Click to edit Master text styles</a:t>
            </a:r>
          </a:p>
        </p:txBody>
      </p:sp>
      <p:pic>
        <p:nvPicPr>
          <p:cNvPr id="12" name="Picture 11" descr="A green triangle with a black background&#10;&#10;Description automatically generated with medium confidence">
            <a:extLst>
              <a:ext uri="{FF2B5EF4-FFF2-40B4-BE49-F238E27FC236}">
                <a16:creationId xmlns:a16="http://schemas.microsoft.com/office/drawing/2014/main" id="{F8421EFD-FC76-991C-6C93-C5D07FCBA69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sp>
        <p:nvSpPr>
          <p:cNvPr id="5" name="Title 1">
            <a:extLst>
              <a:ext uri="{FF2B5EF4-FFF2-40B4-BE49-F238E27FC236}">
                <a16:creationId xmlns:a16="http://schemas.microsoft.com/office/drawing/2014/main" id="{D99A7A8C-5A71-74BA-BFA4-151DDDD7F1FA}"/>
              </a:ext>
            </a:extLst>
          </p:cNvPr>
          <p:cNvSpPr>
            <a:spLocks noGrp="1"/>
          </p:cNvSpPr>
          <p:nvPr>
            <p:ph type="title"/>
          </p:nvPr>
        </p:nvSpPr>
        <p:spPr>
          <a:xfrm>
            <a:off x="266701" y="403006"/>
            <a:ext cx="11410949" cy="520128"/>
          </a:xfrm>
          <a:prstGeom prst="rect">
            <a:avLst/>
          </a:prstGeom>
        </p:spPr>
        <p:txBody>
          <a:bodyPr>
            <a:noAutofit/>
          </a:bodyPr>
          <a:lstStyle>
            <a:lvl1pPr>
              <a:defRPr sz="3992">
                <a:solidFill>
                  <a:schemeClr val="tx1"/>
                </a:solidFill>
              </a:defRPr>
            </a:lvl1pPr>
          </a:lstStyle>
          <a:p>
            <a:r>
              <a:rPr lang="en-US"/>
              <a:t>Click to edit Master title style</a:t>
            </a:r>
          </a:p>
        </p:txBody>
      </p:sp>
      <p:cxnSp>
        <p:nvCxnSpPr>
          <p:cNvPr id="10" name="Straight Connector 9">
            <a:extLst>
              <a:ext uri="{FF2B5EF4-FFF2-40B4-BE49-F238E27FC236}">
                <a16:creationId xmlns:a16="http://schemas.microsoft.com/office/drawing/2014/main" id="{F786A2CE-8FD3-3525-0EA2-0D6A89CE5FD6}"/>
              </a:ext>
            </a:extLst>
          </p:cNvPr>
          <p:cNvCxnSpPr>
            <a:cxnSpLocks/>
          </p:cNvCxnSpPr>
          <p:nvPr/>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9317D7CE-3546-1F93-3CD8-3866B3EE81EB}"/>
              </a:ext>
            </a:extLst>
          </p:cNvPr>
          <p:cNvSpPr txBox="1">
            <a:spLocks/>
          </p:cNvSpPr>
          <p:nvPr/>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pic>
        <p:nvPicPr>
          <p:cNvPr id="11" name="Picture 10" descr="A green triangle with a black background&#10;&#10;Description automatically generated with medium confidence">
            <a:extLst>
              <a:ext uri="{FF2B5EF4-FFF2-40B4-BE49-F238E27FC236}">
                <a16:creationId xmlns:a16="http://schemas.microsoft.com/office/drawing/2014/main" id="{E4F92508-CCDA-161F-03AF-645ED14395E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cxnSp>
        <p:nvCxnSpPr>
          <p:cNvPr id="13" name="Straight Connector 12">
            <a:extLst>
              <a:ext uri="{FF2B5EF4-FFF2-40B4-BE49-F238E27FC236}">
                <a16:creationId xmlns:a16="http://schemas.microsoft.com/office/drawing/2014/main" id="{4FC61635-6232-C0A7-2B07-8E9265C59FE2}"/>
              </a:ext>
            </a:extLst>
          </p:cNvPr>
          <p:cNvCxnSpPr>
            <a:cxnSpLocks/>
          </p:cNvCxnSpPr>
          <p:nvPr userDrawn="1"/>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14" name="Slide Number Placeholder 5">
            <a:extLst>
              <a:ext uri="{FF2B5EF4-FFF2-40B4-BE49-F238E27FC236}">
                <a16:creationId xmlns:a16="http://schemas.microsoft.com/office/drawing/2014/main" id="{00D88856-131D-7E7C-7A1E-43800B0760ED}"/>
              </a:ext>
            </a:extLst>
          </p:cNvPr>
          <p:cNvSpPr txBox="1">
            <a:spLocks/>
          </p:cNvSpPr>
          <p:nvPr userDrawn="1"/>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52120377"/>
      </p:ext>
    </p:extLst>
  </p:cSld>
  <p:clrMapOvr>
    <a:masterClrMapping/>
  </p:clrMapOvr>
  <p:extLst>
    <p:ext uri="{DCECCB84-F9BA-43D5-87BE-67443E8EF086}">
      <p15:sldGuideLst xmlns:p15="http://schemas.microsoft.com/office/powerpoint/2012/main">
        <p15:guide id="1" pos="144">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 Only-Text Categories">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34BAFEE-9387-5264-081D-9B120B60B9F2}"/>
              </a:ext>
            </a:extLst>
          </p:cNvPr>
          <p:cNvSpPr>
            <a:spLocks noGrp="1"/>
          </p:cNvSpPr>
          <p:nvPr>
            <p:ph sz="half" idx="1"/>
          </p:nvPr>
        </p:nvSpPr>
        <p:spPr>
          <a:xfrm>
            <a:off x="266699" y="1922436"/>
            <a:ext cx="5181600" cy="434328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7" name="Content Placeholder 3">
            <a:extLst>
              <a:ext uri="{FF2B5EF4-FFF2-40B4-BE49-F238E27FC236}">
                <a16:creationId xmlns:a16="http://schemas.microsoft.com/office/drawing/2014/main" id="{2D637177-CB77-AFB4-5CB3-6F7AFD544402}"/>
              </a:ext>
            </a:extLst>
          </p:cNvPr>
          <p:cNvSpPr>
            <a:spLocks noGrp="1"/>
          </p:cNvSpPr>
          <p:nvPr>
            <p:ph sz="half" idx="2"/>
          </p:nvPr>
        </p:nvSpPr>
        <p:spPr>
          <a:xfrm>
            <a:off x="5600699" y="1922436"/>
            <a:ext cx="5181600" cy="434328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8" name="Text Placeholder 2">
            <a:extLst>
              <a:ext uri="{FF2B5EF4-FFF2-40B4-BE49-F238E27FC236}">
                <a16:creationId xmlns:a16="http://schemas.microsoft.com/office/drawing/2014/main" id="{3C49CA8E-57E5-5606-5A02-3AC8A51BB291}"/>
              </a:ext>
            </a:extLst>
          </p:cNvPr>
          <p:cNvSpPr>
            <a:spLocks noGrp="1"/>
          </p:cNvSpPr>
          <p:nvPr>
            <p:ph type="body" idx="10"/>
          </p:nvPr>
        </p:nvSpPr>
        <p:spPr>
          <a:xfrm>
            <a:off x="266700" y="1273904"/>
            <a:ext cx="5157787" cy="520128"/>
          </a:xfrm>
          <a:prstGeom prst="rect">
            <a:avLst/>
          </a:prstGeom>
        </p:spPr>
        <p:txBody>
          <a:bodyPr anchor="b"/>
          <a:lstStyle>
            <a:lvl1pPr marL="0" indent="0">
              <a:buNone/>
              <a:defRPr sz="2395" b="1">
                <a:solidFill>
                  <a:schemeClr val="tx1"/>
                </a:solidFill>
              </a:defRPr>
            </a:lvl1pPr>
            <a:lvl2pPr marL="456331" indent="0">
              <a:buNone/>
              <a:defRPr sz="1996" b="1"/>
            </a:lvl2pPr>
            <a:lvl3pPr marL="912663" indent="0">
              <a:buNone/>
              <a:defRPr sz="1797" b="1"/>
            </a:lvl3pPr>
            <a:lvl4pPr marL="1368994" indent="0">
              <a:buNone/>
              <a:defRPr sz="1597" b="1"/>
            </a:lvl4pPr>
            <a:lvl5pPr marL="1825325" indent="0">
              <a:buNone/>
              <a:defRPr sz="1597" b="1"/>
            </a:lvl5pPr>
            <a:lvl6pPr marL="2281657" indent="0">
              <a:buNone/>
              <a:defRPr sz="1597" b="1"/>
            </a:lvl6pPr>
            <a:lvl7pPr marL="2737988" indent="0">
              <a:buNone/>
              <a:defRPr sz="1597" b="1"/>
            </a:lvl7pPr>
            <a:lvl8pPr marL="3194319" indent="0">
              <a:buNone/>
              <a:defRPr sz="1597" b="1"/>
            </a:lvl8pPr>
            <a:lvl9pPr marL="3650651" indent="0">
              <a:buNone/>
              <a:defRPr sz="1597" b="1"/>
            </a:lvl9pPr>
          </a:lstStyle>
          <a:p>
            <a:pPr lvl="0"/>
            <a:r>
              <a:rPr lang="en-US"/>
              <a:t>Click to edit Master text styles</a:t>
            </a:r>
          </a:p>
        </p:txBody>
      </p:sp>
      <p:sp>
        <p:nvSpPr>
          <p:cNvPr id="9" name="Text Placeholder 4">
            <a:extLst>
              <a:ext uri="{FF2B5EF4-FFF2-40B4-BE49-F238E27FC236}">
                <a16:creationId xmlns:a16="http://schemas.microsoft.com/office/drawing/2014/main" id="{883B2C9A-9FA5-02D7-2185-A5F2604C89FE}"/>
              </a:ext>
            </a:extLst>
          </p:cNvPr>
          <p:cNvSpPr>
            <a:spLocks noGrp="1"/>
          </p:cNvSpPr>
          <p:nvPr>
            <p:ph type="body" sz="quarter" idx="3"/>
          </p:nvPr>
        </p:nvSpPr>
        <p:spPr>
          <a:xfrm>
            <a:off x="5599111" y="1273904"/>
            <a:ext cx="5183188" cy="520128"/>
          </a:xfrm>
          <a:prstGeom prst="rect">
            <a:avLst/>
          </a:prstGeom>
        </p:spPr>
        <p:txBody>
          <a:bodyPr anchor="b"/>
          <a:lstStyle>
            <a:lvl1pPr marL="0" indent="0">
              <a:buNone/>
              <a:defRPr sz="2395" b="1">
                <a:solidFill>
                  <a:schemeClr val="tx1"/>
                </a:solidFill>
              </a:defRPr>
            </a:lvl1pPr>
            <a:lvl2pPr marL="456331" indent="0">
              <a:buNone/>
              <a:defRPr sz="1996" b="1"/>
            </a:lvl2pPr>
            <a:lvl3pPr marL="912663" indent="0">
              <a:buNone/>
              <a:defRPr sz="1797" b="1"/>
            </a:lvl3pPr>
            <a:lvl4pPr marL="1368994" indent="0">
              <a:buNone/>
              <a:defRPr sz="1597" b="1"/>
            </a:lvl4pPr>
            <a:lvl5pPr marL="1825325" indent="0">
              <a:buNone/>
              <a:defRPr sz="1597" b="1"/>
            </a:lvl5pPr>
            <a:lvl6pPr marL="2281657" indent="0">
              <a:buNone/>
              <a:defRPr sz="1597" b="1"/>
            </a:lvl6pPr>
            <a:lvl7pPr marL="2737988" indent="0">
              <a:buNone/>
              <a:defRPr sz="1597" b="1"/>
            </a:lvl7pPr>
            <a:lvl8pPr marL="3194319" indent="0">
              <a:buNone/>
              <a:defRPr sz="1597" b="1"/>
            </a:lvl8pPr>
            <a:lvl9pPr marL="3650651" indent="0">
              <a:buNone/>
              <a:defRPr sz="1597" b="1"/>
            </a:lvl9pPr>
          </a:lstStyle>
          <a:p>
            <a:pPr lvl="0"/>
            <a:r>
              <a:rPr lang="en-US"/>
              <a:t>Click to edit Master text styles</a:t>
            </a:r>
          </a:p>
        </p:txBody>
      </p:sp>
      <p:pic>
        <p:nvPicPr>
          <p:cNvPr id="10" name="Picture 9" descr="A green triangle with a black background&#10;&#10;Description automatically generated with medium confidence">
            <a:extLst>
              <a:ext uri="{FF2B5EF4-FFF2-40B4-BE49-F238E27FC236}">
                <a16:creationId xmlns:a16="http://schemas.microsoft.com/office/drawing/2014/main" id="{81E747BB-4AB9-7BF6-A84B-477C7A247AD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sp>
        <p:nvSpPr>
          <p:cNvPr id="3" name="Title 1">
            <a:extLst>
              <a:ext uri="{FF2B5EF4-FFF2-40B4-BE49-F238E27FC236}">
                <a16:creationId xmlns:a16="http://schemas.microsoft.com/office/drawing/2014/main" id="{5AB0DBE5-35FC-C400-B851-F445DDF0502B}"/>
              </a:ext>
            </a:extLst>
          </p:cNvPr>
          <p:cNvSpPr>
            <a:spLocks noGrp="1"/>
          </p:cNvSpPr>
          <p:nvPr>
            <p:ph type="title"/>
          </p:nvPr>
        </p:nvSpPr>
        <p:spPr>
          <a:xfrm>
            <a:off x="266700" y="403006"/>
            <a:ext cx="11410949" cy="520128"/>
          </a:xfrm>
          <a:prstGeom prst="rect">
            <a:avLst/>
          </a:prstGeom>
        </p:spPr>
        <p:txBody>
          <a:bodyPr>
            <a:noAutofit/>
          </a:bodyPr>
          <a:lstStyle>
            <a:lvl1pPr>
              <a:defRPr sz="3992">
                <a:solidFill>
                  <a:schemeClr val="tx1"/>
                </a:solidFill>
              </a:defRPr>
            </a:lvl1pPr>
          </a:lstStyle>
          <a:p>
            <a:r>
              <a:rPr lang="en-US"/>
              <a:t>Click to edit Master title style</a:t>
            </a:r>
          </a:p>
        </p:txBody>
      </p:sp>
      <p:cxnSp>
        <p:nvCxnSpPr>
          <p:cNvPr id="4" name="Straight Connector 3">
            <a:extLst>
              <a:ext uri="{FF2B5EF4-FFF2-40B4-BE49-F238E27FC236}">
                <a16:creationId xmlns:a16="http://schemas.microsoft.com/office/drawing/2014/main" id="{0F6368DA-9F6B-9DD8-7636-298EFA0379BC}"/>
              </a:ext>
            </a:extLst>
          </p:cNvPr>
          <p:cNvCxnSpPr>
            <a:cxnSpLocks/>
          </p:cNvCxnSpPr>
          <p:nvPr/>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58AEF40F-8582-F1E7-C2E5-DE836BB00600}"/>
              </a:ext>
            </a:extLst>
          </p:cNvPr>
          <p:cNvSpPr txBox="1">
            <a:spLocks/>
          </p:cNvSpPr>
          <p:nvPr/>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pic>
        <p:nvPicPr>
          <p:cNvPr id="5" name="Picture 4" descr="A green triangle with a black background&#10;&#10;Description automatically generated with medium confidence">
            <a:extLst>
              <a:ext uri="{FF2B5EF4-FFF2-40B4-BE49-F238E27FC236}">
                <a16:creationId xmlns:a16="http://schemas.microsoft.com/office/drawing/2014/main" id="{BEDE7C15-B464-6FAB-AE3E-93B75D21738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cxnSp>
        <p:nvCxnSpPr>
          <p:cNvPr id="11" name="Straight Connector 10">
            <a:extLst>
              <a:ext uri="{FF2B5EF4-FFF2-40B4-BE49-F238E27FC236}">
                <a16:creationId xmlns:a16="http://schemas.microsoft.com/office/drawing/2014/main" id="{BADA2404-6369-D833-DB7F-C4E588CA3F72}"/>
              </a:ext>
            </a:extLst>
          </p:cNvPr>
          <p:cNvCxnSpPr>
            <a:cxnSpLocks/>
          </p:cNvCxnSpPr>
          <p:nvPr userDrawn="1"/>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C873DFB3-0E31-C04C-4982-2D57DC37C499}"/>
              </a:ext>
            </a:extLst>
          </p:cNvPr>
          <p:cNvSpPr txBox="1">
            <a:spLocks/>
          </p:cNvSpPr>
          <p:nvPr userDrawn="1"/>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96336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Categories_a">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B1A876D4-58FB-AA00-17F8-C72BBDB47FDB}"/>
              </a:ext>
            </a:extLst>
          </p:cNvPr>
          <p:cNvSpPr/>
          <p:nvPr/>
        </p:nvSpPr>
        <p:spPr>
          <a:xfrm>
            <a:off x="1315415" y="2020949"/>
            <a:ext cx="1941512" cy="1937917"/>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E1908F18-C662-9CDC-B670-6B1916758C58}"/>
              </a:ext>
            </a:extLst>
          </p:cNvPr>
          <p:cNvSpPr/>
          <p:nvPr/>
        </p:nvSpPr>
        <p:spPr>
          <a:xfrm>
            <a:off x="5225428" y="2012391"/>
            <a:ext cx="1941512" cy="1937917"/>
          </a:xfrm>
          <a:prstGeom prst="ellipse">
            <a:avLst/>
          </a:prstGeom>
          <a:solidFill>
            <a:srgbClr val="B4E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507DD1BA-CCEB-FF47-C437-6F2B60CD1335}"/>
              </a:ext>
            </a:extLst>
          </p:cNvPr>
          <p:cNvSpPr/>
          <p:nvPr/>
        </p:nvSpPr>
        <p:spPr>
          <a:xfrm>
            <a:off x="8988094" y="1983538"/>
            <a:ext cx="1941512" cy="1937917"/>
          </a:xfrm>
          <a:prstGeom prst="ellipse">
            <a:avLst/>
          </a:prstGeom>
          <a:solidFill>
            <a:srgbClr val="ACF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 Placeholder 2">
            <a:extLst>
              <a:ext uri="{FF2B5EF4-FFF2-40B4-BE49-F238E27FC236}">
                <a16:creationId xmlns:a16="http://schemas.microsoft.com/office/drawing/2014/main" id="{C58675C9-7BC7-2EBC-08CA-32704FB03FB1}"/>
              </a:ext>
            </a:extLst>
          </p:cNvPr>
          <p:cNvSpPr>
            <a:spLocks noGrp="1"/>
          </p:cNvSpPr>
          <p:nvPr>
            <p:ph type="body" sz="quarter" idx="13" hasCustomPrompt="1"/>
          </p:nvPr>
        </p:nvSpPr>
        <p:spPr>
          <a:xfrm>
            <a:off x="5411204" y="4357819"/>
            <a:ext cx="1569961" cy="304922"/>
          </a:xfrm>
          <a:prstGeom prst="rect">
            <a:avLst/>
          </a:prstGeom>
        </p:spPr>
        <p:txBody>
          <a:bodyPr>
            <a:noAutofit/>
          </a:bodyPr>
          <a:lstStyle>
            <a:lvl1pPr marL="0" indent="0" algn="ctr">
              <a:lnSpc>
                <a:spcPct val="100000"/>
              </a:lnSpc>
              <a:buNone/>
              <a:defRPr sz="1597" b="1">
                <a:solidFill>
                  <a:schemeClr val="tx1"/>
                </a:solidFill>
              </a:defRPr>
            </a:lvl1pPr>
            <a:lvl2pPr marL="221340" indent="0">
              <a:buNone/>
              <a:defRPr/>
            </a:lvl2pPr>
          </a:lstStyle>
          <a:p>
            <a:r>
              <a:rPr lang="en-US"/>
              <a:t>Headline 2</a:t>
            </a:r>
          </a:p>
        </p:txBody>
      </p:sp>
      <p:sp>
        <p:nvSpPr>
          <p:cNvPr id="26" name="Text Placeholder 2">
            <a:extLst>
              <a:ext uri="{FF2B5EF4-FFF2-40B4-BE49-F238E27FC236}">
                <a16:creationId xmlns:a16="http://schemas.microsoft.com/office/drawing/2014/main" id="{FA28BE74-4809-78C7-16B7-3B89C18791D5}"/>
              </a:ext>
            </a:extLst>
          </p:cNvPr>
          <p:cNvSpPr>
            <a:spLocks noGrp="1"/>
          </p:cNvSpPr>
          <p:nvPr>
            <p:ph type="body" sz="quarter" idx="14" hasCustomPrompt="1"/>
          </p:nvPr>
        </p:nvSpPr>
        <p:spPr>
          <a:xfrm>
            <a:off x="5489503" y="4994870"/>
            <a:ext cx="1448841" cy="1314711"/>
          </a:xfrm>
          <a:prstGeom prst="rect">
            <a:avLst/>
          </a:prstGeom>
        </p:spPr>
        <p:txBody>
          <a:bodyPr>
            <a:noAutofit/>
          </a:bodyPr>
          <a:lstStyle>
            <a:lvl1pPr marL="285207" indent="-285207" algn="l">
              <a:lnSpc>
                <a:spcPct val="100000"/>
              </a:lnSpc>
              <a:buFont typeface="Arial" panose="020B0604020202020204" pitchFamily="34" charset="0"/>
              <a:buChar char="•"/>
              <a:defRPr sz="1397" b="0">
                <a:solidFill>
                  <a:schemeClr val="tx1"/>
                </a:solidFill>
              </a:defRPr>
            </a:lvl1pPr>
            <a:lvl2pPr marL="221340" indent="0">
              <a:buNone/>
              <a:defRPr/>
            </a:lvl2pPr>
          </a:lstStyle>
          <a:p>
            <a:r>
              <a:rPr lang="en-US"/>
              <a:t>Bullet 1</a:t>
            </a:r>
          </a:p>
          <a:p>
            <a:r>
              <a:rPr lang="en-US"/>
              <a:t>Bullet 2</a:t>
            </a:r>
          </a:p>
          <a:p>
            <a:r>
              <a:rPr lang="en-US"/>
              <a:t>Bullet 3</a:t>
            </a:r>
          </a:p>
          <a:p>
            <a:r>
              <a:rPr lang="en-US"/>
              <a:t>Bullet 4</a:t>
            </a:r>
          </a:p>
        </p:txBody>
      </p:sp>
      <p:sp>
        <p:nvSpPr>
          <p:cNvPr id="27" name="Text Placeholder 2">
            <a:extLst>
              <a:ext uri="{FF2B5EF4-FFF2-40B4-BE49-F238E27FC236}">
                <a16:creationId xmlns:a16="http://schemas.microsoft.com/office/drawing/2014/main" id="{68A99BBB-B5A7-C2CA-C94B-723B67215416}"/>
              </a:ext>
            </a:extLst>
          </p:cNvPr>
          <p:cNvSpPr>
            <a:spLocks noGrp="1"/>
          </p:cNvSpPr>
          <p:nvPr>
            <p:ph type="body" sz="quarter" idx="15" hasCustomPrompt="1"/>
          </p:nvPr>
        </p:nvSpPr>
        <p:spPr>
          <a:xfrm>
            <a:off x="5053399" y="4677299"/>
            <a:ext cx="2321441" cy="274707"/>
          </a:xfrm>
          <a:prstGeom prst="rect">
            <a:avLst/>
          </a:prstGeom>
        </p:spPr>
        <p:txBody>
          <a:bodyPr>
            <a:noAutofit/>
          </a:bodyPr>
          <a:lstStyle>
            <a:lvl1pPr marL="0" indent="0" algn="ctr">
              <a:lnSpc>
                <a:spcPct val="100000"/>
              </a:lnSpc>
              <a:buNone/>
              <a:defRPr sz="1397" b="0">
                <a:solidFill>
                  <a:schemeClr val="tx1"/>
                </a:solidFill>
              </a:defRPr>
            </a:lvl1pPr>
            <a:lvl2pPr marL="221340" indent="0">
              <a:buNone/>
              <a:defRPr/>
            </a:lvl2pPr>
          </a:lstStyle>
          <a:p>
            <a:r>
              <a:rPr lang="en-US"/>
              <a:t>Sub-header Options</a:t>
            </a:r>
          </a:p>
        </p:txBody>
      </p:sp>
      <p:sp>
        <p:nvSpPr>
          <p:cNvPr id="28" name="Text Placeholder 2">
            <a:extLst>
              <a:ext uri="{FF2B5EF4-FFF2-40B4-BE49-F238E27FC236}">
                <a16:creationId xmlns:a16="http://schemas.microsoft.com/office/drawing/2014/main" id="{D6D1A6CF-3763-4D10-BF2B-40E436EA500C}"/>
              </a:ext>
            </a:extLst>
          </p:cNvPr>
          <p:cNvSpPr>
            <a:spLocks noGrp="1"/>
          </p:cNvSpPr>
          <p:nvPr>
            <p:ph type="body" sz="quarter" idx="16" hasCustomPrompt="1"/>
          </p:nvPr>
        </p:nvSpPr>
        <p:spPr>
          <a:xfrm>
            <a:off x="1499516" y="4361124"/>
            <a:ext cx="1569961" cy="304922"/>
          </a:xfrm>
          <a:prstGeom prst="rect">
            <a:avLst/>
          </a:prstGeom>
        </p:spPr>
        <p:txBody>
          <a:bodyPr>
            <a:noAutofit/>
          </a:bodyPr>
          <a:lstStyle>
            <a:lvl1pPr marL="0" indent="0" algn="ctr">
              <a:lnSpc>
                <a:spcPct val="100000"/>
              </a:lnSpc>
              <a:buNone/>
              <a:defRPr sz="1597" b="1">
                <a:solidFill>
                  <a:schemeClr val="tx1"/>
                </a:solidFill>
              </a:defRPr>
            </a:lvl1pPr>
            <a:lvl2pPr marL="221340" indent="0">
              <a:buNone/>
              <a:defRPr/>
            </a:lvl2pPr>
          </a:lstStyle>
          <a:p>
            <a:r>
              <a:rPr lang="en-US"/>
              <a:t>Headline 1</a:t>
            </a:r>
          </a:p>
        </p:txBody>
      </p:sp>
      <p:sp>
        <p:nvSpPr>
          <p:cNvPr id="29" name="Text Placeholder 2">
            <a:extLst>
              <a:ext uri="{FF2B5EF4-FFF2-40B4-BE49-F238E27FC236}">
                <a16:creationId xmlns:a16="http://schemas.microsoft.com/office/drawing/2014/main" id="{EA7C18EA-9EE6-4151-C778-3F3B7E83FDA9}"/>
              </a:ext>
            </a:extLst>
          </p:cNvPr>
          <p:cNvSpPr>
            <a:spLocks noGrp="1"/>
          </p:cNvSpPr>
          <p:nvPr>
            <p:ph type="body" sz="quarter" idx="17" hasCustomPrompt="1"/>
          </p:nvPr>
        </p:nvSpPr>
        <p:spPr>
          <a:xfrm>
            <a:off x="1577815" y="4998175"/>
            <a:ext cx="1448841" cy="1314711"/>
          </a:xfrm>
          <a:prstGeom prst="rect">
            <a:avLst/>
          </a:prstGeom>
        </p:spPr>
        <p:txBody>
          <a:bodyPr>
            <a:noAutofit/>
          </a:bodyPr>
          <a:lstStyle>
            <a:lvl1pPr marL="285207" indent="-285207" algn="l">
              <a:lnSpc>
                <a:spcPct val="100000"/>
              </a:lnSpc>
              <a:buFont typeface="Arial" panose="020B0604020202020204" pitchFamily="34" charset="0"/>
              <a:buChar char="•"/>
              <a:defRPr sz="1397" b="0">
                <a:solidFill>
                  <a:schemeClr val="tx1"/>
                </a:solidFill>
              </a:defRPr>
            </a:lvl1pPr>
            <a:lvl2pPr marL="221340" indent="0">
              <a:buNone/>
              <a:defRPr/>
            </a:lvl2pPr>
          </a:lstStyle>
          <a:p>
            <a:r>
              <a:rPr lang="en-US"/>
              <a:t>Bullet 1</a:t>
            </a:r>
          </a:p>
          <a:p>
            <a:r>
              <a:rPr lang="en-US"/>
              <a:t>Bullet 2</a:t>
            </a:r>
          </a:p>
          <a:p>
            <a:r>
              <a:rPr lang="en-US"/>
              <a:t>Bullet 3</a:t>
            </a:r>
          </a:p>
          <a:p>
            <a:r>
              <a:rPr lang="en-US"/>
              <a:t>Bullet 4</a:t>
            </a:r>
          </a:p>
        </p:txBody>
      </p:sp>
      <p:sp>
        <p:nvSpPr>
          <p:cNvPr id="30" name="Text Placeholder 2">
            <a:extLst>
              <a:ext uri="{FF2B5EF4-FFF2-40B4-BE49-F238E27FC236}">
                <a16:creationId xmlns:a16="http://schemas.microsoft.com/office/drawing/2014/main" id="{FE7580A7-D832-3B93-2312-CD1008264AD8}"/>
              </a:ext>
            </a:extLst>
          </p:cNvPr>
          <p:cNvSpPr>
            <a:spLocks noGrp="1"/>
          </p:cNvSpPr>
          <p:nvPr>
            <p:ph type="body" sz="quarter" idx="18" hasCustomPrompt="1"/>
          </p:nvPr>
        </p:nvSpPr>
        <p:spPr>
          <a:xfrm>
            <a:off x="1141711" y="4680604"/>
            <a:ext cx="2321441" cy="274707"/>
          </a:xfrm>
          <a:prstGeom prst="rect">
            <a:avLst/>
          </a:prstGeom>
        </p:spPr>
        <p:txBody>
          <a:bodyPr>
            <a:noAutofit/>
          </a:bodyPr>
          <a:lstStyle>
            <a:lvl1pPr marL="0" indent="0" algn="ctr">
              <a:lnSpc>
                <a:spcPct val="100000"/>
              </a:lnSpc>
              <a:buNone/>
              <a:defRPr sz="1397" b="0">
                <a:solidFill>
                  <a:schemeClr val="tx1"/>
                </a:solidFill>
              </a:defRPr>
            </a:lvl1pPr>
            <a:lvl2pPr marL="221340" indent="0">
              <a:buNone/>
              <a:defRPr/>
            </a:lvl2pPr>
          </a:lstStyle>
          <a:p>
            <a:r>
              <a:rPr lang="en-US"/>
              <a:t>Sub-header Options</a:t>
            </a:r>
          </a:p>
        </p:txBody>
      </p:sp>
      <p:sp>
        <p:nvSpPr>
          <p:cNvPr id="31" name="Text Placeholder 2">
            <a:extLst>
              <a:ext uri="{FF2B5EF4-FFF2-40B4-BE49-F238E27FC236}">
                <a16:creationId xmlns:a16="http://schemas.microsoft.com/office/drawing/2014/main" id="{5499ABA3-3BC6-C29E-A76B-7AE0D113F34C}"/>
              </a:ext>
            </a:extLst>
          </p:cNvPr>
          <p:cNvSpPr>
            <a:spLocks noGrp="1"/>
          </p:cNvSpPr>
          <p:nvPr>
            <p:ph type="body" sz="quarter" idx="19" hasCustomPrompt="1"/>
          </p:nvPr>
        </p:nvSpPr>
        <p:spPr>
          <a:xfrm>
            <a:off x="9175285" y="4367740"/>
            <a:ext cx="1569961" cy="304922"/>
          </a:xfrm>
          <a:prstGeom prst="rect">
            <a:avLst/>
          </a:prstGeom>
        </p:spPr>
        <p:txBody>
          <a:bodyPr>
            <a:noAutofit/>
          </a:bodyPr>
          <a:lstStyle>
            <a:lvl1pPr marL="0" indent="0" algn="ctr">
              <a:lnSpc>
                <a:spcPct val="100000"/>
              </a:lnSpc>
              <a:buNone/>
              <a:defRPr sz="1597" b="1">
                <a:solidFill>
                  <a:schemeClr val="tx1"/>
                </a:solidFill>
              </a:defRPr>
            </a:lvl1pPr>
            <a:lvl2pPr marL="221340" indent="0">
              <a:buNone/>
              <a:defRPr/>
            </a:lvl2pPr>
          </a:lstStyle>
          <a:p>
            <a:r>
              <a:rPr lang="en-US"/>
              <a:t>Headline 3</a:t>
            </a:r>
          </a:p>
        </p:txBody>
      </p:sp>
      <p:sp>
        <p:nvSpPr>
          <p:cNvPr id="32" name="Text Placeholder 2">
            <a:extLst>
              <a:ext uri="{FF2B5EF4-FFF2-40B4-BE49-F238E27FC236}">
                <a16:creationId xmlns:a16="http://schemas.microsoft.com/office/drawing/2014/main" id="{E37FBA6D-8B04-50A8-F1B1-77D9169F2551}"/>
              </a:ext>
            </a:extLst>
          </p:cNvPr>
          <p:cNvSpPr>
            <a:spLocks noGrp="1"/>
          </p:cNvSpPr>
          <p:nvPr>
            <p:ph type="body" sz="quarter" idx="20" hasCustomPrompt="1"/>
          </p:nvPr>
        </p:nvSpPr>
        <p:spPr>
          <a:xfrm>
            <a:off x="9253584" y="5004791"/>
            <a:ext cx="1448841" cy="1314711"/>
          </a:xfrm>
          <a:prstGeom prst="rect">
            <a:avLst/>
          </a:prstGeom>
        </p:spPr>
        <p:txBody>
          <a:bodyPr>
            <a:noAutofit/>
          </a:bodyPr>
          <a:lstStyle>
            <a:lvl1pPr marL="285207" indent="-285207" algn="l">
              <a:lnSpc>
                <a:spcPct val="100000"/>
              </a:lnSpc>
              <a:buFont typeface="Arial" panose="020B0604020202020204" pitchFamily="34" charset="0"/>
              <a:buChar char="•"/>
              <a:defRPr sz="1397" b="0">
                <a:solidFill>
                  <a:schemeClr val="tx1"/>
                </a:solidFill>
              </a:defRPr>
            </a:lvl1pPr>
            <a:lvl2pPr marL="221340" indent="0">
              <a:buNone/>
              <a:defRPr/>
            </a:lvl2pPr>
          </a:lstStyle>
          <a:p>
            <a:r>
              <a:rPr lang="en-US"/>
              <a:t>Bullet 1</a:t>
            </a:r>
          </a:p>
          <a:p>
            <a:r>
              <a:rPr lang="en-US"/>
              <a:t>Bullet 2</a:t>
            </a:r>
          </a:p>
          <a:p>
            <a:r>
              <a:rPr lang="en-US"/>
              <a:t>Bullet 3</a:t>
            </a:r>
          </a:p>
          <a:p>
            <a:r>
              <a:rPr lang="en-US"/>
              <a:t>Bullet 4</a:t>
            </a:r>
          </a:p>
        </p:txBody>
      </p:sp>
      <p:sp>
        <p:nvSpPr>
          <p:cNvPr id="33" name="Text Placeholder 2">
            <a:extLst>
              <a:ext uri="{FF2B5EF4-FFF2-40B4-BE49-F238E27FC236}">
                <a16:creationId xmlns:a16="http://schemas.microsoft.com/office/drawing/2014/main" id="{4208317E-76F8-9623-048D-7D68D96D3E51}"/>
              </a:ext>
            </a:extLst>
          </p:cNvPr>
          <p:cNvSpPr>
            <a:spLocks noGrp="1"/>
          </p:cNvSpPr>
          <p:nvPr>
            <p:ph type="body" sz="quarter" idx="21" hasCustomPrompt="1"/>
          </p:nvPr>
        </p:nvSpPr>
        <p:spPr>
          <a:xfrm>
            <a:off x="8817480" y="4687220"/>
            <a:ext cx="2321441" cy="274707"/>
          </a:xfrm>
          <a:prstGeom prst="rect">
            <a:avLst/>
          </a:prstGeom>
        </p:spPr>
        <p:txBody>
          <a:bodyPr>
            <a:noAutofit/>
          </a:bodyPr>
          <a:lstStyle>
            <a:lvl1pPr marL="0" indent="0" algn="ctr">
              <a:lnSpc>
                <a:spcPct val="100000"/>
              </a:lnSpc>
              <a:buNone/>
              <a:defRPr sz="1397" b="0">
                <a:solidFill>
                  <a:schemeClr val="tx1"/>
                </a:solidFill>
              </a:defRPr>
            </a:lvl1pPr>
            <a:lvl2pPr marL="221340" indent="0">
              <a:buNone/>
              <a:defRPr/>
            </a:lvl2pPr>
          </a:lstStyle>
          <a:p>
            <a:r>
              <a:rPr lang="en-US"/>
              <a:t>Sub-header Options</a:t>
            </a:r>
          </a:p>
        </p:txBody>
      </p:sp>
      <p:cxnSp>
        <p:nvCxnSpPr>
          <p:cNvPr id="34" name="Straight Connector 33">
            <a:extLst>
              <a:ext uri="{FF2B5EF4-FFF2-40B4-BE49-F238E27FC236}">
                <a16:creationId xmlns:a16="http://schemas.microsoft.com/office/drawing/2014/main" id="{33F29895-09CC-505C-8F1E-D326CEA17283}"/>
              </a:ext>
            </a:extLst>
          </p:cNvPr>
          <p:cNvCxnSpPr/>
          <p:nvPr/>
        </p:nvCxnSpPr>
        <p:spPr>
          <a:xfrm>
            <a:off x="7972725" y="1787642"/>
            <a:ext cx="0" cy="4267626"/>
          </a:xfrm>
          <a:prstGeom prst="line">
            <a:avLst/>
          </a:prstGeom>
          <a:ln>
            <a:solidFill>
              <a:srgbClr val="B4EA54"/>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E167E80-F204-20AA-C003-867A329232B5}"/>
              </a:ext>
            </a:extLst>
          </p:cNvPr>
          <p:cNvCxnSpPr>
            <a:cxnSpLocks/>
          </p:cNvCxnSpPr>
          <p:nvPr/>
        </p:nvCxnSpPr>
        <p:spPr>
          <a:xfrm>
            <a:off x="4140780" y="1787642"/>
            <a:ext cx="0" cy="4267626"/>
          </a:xfrm>
          <a:prstGeom prst="line">
            <a:avLst/>
          </a:prstGeom>
          <a:ln>
            <a:solidFill>
              <a:srgbClr val="B4EA54"/>
            </a:solidFill>
          </a:ln>
        </p:spPr>
        <p:style>
          <a:lnRef idx="1">
            <a:schemeClr val="accent1"/>
          </a:lnRef>
          <a:fillRef idx="0">
            <a:schemeClr val="accent1"/>
          </a:fillRef>
          <a:effectRef idx="0">
            <a:schemeClr val="accent1"/>
          </a:effectRef>
          <a:fontRef idx="minor">
            <a:schemeClr val="tx1"/>
          </a:fontRef>
        </p:style>
      </p:cxnSp>
      <p:pic>
        <p:nvPicPr>
          <p:cNvPr id="9" name="Picture 8" descr="A green triangle with a black background&#10;&#10;Description automatically generated with medium confidence">
            <a:extLst>
              <a:ext uri="{FF2B5EF4-FFF2-40B4-BE49-F238E27FC236}">
                <a16:creationId xmlns:a16="http://schemas.microsoft.com/office/drawing/2014/main" id="{2FD3CFAB-7016-E8BC-CA35-CE694839443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sp>
        <p:nvSpPr>
          <p:cNvPr id="3" name="Title 1">
            <a:extLst>
              <a:ext uri="{FF2B5EF4-FFF2-40B4-BE49-F238E27FC236}">
                <a16:creationId xmlns:a16="http://schemas.microsoft.com/office/drawing/2014/main" id="{D4A5A856-C23F-5CFE-0AA9-503EB2121A62}"/>
              </a:ext>
            </a:extLst>
          </p:cNvPr>
          <p:cNvSpPr>
            <a:spLocks noGrp="1"/>
          </p:cNvSpPr>
          <p:nvPr>
            <p:ph type="title"/>
          </p:nvPr>
        </p:nvSpPr>
        <p:spPr>
          <a:xfrm>
            <a:off x="275936" y="403006"/>
            <a:ext cx="11410949" cy="520128"/>
          </a:xfrm>
          <a:prstGeom prst="rect">
            <a:avLst/>
          </a:prstGeom>
        </p:spPr>
        <p:txBody>
          <a:bodyPr>
            <a:noAutofit/>
          </a:bodyPr>
          <a:lstStyle>
            <a:lvl1pPr>
              <a:defRPr sz="3992">
                <a:solidFill>
                  <a:schemeClr val="tx1"/>
                </a:solidFill>
              </a:defRPr>
            </a:lvl1pPr>
          </a:lstStyle>
          <a:p>
            <a:r>
              <a:rPr lang="en-US"/>
              <a:t>Click to edit Master title style</a:t>
            </a:r>
          </a:p>
        </p:txBody>
      </p:sp>
      <p:cxnSp>
        <p:nvCxnSpPr>
          <p:cNvPr id="4" name="Straight Connector 3">
            <a:extLst>
              <a:ext uri="{FF2B5EF4-FFF2-40B4-BE49-F238E27FC236}">
                <a16:creationId xmlns:a16="http://schemas.microsoft.com/office/drawing/2014/main" id="{7D5AABF1-AE8C-E421-67AB-E35A42B16298}"/>
              </a:ext>
            </a:extLst>
          </p:cNvPr>
          <p:cNvCxnSpPr>
            <a:cxnSpLocks/>
          </p:cNvCxnSpPr>
          <p:nvPr/>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63DC57AF-2B0F-F8FD-3F2C-F49887FC85A9}"/>
              </a:ext>
            </a:extLst>
          </p:cNvPr>
          <p:cNvSpPr txBox="1">
            <a:spLocks/>
          </p:cNvSpPr>
          <p:nvPr/>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
        <p:nvSpPr>
          <p:cNvPr id="13" name="Online Image Placeholder 12">
            <a:extLst>
              <a:ext uri="{FF2B5EF4-FFF2-40B4-BE49-F238E27FC236}">
                <a16:creationId xmlns:a16="http://schemas.microsoft.com/office/drawing/2014/main" id="{96EDC69C-C5C7-4AD2-E5A4-46DB9EA6D2BF}"/>
              </a:ext>
            </a:extLst>
          </p:cNvPr>
          <p:cNvSpPr>
            <a:spLocks noGrp="1"/>
          </p:cNvSpPr>
          <p:nvPr>
            <p:ph type="clipArt" sz="quarter" idx="25"/>
          </p:nvPr>
        </p:nvSpPr>
        <p:spPr>
          <a:xfrm>
            <a:off x="1801372" y="2611165"/>
            <a:ext cx="1001724" cy="682663"/>
          </a:xfrm>
        </p:spPr>
        <p:txBody>
          <a:bodyPr>
            <a:normAutofit/>
          </a:bodyPr>
          <a:lstStyle>
            <a:lvl1pPr marL="0" indent="0">
              <a:buNone/>
              <a:defRPr sz="1198"/>
            </a:lvl1pPr>
          </a:lstStyle>
          <a:p>
            <a:r>
              <a:rPr lang="en-US"/>
              <a:t>Click icon to add online image</a:t>
            </a:r>
            <a:endParaRPr lang="en-US" dirty="0"/>
          </a:p>
        </p:txBody>
      </p:sp>
      <p:sp>
        <p:nvSpPr>
          <p:cNvPr id="14" name="Online Image Placeholder 12">
            <a:extLst>
              <a:ext uri="{FF2B5EF4-FFF2-40B4-BE49-F238E27FC236}">
                <a16:creationId xmlns:a16="http://schemas.microsoft.com/office/drawing/2014/main" id="{1D77BA23-C851-0E16-BB24-3C0292319465}"/>
              </a:ext>
            </a:extLst>
          </p:cNvPr>
          <p:cNvSpPr>
            <a:spLocks noGrp="1"/>
          </p:cNvSpPr>
          <p:nvPr>
            <p:ph type="clipArt" sz="quarter" idx="26"/>
          </p:nvPr>
        </p:nvSpPr>
        <p:spPr>
          <a:xfrm>
            <a:off x="5713060" y="2611165"/>
            <a:ext cx="1001724" cy="682663"/>
          </a:xfrm>
        </p:spPr>
        <p:txBody>
          <a:bodyPr>
            <a:normAutofit/>
          </a:bodyPr>
          <a:lstStyle>
            <a:lvl1pPr marL="0" indent="0">
              <a:buNone/>
              <a:defRPr sz="1198"/>
            </a:lvl1pPr>
          </a:lstStyle>
          <a:p>
            <a:r>
              <a:rPr lang="en-US"/>
              <a:t>Click icon to add online image</a:t>
            </a:r>
            <a:endParaRPr lang="en-US" dirty="0"/>
          </a:p>
        </p:txBody>
      </p:sp>
      <p:sp>
        <p:nvSpPr>
          <p:cNvPr id="15" name="Online Image Placeholder 12">
            <a:extLst>
              <a:ext uri="{FF2B5EF4-FFF2-40B4-BE49-F238E27FC236}">
                <a16:creationId xmlns:a16="http://schemas.microsoft.com/office/drawing/2014/main" id="{82325BF3-D9BE-35B9-6367-A3EFBCFD211F}"/>
              </a:ext>
            </a:extLst>
          </p:cNvPr>
          <p:cNvSpPr>
            <a:spLocks noGrp="1"/>
          </p:cNvSpPr>
          <p:nvPr>
            <p:ph type="clipArt" sz="quarter" idx="27"/>
          </p:nvPr>
        </p:nvSpPr>
        <p:spPr>
          <a:xfrm>
            <a:off x="9477141" y="2640018"/>
            <a:ext cx="1001724" cy="682663"/>
          </a:xfrm>
        </p:spPr>
        <p:txBody>
          <a:bodyPr>
            <a:normAutofit/>
          </a:bodyPr>
          <a:lstStyle>
            <a:lvl1pPr marL="0" indent="0">
              <a:buNone/>
              <a:defRPr sz="1198"/>
            </a:lvl1pPr>
          </a:lstStyle>
          <a:p>
            <a:r>
              <a:rPr lang="en-US"/>
              <a:t>Click icon to add online image</a:t>
            </a:r>
            <a:endParaRPr lang="en-US" dirty="0"/>
          </a:p>
        </p:txBody>
      </p:sp>
    </p:spTree>
    <p:extLst>
      <p:ext uri="{BB962C8B-B14F-4D97-AF65-F5344CB8AC3E}">
        <p14:creationId xmlns:p14="http://schemas.microsoft.com/office/powerpoint/2010/main" val="4153995853"/>
      </p:ext>
    </p:extLst>
  </p:cSld>
  <p:clrMapOvr>
    <a:masterClrMapping/>
  </p:clrMapOvr>
  <p:extLst>
    <p:ext uri="{DCECCB84-F9BA-43D5-87BE-67443E8EF086}">
      <p15:sldGuideLst xmlns:p15="http://schemas.microsoft.com/office/powerpoint/2012/main">
        <p15:guide id="1">
          <p15:clr>
            <a:srgbClr val="FBAE40"/>
          </p15:clr>
        </p15:guide>
        <p15:guide id="5" pos="7680">
          <p15:clr>
            <a:srgbClr val="FBAE40"/>
          </p15:clr>
        </p15:guide>
        <p15:guide id="6" orient="horz">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 Categories_b">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537E3884-3307-87A8-0CF6-704541207EF2}"/>
              </a:ext>
            </a:extLst>
          </p:cNvPr>
          <p:cNvSpPr>
            <a:spLocks noGrp="1" noRot="1" noMove="1" noResize="1" noEditPoints="1" noAdjustHandles="1" noChangeArrowheads="1" noChangeShapeType="1"/>
          </p:cNvSpPr>
          <p:nvPr/>
        </p:nvSpPr>
        <p:spPr bwMode="auto">
          <a:xfrm rot="5400000">
            <a:off x="4798242" y="-547191"/>
            <a:ext cx="2595511" cy="12191997"/>
          </a:xfrm>
          <a:prstGeom prst="rect">
            <a:avLst/>
          </a:prstGeom>
          <a:solidFill>
            <a:srgbClr val="F2ECE4">
              <a:alpha val="25000"/>
            </a:srgbClr>
          </a:solidFill>
          <a:ln>
            <a:noFill/>
          </a:ln>
        </p:spPr>
        <p:txBody>
          <a:bodyPr vert="horz" wrap="square" lIns="91271" tIns="45635" rIns="91271" bIns="45635"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798D85A-0F4B-D032-9ACD-11B57CAF05EE}"/>
              </a:ext>
            </a:extLst>
          </p:cNvPr>
          <p:cNvSpPr/>
          <p:nvPr/>
        </p:nvSpPr>
        <p:spPr>
          <a:xfrm>
            <a:off x="1698176" y="2340186"/>
            <a:ext cx="2569028" cy="35928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6BF4A727-21A3-1106-44C9-4960BB0E3311}"/>
              </a:ext>
            </a:extLst>
          </p:cNvPr>
          <p:cNvSpPr/>
          <p:nvPr/>
        </p:nvSpPr>
        <p:spPr>
          <a:xfrm>
            <a:off x="1698176" y="2340186"/>
            <a:ext cx="2569028" cy="652719"/>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DA8450E-9056-EBF3-D94C-FEC4E652F62C}"/>
              </a:ext>
            </a:extLst>
          </p:cNvPr>
          <p:cNvSpPr/>
          <p:nvPr/>
        </p:nvSpPr>
        <p:spPr>
          <a:xfrm>
            <a:off x="4811482" y="2340186"/>
            <a:ext cx="2569028" cy="359287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7EE42665-A6C3-F1A2-8215-4D58AE010971}"/>
              </a:ext>
            </a:extLst>
          </p:cNvPr>
          <p:cNvSpPr/>
          <p:nvPr/>
        </p:nvSpPr>
        <p:spPr>
          <a:xfrm>
            <a:off x="7924796" y="2340186"/>
            <a:ext cx="2569028" cy="3592878"/>
          </a:xfrm>
          <a:prstGeom prst="rect">
            <a:avLst/>
          </a:prstGeom>
          <a:solidFill>
            <a:srgbClr val="ACF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E1D04918-3012-AC99-FB69-F1AD43A68BF8}"/>
              </a:ext>
            </a:extLst>
          </p:cNvPr>
          <p:cNvSpPr/>
          <p:nvPr/>
        </p:nvSpPr>
        <p:spPr>
          <a:xfrm>
            <a:off x="4811482" y="2340186"/>
            <a:ext cx="2569028" cy="652719"/>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9BE8BFAD-5732-CB77-5D38-26ABF18EDD34}"/>
              </a:ext>
            </a:extLst>
          </p:cNvPr>
          <p:cNvSpPr/>
          <p:nvPr/>
        </p:nvSpPr>
        <p:spPr>
          <a:xfrm>
            <a:off x="7924796" y="2340186"/>
            <a:ext cx="2569028" cy="652719"/>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6" name="Text Placeholder 2">
            <a:extLst>
              <a:ext uri="{FF2B5EF4-FFF2-40B4-BE49-F238E27FC236}">
                <a16:creationId xmlns:a16="http://schemas.microsoft.com/office/drawing/2014/main" id="{FA28BE74-4809-78C7-16B7-3B89C18791D5}"/>
              </a:ext>
            </a:extLst>
          </p:cNvPr>
          <p:cNvSpPr>
            <a:spLocks noGrp="1"/>
          </p:cNvSpPr>
          <p:nvPr>
            <p:ph type="body" sz="quarter" idx="14" hasCustomPrompt="1"/>
          </p:nvPr>
        </p:nvSpPr>
        <p:spPr>
          <a:xfrm>
            <a:off x="1932034" y="3610738"/>
            <a:ext cx="2062389" cy="1984551"/>
          </a:xfrm>
          <a:prstGeom prst="rect">
            <a:avLst/>
          </a:prstGeom>
        </p:spPr>
        <p:txBody>
          <a:bodyPr>
            <a:noAutofit/>
          </a:bodyPr>
          <a:lstStyle>
            <a:lvl1pPr marL="285207" indent="-285207" algn="l">
              <a:lnSpc>
                <a:spcPct val="100000"/>
              </a:lnSpc>
              <a:buFont typeface="Arial" panose="020B0604020202020204" pitchFamily="34" charset="0"/>
              <a:buChar char="•"/>
              <a:defRPr sz="1397" b="0">
                <a:solidFill>
                  <a:schemeClr val="tx1"/>
                </a:solidFill>
              </a:defRPr>
            </a:lvl1pPr>
            <a:lvl2pPr marL="221340" indent="0">
              <a:buNone/>
              <a:defRPr/>
            </a:lvl2pPr>
          </a:lstStyle>
          <a:p>
            <a:r>
              <a:rPr lang="en-US"/>
              <a:t>Bullet 1</a:t>
            </a:r>
          </a:p>
          <a:p>
            <a:r>
              <a:rPr lang="en-US"/>
              <a:t>Bullet 2</a:t>
            </a:r>
          </a:p>
          <a:p>
            <a:r>
              <a:rPr lang="en-US"/>
              <a:t>Bullet 3</a:t>
            </a:r>
          </a:p>
          <a:p>
            <a:r>
              <a:rPr lang="en-US"/>
              <a:t>Bullet 4</a:t>
            </a:r>
          </a:p>
        </p:txBody>
      </p:sp>
      <p:sp>
        <p:nvSpPr>
          <p:cNvPr id="28" name="Text Placeholder 2">
            <a:extLst>
              <a:ext uri="{FF2B5EF4-FFF2-40B4-BE49-F238E27FC236}">
                <a16:creationId xmlns:a16="http://schemas.microsoft.com/office/drawing/2014/main" id="{D6D1A6CF-3763-4D10-BF2B-40E436EA500C}"/>
              </a:ext>
            </a:extLst>
          </p:cNvPr>
          <p:cNvSpPr>
            <a:spLocks noGrp="1"/>
          </p:cNvSpPr>
          <p:nvPr>
            <p:ph type="body" sz="quarter" idx="16" hasCustomPrompt="1"/>
          </p:nvPr>
        </p:nvSpPr>
        <p:spPr>
          <a:xfrm>
            <a:off x="1950230" y="2509518"/>
            <a:ext cx="2316966" cy="313746"/>
          </a:xfrm>
          <a:prstGeom prst="rect">
            <a:avLst/>
          </a:prstGeom>
        </p:spPr>
        <p:txBody>
          <a:bodyPr>
            <a:noAutofit/>
          </a:bodyPr>
          <a:lstStyle>
            <a:lvl1pPr marL="0" indent="0" algn="l">
              <a:lnSpc>
                <a:spcPct val="100000"/>
              </a:lnSpc>
              <a:buNone/>
              <a:defRPr sz="1597" b="1">
                <a:solidFill>
                  <a:schemeClr val="tx1"/>
                </a:solidFill>
              </a:defRPr>
            </a:lvl1pPr>
            <a:lvl2pPr marL="221340" indent="0">
              <a:buNone/>
              <a:defRPr/>
            </a:lvl2pPr>
          </a:lstStyle>
          <a:p>
            <a:r>
              <a:rPr lang="en-US"/>
              <a:t>Headline 1</a:t>
            </a:r>
          </a:p>
        </p:txBody>
      </p:sp>
      <p:sp>
        <p:nvSpPr>
          <p:cNvPr id="30" name="Text Placeholder 2">
            <a:extLst>
              <a:ext uri="{FF2B5EF4-FFF2-40B4-BE49-F238E27FC236}">
                <a16:creationId xmlns:a16="http://schemas.microsoft.com/office/drawing/2014/main" id="{FE7580A7-D832-3B93-2312-CD1008264AD8}"/>
              </a:ext>
            </a:extLst>
          </p:cNvPr>
          <p:cNvSpPr>
            <a:spLocks noGrp="1"/>
          </p:cNvSpPr>
          <p:nvPr>
            <p:ph type="body" sz="quarter" idx="18" hasCustomPrompt="1"/>
          </p:nvPr>
        </p:nvSpPr>
        <p:spPr>
          <a:xfrm>
            <a:off x="1932034" y="3312197"/>
            <a:ext cx="2062389" cy="295960"/>
          </a:xfrm>
          <a:prstGeom prst="rect">
            <a:avLst/>
          </a:prstGeom>
        </p:spPr>
        <p:txBody>
          <a:bodyPr>
            <a:noAutofit/>
          </a:bodyPr>
          <a:lstStyle>
            <a:lvl1pPr marL="0" indent="0" algn="l">
              <a:lnSpc>
                <a:spcPct val="100000"/>
              </a:lnSpc>
              <a:buNone/>
              <a:defRPr sz="1397" b="0">
                <a:solidFill>
                  <a:schemeClr val="tx1"/>
                </a:solidFill>
              </a:defRPr>
            </a:lvl1pPr>
            <a:lvl2pPr marL="221340" indent="0">
              <a:buNone/>
              <a:defRPr/>
            </a:lvl2pPr>
          </a:lstStyle>
          <a:p>
            <a:r>
              <a:rPr lang="en-US"/>
              <a:t>Sub-header Options</a:t>
            </a:r>
          </a:p>
        </p:txBody>
      </p:sp>
      <p:sp>
        <p:nvSpPr>
          <p:cNvPr id="6" name="Text Placeholder 2">
            <a:extLst>
              <a:ext uri="{FF2B5EF4-FFF2-40B4-BE49-F238E27FC236}">
                <a16:creationId xmlns:a16="http://schemas.microsoft.com/office/drawing/2014/main" id="{F45B7350-49B8-77A5-7DCA-737C5F65E05F}"/>
              </a:ext>
            </a:extLst>
          </p:cNvPr>
          <p:cNvSpPr>
            <a:spLocks noGrp="1"/>
          </p:cNvSpPr>
          <p:nvPr>
            <p:ph type="body" sz="quarter" idx="19" hasCustomPrompt="1"/>
          </p:nvPr>
        </p:nvSpPr>
        <p:spPr>
          <a:xfrm>
            <a:off x="5058596" y="3610738"/>
            <a:ext cx="2062389" cy="1984551"/>
          </a:xfrm>
          <a:prstGeom prst="rect">
            <a:avLst/>
          </a:prstGeom>
        </p:spPr>
        <p:txBody>
          <a:bodyPr>
            <a:noAutofit/>
          </a:bodyPr>
          <a:lstStyle>
            <a:lvl1pPr marL="285207" indent="-285207" algn="l">
              <a:lnSpc>
                <a:spcPct val="100000"/>
              </a:lnSpc>
              <a:buFont typeface="Arial" panose="020B0604020202020204" pitchFamily="34" charset="0"/>
              <a:buChar char="•"/>
              <a:defRPr sz="1397" b="0">
                <a:solidFill>
                  <a:schemeClr val="tx1"/>
                </a:solidFill>
              </a:defRPr>
            </a:lvl1pPr>
            <a:lvl2pPr marL="221340" indent="0">
              <a:buNone/>
              <a:defRPr/>
            </a:lvl2pPr>
          </a:lstStyle>
          <a:p>
            <a:r>
              <a:rPr lang="en-US"/>
              <a:t>Bullet 1</a:t>
            </a:r>
          </a:p>
          <a:p>
            <a:r>
              <a:rPr lang="en-US"/>
              <a:t>Bullet 2</a:t>
            </a:r>
          </a:p>
          <a:p>
            <a:r>
              <a:rPr lang="en-US"/>
              <a:t>Bullet 3</a:t>
            </a:r>
          </a:p>
          <a:p>
            <a:r>
              <a:rPr lang="en-US"/>
              <a:t>Bullet 4</a:t>
            </a:r>
          </a:p>
        </p:txBody>
      </p:sp>
      <p:sp>
        <p:nvSpPr>
          <p:cNvPr id="7" name="Text Placeholder 2">
            <a:extLst>
              <a:ext uri="{FF2B5EF4-FFF2-40B4-BE49-F238E27FC236}">
                <a16:creationId xmlns:a16="http://schemas.microsoft.com/office/drawing/2014/main" id="{5C8FF34D-2E1A-5C19-6C64-99DB15EFBCE3}"/>
              </a:ext>
            </a:extLst>
          </p:cNvPr>
          <p:cNvSpPr>
            <a:spLocks noGrp="1"/>
          </p:cNvSpPr>
          <p:nvPr>
            <p:ph type="body" sz="quarter" idx="20" hasCustomPrompt="1"/>
          </p:nvPr>
        </p:nvSpPr>
        <p:spPr>
          <a:xfrm>
            <a:off x="5076793" y="2509518"/>
            <a:ext cx="2303718" cy="313746"/>
          </a:xfrm>
          <a:prstGeom prst="rect">
            <a:avLst/>
          </a:prstGeom>
        </p:spPr>
        <p:txBody>
          <a:bodyPr>
            <a:noAutofit/>
          </a:bodyPr>
          <a:lstStyle>
            <a:lvl1pPr marL="0" indent="0" algn="l">
              <a:lnSpc>
                <a:spcPct val="100000"/>
              </a:lnSpc>
              <a:buNone/>
              <a:defRPr sz="1597" b="1">
                <a:solidFill>
                  <a:schemeClr val="tx1"/>
                </a:solidFill>
              </a:defRPr>
            </a:lvl1pPr>
            <a:lvl2pPr marL="221340" indent="0">
              <a:buNone/>
              <a:defRPr/>
            </a:lvl2pPr>
          </a:lstStyle>
          <a:p>
            <a:r>
              <a:rPr lang="en-US"/>
              <a:t>Headline 2</a:t>
            </a:r>
          </a:p>
        </p:txBody>
      </p:sp>
      <p:sp>
        <p:nvSpPr>
          <p:cNvPr id="8" name="Text Placeholder 2">
            <a:extLst>
              <a:ext uri="{FF2B5EF4-FFF2-40B4-BE49-F238E27FC236}">
                <a16:creationId xmlns:a16="http://schemas.microsoft.com/office/drawing/2014/main" id="{3BCB5B91-6179-D7D5-AFFD-EFB426FC5E95}"/>
              </a:ext>
            </a:extLst>
          </p:cNvPr>
          <p:cNvSpPr>
            <a:spLocks noGrp="1"/>
          </p:cNvSpPr>
          <p:nvPr>
            <p:ph type="body" sz="quarter" idx="21" hasCustomPrompt="1"/>
          </p:nvPr>
        </p:nvSpPr>
        <p:spPr>
          <a:xfrm>
            <a:off x="5058596" y="3312197"/>
            <a:ext cx="2062389" cy="295960"/>
          </a:xfrm>
          <a:prstGeom prst="rect">
            <a:avLst/>
          </a:prstGeom>
        </p:spPr>
        <p:txBody>
          <a:bodyPr>
            <a:noAutofit/>
          </a:bodyPr>
          <a:lstStyle>
            <a:lvl1pPr marL="0" indent="0" algn="l">
              <a:lnSpc>
                <a:spcPct val="100000"/>
              </a:lnSpc>
              <a:buNone/>
              <a:defRPr sz="1397" b="0">
                <a:solidFill>
                  <a:schemeClr val="tx1"/>
                </a:solidFill>
              </a:defRPr>
            </a:lvl1pPr>
            <a:lvl2pPr marL="221340" indent="0">
              <a:buNone/>
              <a:defRPr/>
            </a:lvl2pPr>
          </a:lstStyle>
          <a:p>
            <a:r>
              <a:rPr lang="en-US"/>
              <a:t>Sub-header Options</a:t>
            </a:r>
          </a:p>
        </p:txBody>
      </p:sp>
      <p:sp>
        <p:nvSpPr>
          <p:cNvPr id="11" name="Text Placeholder 2">
            <a:extLst>
              <a:ext uri="{FF2B5EF4-FFF2-40B4-BE49-F238E27FC236}">
                <a16:creationId xmlns:a16="http://schemas.microsoft.com/office/drawing/2014/main" id="{61199B4B-C8F1-6099-AEA8-F009F75AEC3C}"/>
              </a:ext>
            </a:extLst>
          </p:cNvPr>
          <p:cNvSpPr>
            <a:spLocks noGrp="1"/>
          </p:cNvSpPr>
          <p:nvPr>
            <p:ph type="body" sz="quarter" idx="22" hasCustomPrompt="1"/>
          </p:nvPr>
        </p:nvSpPr>
        <p:spPr>
          <a:xfrm>
            <a:off x="8168602" y="3610738"/>
            <a:ext cx="2062389" cy="1984551"/>
          </a:xfrm>
          <a:prstGeom prst="rect">
            <a:avLst/>
          </a:prstGeom>
        </p:spPr>
        <p:txBody>
          <a:bodyPr>
            <a:noAutofit/>
          </a:bodyPr>
          <a:lstStyle>
            <a:lvl1pPr marL="285207" indent="-285207" algn="l">
              <a:lnSpc>
                <a:spcPct val="100000"/>
              </a:lnSpc>
              <a:buFont typeface="Arial" panose="020B0604020202020204" pitchFamily="34" charset="0"/>
              <a:buChar char="•"/>
              <a:defRPr sz="1397" b="0">
                <a:solidFill>
                  <a:schemeClr val="tx1"/>
                </a:solidFill>
              </a:defRPr>
            </a:lvl1pPr>
            <a:lvl2pPr marL="221340" indent="0">
              <a:buNone/>
              <a:defRPr/>
            </a:lvl2pPr>
          </a:lstStyle>
          <a:p>
            <a:r>
              <a:rPr lang="en-US"/>
              <a:t>Bullet 1</a:t>
            </a:r>
          </a:p>
          <a:p>
            <a:r>
              <a:rPr lang="en-US"/>
              <a:t>Bullet 2</a:t>
            </a:r>
          </a:p>
          <a:p>
            <a:r>
              <a:rPr lang="en-US"/>
              <a:t>Bullet 3</a:t>
            </a:r>
          </a:p>
          <a:p>
            <a:r>
              <a:rPr lang="en-US"/>
              <a:t>Bullet 4</a:t>
            </a:r>
          </a:p>
        </p:txBody>
      </p:sp>
      <p:sp>
        <p:nvSpPr>
          <p:cNvPr id="12" name="Text Placeholder 2">
            <a:extLst>
              <a:ext uri="{FF2B5EF4-FFF2-40B4-BE49-F238E27FC236}">
                <a16:creationId xmlns:a16="http://schemas.microsoft.com/office/drawing/2014/main" id="{809E814F-E75F-0C4F-1E03-D14AD23B9AE5}"/>
              </a:ext>
            </a:extLst>
          </p:cNvPr>
          <p:cNvSpPr>
            <a:spLocks noGrp="1"/>
          </p:cNvSpPr>
          <p:nvPr>
            <p:ph type="body" sz="quarter" idx="23" hasCustomPrompt="1"/>
          </p:nvPr>
        </p:nvSpPr>
        <p:spPr>
          <a:xfrm>
            <a:off x="8186799" y="2509518"/>
            <a:ext cx="2307026" cy="313746"/>
          </a:xfrm>
          <a:prstGeom prst="rect">
            <a:avLst/>
          </a:prstGeom>
        </p:spPr>
        <p:txBody>
          <a:bodyPr>
            <a:noAutofit/>
          </a:bodyPr>
          <a:lstStyle>
            <a:lvl1pPr marL="0" indent="0" algn="l">
              <a:lnSpc>
                <a:spcPct val="100000"/>
              </a:lnSpc>
              <a:buNone/>
              <a:defRPr sz="1597" b="1">
                <a:solidFill>
                  <a:schemeClr val="tx1"/>
                </a:solidFill>
              </a:defRPr>
            </a:lvl1pPr>
            <a:lvl2pPr marL="221340" indent="0">
              <a:buNone/>
              <a:defRPr/>
            </a:lvl2pPr>
          </a:lstStyle>
          <a:p>
            <a:r>
              <a:rPr lang="en-US"/>
              <a:t>Headline 3</a:t>
            </a:r>
          </a:p>
        </p:txBody>
      </p:sp>
      <p:sp>
        <p:nvSpPr>
          <p:cNvPr id="13" name="Text Placeholder 2">
            <a:extLst>
              <a:ext uri="{FF2B5EF4-FFF2-40B4-BE49-F238E27FC236}">
                <a16:creationId xmlns:a16="http://schemas.microsoft.com/office/drawing/2014/main" id="{D006DA5F-CA03-3CFE-8876-95FCCF99236C}"/>
              </a:ext>
            </a:extLst>
          </p:cNvPr>
          <p:cNvSpPr>
            <a:spLocks noGrp="1"/>
          </p:cNvSpPr>
          <p:nvPr>
            <p:ph type="body" sz="quarter" idx="24" hasCustomPrompt="1"/>
          </p:nvPr>
        </p:nvSpPr>
        <p:spPr>
          <a:xfrm>
            <a:off x="8168602" y="3312197"/>
            <a:ext cx="2062389" cy="295960"/>
          </a:xfrm>
          <a:prstGeom prst="rect">
            <a:avLst/>
          </a:prstGeom>
        </p:spPr>
        <p:txBody>
          <a:bodyPr>
            <a:noAutofit/>
          </a:bodyPr>
          <a:lstStyle>
            <a:lvl1pPr marL="0" indent="0" algn="l">
              <a:lnSpc>
                <a:spcPct val="100000"/>
              </a:lnSpc>
              <a:buNone/>
              <a:defRPr sz="1397" b="0">
                <a:solidFill>
                  <a:schemeClr val="tx1"/>
                </a:solidFill>
              </a:defRPr>
            </a:lvl1pPr>
            <a:lvl2pPr marL="221340" indent="0">
              <a:buNone/>
              <a:defRPr/>
            </a:lvl2pPr>
          </a:lstStyle>
          <a:p>
            <a:r>
              <a:rPr lang="en-US"/>
              <a:t>Sub-header Options</a:t>
            </a:r>
          </a:p>
        </p:txBody>
      </p:sp>
      <p:pic>
        <p:nvPicPr>
          <p:cNvPr id="17" name="Picture 16" descr="A green triangle with a black background&#10;&#10;Description automatically generated with medium confidence">
            <a:extLst>
              <a:ext uri="{FF2B5EF4-FFF2-40B4-BE49-F238E27FC236}">
                <a16:creationId xmlns:a16="http://schemas.microsoft.com/office/drawing/2014/main" id="{F703C900-E3A4-CA6C-54CB-A09E6846796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sp>
        <p:nvSpPr>
          <p:cNvPr id="14" name="Title 1">
            <a:extLst>
              <a:ext uri="{FF2B5EF4-FFF2-40B4-BE49-F238E27FC236}">
                <a16:creationId xmlns:a16="http://schemas.microsoft.com/office/drawing/2014/main" id="{5E9E74E8-8125-2383-ED41-62D573882E25}"/>
              </a:ext>
            </a:extLst>
          </p:cNvPr>
          <p:cNvSpPr>
            <a:spLocks noGrp="1"/>
          </p:cNvSpPr>
          <p:nvPr>
            <p:ph type="title"/>
          </p:nvPr>
        </p:nvSpPr>
        <p:spPr>
          <a:xfrm>
            <a:off x="266700" y="403006"/>
            <a:ext cx="11410949" cy="520128"/>
          </a:xfrm>
          <a:prstGeom prst="rect">
            <a:avLst/>
          </a:prstGeom>
        </p:spPr>
        <p:txBody>
          <a:bodyPr>
            <a:noAutofit/>
          </a:bodyPr>
          <a:lstStyle>
            <a:lvl1pPr>
              <a:defRPr sz="3992">
                <a:solidFill>
                  <a:schemeClr val="tx1"/>
                </a:solidFill>
              </a:defRPr>
            </a:lvl1pPr>
          </a:lstStyle>
          <a:p>
            <a:r>
              <a:rPr lang="en-US"/>
              <a:t>Click to edit Master title style</a:t>
            </a:r>
          </a:p>
        </p:txBody>
      </p:sp>
      <p:cxnSp>
        <p:nvCxnSpPr>
          <p:cNvPr id="15" name="Straight Connector 14">
            <a:extLst>
              <a:ext uri="{FF2B5EF4-FFF2-40B4-BE49-F238E27FC236}">
                <a16:creationId xmlns:a16="http://schemas.microsoft.com/office/drawing/2014/main" id="{CFF0DA4A-AC5C-2B93-2411-9C1191BBAB22}"/>
              </a:ext>
            </a:extLst>
          </p:cNvPr>
          <p:cNvCxnSpPr>
            <a:cxnSpLocks/>
          </p:cNvCxnSpPr>
          <p:nvPr/>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48449F18-37C8-748C-18D8-EC3CBB1B5BD4}"/>
              </a:ext>
            </a:extLst>
          </p:cNvPr>
          <p:cNvSpPr txBox="1">
            <a:spLocks/>
          </p:cNvSpPr>
          <p:nvPr/>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
        <p:nvSpPr>
          <p:cNvPr id="16" name="Rectangle 6">
            <a:extLst>
              <a:ext uri="{FF2B5EF4-FFF2-40B4-BE49-F238E27FC236}">
                <a16:creationId xmlns:a16="http://schemas.microsoft.com/office/drawing/2014/main" id="{C17FD326-7388-4F26-4F9A-BCE5C1058782}"/>
              </a:ext>
            </a:extLst>
          </p:cNvPr>
          <p:cNvSpPr/>
          <p:nvPr userDrawn="1"/>
        </p:nvSpPr>
        <p:spPr bwMode="auto">
          <a:xfrm rot="5400000">
            <a:off x="4798242" y="-547191"/>
            <a:ext cx="2595511" cy="12191997"/>
          </a:xfrm>
          <a:prstGeom prst="rect">
            <a:avLst/>
          </a:prstGeom>
          <a:solidFill>
            <a:srgbClr val="F2ECE4">
              <a:alpha val="25000"/>
            </a:srgbClr>
          </a:solidFill>
          <a:ln>
            <a:noFill/>
          </a:ln>
        </p:spPr>
        <p:txBody>
          <a:bodyPr vert="horz" wrap="square" lIns="91271" tIns="45635" rIns="91271" bIns="45635"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E367BF48-43FF-71D6-D6D1-8E7D3B6300AA}"/>
              </a:ext>
            </a:extLst>
          </p:cNvPr>
          <p:cNvSpPr/>
          <p:nvPr userDrawn="1"/>
        </p:nvSpPr>
        <p:spPr>
          <a:xfrm>
            <a:off x="1698176" y="2340186"/>
            <a:ext cx="2569028" cy="35928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E2863C87-AE12-B7A8-0C59-8364F52C48BB}"/>
              </a:ext>
            </a:extLst>
          </p:cNvPr>
          <p:cNvSpPr/>
          <p:nvPr userDrawn="1"/>
        </p:nvSpPr>
        <p:spPr>
          <a:xfrm>
            <a:off x="1698176" y="2340186"/>
            <a:ext cx="2569028" cy="652719"/>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D51DD55F-37EB-953B-5B0F-29A1F94AC9D0}"/>
              </a:ext>
            </a:extLst>
          </p:cNvPr>
          <p:cNvSpPr/>
          <p:nvPr userDrawn="1"/>
        </p:nvSpPr>
        <p:spPr>
          <a:xfrm>
            <a:off x="4811482" y="2340186"/>
            <a:ext cx="2569028" cy="359287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AB8B5445-5234-3750-41B3-6B7A0AB15230}"/>
              </a:ext>
            </a:extLst>
          </p:cNvPr>
          <p:cNvSpPr/>
          <p:nvPr userDrawn="1"/>
        </p:nvSpPr>
        <p:spPr>
          <a:xfrm>
            <a:off x="7924796" y="2340186"/>
            <a:ext cx="2569028" cy="3592878"/>
          </a:xfrm>
          <a:prstGeom prst="rect">
            <a:avLst/>
          </a:prstGeom>
          <a:solidFill>
            <a:srgbClr val="ACF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6718D7AF-FBED-F38C-4113-D3DB14F88239}"/>
              </a:ext>
            </a:extLst>
          </p:cNvPr>
          <p:cNvSpPr/>
          <p:nvPr userDrawn="1"/>
        </p:nvSpPr>
        <p:spPr>
          <a:xfrm>
            <a:off x="4811482" y="2340186"/>
            <a:ext cx="2569028" cy="652719"/>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44912C78-6610-3704-1301-2FDE136A2E86}"/>
              </a:ext>
            </a:extLst>
          </p:cNvPr>
          <p:cNvSpPr/>
          <p:nvPr userDrawn="1"/>
        </p:nvSpPr>
        <p:spPr>
          <a:xfrm>
            <a:off x="7924796" y="2340186"/>
            <a:ext cx="2569028" cy="652719"/>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pic>
        <p:nvPicPr>
          <p:cNvPr id="27" name="Picture 26" descr="A green triangle with a black background&#10;&#10;Description automatically generated with medium confidence">
            <a:extLst>
              <a:ext uri="{FF2B5EF4-FFF2-40B4-BE49-F238E27FC236}">
                <a16:creationId xmlns:a16="http://schemas.microsoft.com/office/drawing/2014/main" id="{8E1299F0-2415-D500-41D7-71792FD136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cxnSp>
        <p:nvCxnSpPr>
          <p:cNvPr id="29" name="Straight Connector 28">
            <a:extLst>
              <a:ext uri="{FF2B5EF4-FFF2-40B4-BE49-F238E27FC236}">
                <a16:creationId xmlns:a16="http://schemas.microsoft.com/office/drawing/2014/main" id="{CC06A125-1CDC-ABFC-7FD8-13EF0AC9992E}"/>
              </a:ext>
            </a:extLst>
          </p:cNvPr>
          <p:cNvCxnSpPr>
            <a:cxnSpLocks/>
          </p:cNvCxnSpPr>
          <p:nvPr userDrawn="1"/>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31" name="Slide Number Placeholder 5">
            <a:extLst>
              <a:ext uri="{FF2B5EF4-FFF2-40B4-BE49-F238E27FC236}">
                <a16:creationId xmlns:a16="http://schemas.microsoft.com/office/drawing/2014/main" id="{4B4ED807-B5CE-29DA-2E8C-3E630F626FAE}"/>
              </a:ext>
            </a:extLst>
          </p:cNvPr>
          <p:cNvSpPr txBox="1">
            <a:spLocks/>
          </p:cNvSpPr>
          <p:nvPr userDrawn="1"/>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56303558"/>
      </p:ext>
    </p:extLst>
  </p:cSld>
  <p:clrMapOvr>
    <a:masterClrMapping/>
  </p:clrMapOvr>
  <p:extLst>
    <p:ext uri="{DCECCB84-F9BA-43D5-87BE-67443E8EF086}">
      <p15:sldGuideLst xmlns:p15="http://schemas.microsoft.com/office/powerpoint/2012/main">
        <p15:guide id="7" pos="7680">
          <p15:clr>
            <a:srgbClr val="FBAE40"/>
          </p15:clr>
        </p15:guide>
        <p15:guide id="8" orient="horz" pos="268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4 Categories_a">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0F0D3F97-A7F6-3833-F58D-7767259772D2}"/>
              </a:ext>
            </a:extLst>
          </p:cNvPr>
          <p:cNvGrpSpPr/>
          <p:nvPr/>
        </p:nvGrpSpPr>
        <p:grpSpPr>
          <a:xfrm>
            <a:off x="6556772" y="3114850"/>
            <a:ext cx="471488" cy="1395205"/>
            <a:chOff x="6556772" y="3120629"/>
            <a:chExt cx="471488" cy="1397794"/>
          </a:xfrm>
        </p:grpSpPr>
        <p:sp>
          <p:nvSpPr>
            <p:cNvPr id="18" name="Freeform 10">
              <a:extLst>
                <a:ext uri="{FF2B5EF4-FFF2-40B4-BE49-F238E27FC236}">
                  <a16:creationId xmlns:a16="http://schemas.microsoft.com/office/drawing/2014/main" id="{AECC7888-DC70-FD38-A05C-BC86BC8D9BF5}"/>
                </a:ext>
              </a:extLst>
            </p:cNvPr>
            <p:cNvSpPr>
              <a:spLocks/>
            </p:cNvSpPr>
            <p:nvPr/>
          </p:nvSpPr>
          <p:spPr bwMode="auto">
            <a:xfrm>
              <a:off x="6556772" y="3120629"/>
              <a:ext cx="471488" cy="1397794"/>
            </a:xfrm>
            <a:custGeom>
              <a:avLst/>
              <a:gdLst>
                <a:gd name="T0" fmla="*/ 107 w 167"/>
                <a:gd name="T1" fmla="*/ 26 h 496"/>
                <a:gd name="T2" fmla="*/ 133 w 167"/>
                <a:gd name="T3" fmla="*/ 150 h 496"/>
                <a:gd name="T4" fmla="*/ 94 w 167"/>
                <a:gd name="T5" fmla="*/ 301 h 496"/>
                <a:gd name="T6" fmla="*/ 80 w 167"/>
                <a:gd name="T7" fmla="*/ 326 h 496"/>
                <a:gd name="T8" fmla="*/ 80 w 167"/>
                <a:gd name="T9" fmla="*/ 326 h 496"/>
                <a:gd name="T10" fmla="*/ 4 w 167"/>
                <a:gd name="T11" fmla="*/ 469 h 496"/>
                <a:gd name="T12" fmla="*/ 11 w 167"/>
                <a:gd name="T13" fmla="*/ 492 h 496"/>
                <a:gd name="T14" fmla="*/ 34 w 167"/>
                <a:gd name="T15" fmla="*/ 485 h 496"/>
                <a:gd name="T16" fmla="*/ 137 w 167"/>
                <a:gd name="T17" fmla="*/ 292 h 496"/>
                <a:gd name="T18" fmla="*/ 108 w 167"/>
                <a:gd name="T19" fmla="*/ 292 h 496"/>
                <a:gd name="T20" fmla="*/ 108 w 167"/>
                <a:gd name="T21" fmla="*/ 309 h 496"/>
                <a:gd name="T22" fmla="*/ 123 w 167"/>
                <a:gd name="T23" fmla="*/ 317 h 496"/>
                <a:gd name="T24" fmla="*/ 166 w 167"/>
                <a:gd name="T25" fmla="*/ 150 h 496"/>
                <a:gd name="T26" fmla="*/ 138 w 167"/>
                <a:gd name="T27" fmla="*/ 13 h 496"/>
                <a:gd name="T28" fmla="*/ 116 w 167"/>
                <a:gd name="T29" fmla="*/ 4 h 496"/>
                <a:gd name="T30" fmla="*/ 107 w 167"/>
                <a:gd name="T31" fmla="*/ 2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7" h="496">
                  <a:moveTo>
                    <a:pt x="107" y="26"/>
                  </a:moveTo>
                  <a:cubicBezTo>
                    <a:pt x="124" y="64"/>
                    <a:pt x="133" y="106"/>
                    <a:pt x="133" y="150"/>
                  </a:cubicBezTo>
                  <a:cubicBezTo>
                    <a:pt x="133" y="205"/>
                    <a:pt x="118" y="256"/>
                    <a:pt x="94" y="301"/>
                  </a:cubicBezTo>
                  <a:cubicBezTo>
                    <a:pt x="80" y="326"/>
                    <a:pt x="80" y="326"/>
                    <a:pt x="80" y="326"/>
                  </a:cubicBezTo>
                  <a:cubicBezTo>
                    <a:pt x="80" y="326"/>
                    <a:pt x="80" y="326"/>
                    <a:pt x="80" y="326"/>
                  </a:cubicBezTo>
                  <a:cubicBezTo>
                    <a:pt x="4" y="469"/>
                    <a:pt x="4" y="469"/>
                    <a:pt x="4" y="469"/>
                  </a:cubicBezTo>
                  <a:cubicBezTo>
                    <a:pt x="0" y="477"/>
                    <a:pt x="3" y="487"/>
                    <a:pt x="11" y="492"/>
                  </a:cubicBezTo>
                  <a:cubicBezTo>
                    <a:pt x="20" y="496"/>
                    <a:pt x="30" y="493"/>
                    <a:pt x="34" y="485"/>
                  </a:cubicBezTo>
                  <a:cubicBezTo>
                    <a:pt x="137" y="292"/>
                    <a:pt x="137" y="292"/>
                    <a:pt x="137" y="292"/>
                  </a:cubicBezTo>
                  <a:cubicBezTo>
                    <a:pt x="108" y="292"/>
                    <a:pt x="108" y="292"/>
                    <a:pt x="108" y="292"/>
                  </a:cubicBezTo>
                  <a:cubicBezTo>
                    <a:pt x="108" y="309"/>
                    <a:pt x="108" y="309"/>
                    <a:pt x="108" y="309"/>
                  </a:cubicBezTo>
                  <a:cubicBezTo>
                    <a:pt x="123" y="317"/>
                    <a:pt x="123" y="317"/>
                    <a:pt x="123" y="317"/>
                  </a:cubicBezTo>
                  <a:cubicBezTo>
                    <a:pt x="151" y="268"/>
                    <a:pt x="167" y="211"/>
                    <a:pt x="166" y="150"/>
                  </a:cubicBezTo>
                  <a:cubicBezTo>
                    <a:pt x="166" y="101"/>
                    <a:pt x="156" y="55"/>
                    <a:pt x="138" y="13"/>
                  </a:cubicBezTo>
                  <a:cubicBezTo>
                    <a:pt x="134" y="4"/>
                    <a:pt x="124" y="0"/>
                    <a:pt x="116" y="4"/>
                  </a:cubicBezTo>
                  <a:cubicBezTo>
                    <a:pt x="107" y="8"/>
                    <a:pt x="103" y="18"/>
                    <a:pt x="107" y="26"/>
                  </a:cubicBezTo>
                </a:path>
              </a:pathLst>
            </a:custGeom>
            <a:solidFill>
              <a:srgbClr val="ACF2E5"/>
            </a:solidFill>
            <a:ln>
              <a:noFill/>
            </a:ln>
          </p:spPr>
          <p:txBody>
            <a:bodyPr vert="horz" wrap="square" lIns="68580" tIns="34290" rIns="68580" bIns="34290"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prstClr val="black"/>
                </a:solidFill>
                <a:effectLst/>
                <a:uLnTx/>
                <a:uFillTx/>
                <a:latin typeface="Lato"/>
                <a:ea typeface="+mn-ea"/>
                <a:cs typeface="+mn-cs"/>
              </a:endParaRPr>
            </a:p>
          </p:txBody>
        </p:sp>
        <p:sp>
          <p:nvSpPr>
            <p:cNvPr id="19" name="Rectangle 18">
              <a:extLst>
                <a:ext uri="{FF2B5EF4-FFF2-40B4-BE49-F238E27FC236}">
                  <a16:creationId xmlns:a16="http://schemas.microsoft.com/office/drawing/2014/main" id="{83FC123E-6C63-969D-4417-80C625060BAE}"/>
                </a:ext>
              </a:extLst>
            </p:cNvPr>
            <p:cNvSpPr/>
            <p:nvPr/>
          </p:nvSpPr>
          <p:spPr>
            <a:xfrm rot="1606979">
              <a:off x="6851767" y="3921081"/>
              <a:ext cx="72633" cy="91607"/>
            </a:xfrm>
            <a:prstGeom prst="rect">
              <a:avLst/>
            </a:prstGeom>
            <a:solidFill>
              <a:srgbClr val="ACF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0210DF39-4250-BB61-B66E-85D74D07ACF0}"/>
              </a:ext>
            </a:extLst>
          </p:cNvPr>
          <p:cNvGrpSpPr/>
          <p:nvPr/>
        </p:nvGrpSpPr>
        <p:grpSpPr>
          <a:xfrm>
            <a:off x="4701779" y="2218782"/>
            <a:ext cx="2684860" cy="2584813"/>
            <a:chOff x="4237038" y="1820863"/>
            <a:chExt cx="3579813" cy="3452812"/>
          </a:xfrm>
        </p:grpSpPr>
        <p:sp>
          <p:nvSpPr>
            <p:cNvPr id="23" name="Freeform 5">
              <a:extLst>
                <a:ext uri="{FF2B5EF4-FFF2-40B4-BE49-F238E27FC236}">
                  <a16:creationId xmlns:a16="http://schemas.microsoft.com/office/drawing/2014/main" id="{03F36824-D0B6-3C04-1547-E9569ACBD7AB}"/>
                </a:ext>
              </a:extLst>
            </p:cNvPr>
            <p:cNvSpPr>
              <a:spLocks/>
            </p:cNvSpPr>
            <p:nvPr/>
          </p:nvSpPr>
          <p:spPr bwMode="auto">
            <a:xfrm>
              <a:off x="5075238" y="5084763"/>
              <a:ext cx="60325" cy="60325"/>
            </a:xfrm>
            <a:custGeom>
              <a:avLst/>
              <a:gdLst>
                <a:gd name="T0" fmla="*/ 8 w 16"/>
                <a:gd name="T1" fmla="*/ 16 h 16"/>
                <a:gd name="T2" fmla="*/ 14 w 16"/>
                <a:gd name="T3" fmla="*/ 14 h 16"/>
                <a:gd name="T4" fmla="*/ 16 w 16"/>
                <a:gd name="T5" fmla="*/ 8 h 16"/>
                <a:gd name="T6" fmla="*/ 14 w 16"/>
                <a:gd name="T7" fmla="*/ 2 h 16"/>
                <a:gd name="T8" fmla="*/ 8 w 16"/>
                <a:gd name="T9" fmla="*/ 0 h 16"/>
                <a:gd name="T10" fmla="*/ 3 w 16"/>
                <a:gd name="T11" fmla="*/ 2 h 16"/>
                <a:gd name="T12" fmla="*/ 0 w 16"/>
                <a:gd name="T13" fmla="*/ 8 h 16"/>
                <a:gd name="T14" fmla="*/ 3 w 16"/>
                <a:gd name="T15" fmla="*/ 14 h 16"/>
                <a:gd name="T16" fmla="*/ 8 w 16"/>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8" y="16"/>
                  </a:moveTo>
                  <a:cubicBezTo>
                    <a:pt x="10" y="16"/>
                    <a:pt x="13" y="15"/>
                    <a:pt x="14" y="14"/>
                  </a:cubicBezTo>
                  <a:cubicBezTo>
                    <a:pt x="16" y="12"/>
                    <a:pt x="16" y="10"/>
                    <a:pt x="16" y="8"/>
                  </a:cubicBezTo>
                  <a:cubicBezTo>
                    <a:pt x="16" y="6"/>
                    <a:pt x="16" y="4"/>
                    <a:pt x="14" y="2"/>
                  </a:cubicBezTo>
                  <a:cubicBezTo>
                    <a:pt x="13" y="1"/>
                    <a:pt x="10" y="0"/>
                    <a:pt x="8" y="0"/>
                  </a:cubicBezTo>
                  <a:cubicBezTo>
                    <a:pt x="6" y="0"/>
                    <a:pt x="4" y="1"/>
                    <a:pt x="3" y="2"/>
                  </a:cubicBezTo>
                  <a:cubicBezTo>
                    <a:pt x="1" y="4"/>
                    <a:pt x="0" y="6"/>
                    <a:pt x="0" y="8"/>
                  </a:cubicBezTo>
                  <a:cubicBezTo>
                    <a:pt x="0" y="10"/>
                    <a:pt x="1" y="12"/>
                    <a:pt x="3" y="14"/>
                  </a:cubicBezTo>
                  <a:cubicBezTo>
                    <a:pt x="4" y="15"/>
                    <a:pt x="6" y="16"/>
                    <a:pt x="8" y="16"/>
                  </a:cubicBezTo>
                </a:path>
              </a:pathLst>
            </a:custGeom>
            <a:solidFill>
              <a:schemeClr val="bg1">
                <a:lumMod val="75000"/>
              </a:schemeClr>
            </a:solidFill>
            <a:ln>
              <a:noFill/>
            </a:ln>
          </p:spPr>
          <p:txBody>
            <a:bodyPr vert="horz" wrap="square" lIns="68580" tIns="34290" rIns="68580" bIns="34290"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srgbClr val="B4EA54"/>
                </a:solidFill>
                <a:effectLst/>
                <a:uLnTx/>
                <a:uFillTx/>
                <a:latin typeface="Lato"/>
                <a:ea typeface="+mn-ea"/>
                <a:cs typeface="+mn-cs"/>
              </a:endParaRPr>
            </a:p>
          </p:txBody>
        </p:sp>
        <p:sp>
          <p:nvSpPr>
            <p:cNvPr id="24" name="Freeform 6">
              <a:extLst>
                <a:ext uri="{FF2B5EF4-FFF2-40B4-BE49-F238E27FC236}">
                  <a16:creationId xmlns:a16="http://schemas.microsoft.com/office/drawing/2014/main" id="{0408F3F1-FAC5-11EE-42C9-0BF054F743B9}"/>
                </a:ext>
              </a:extLst>
            </p:cNvPr>
            <p:cNvSpPr>
              <a:spLocks noEditPoints="1"/>
            </p:cNvSpPr>
            <p:nvPr/>
          </p:nvSpPr>
          <p:spPr bwMode="auto">
            <a:xfrm>
              <a:off x="4237038" y="1820863"/>
              <a:ext cx="3579813" cy="3392487"/>
            </a:xfrm>
            <a:custGeom>
              <a:avLst/>
              <a:gdLst>
                <a:gd name="T0" fmla="*/ 687 w 952"/>
                <a:gd name="T1" fmla="*/ 886 h 902"/>
                <a:gd name="T2" fmla="*/ 753 w 952"/>
                <a:gd name="T3" fmla="*/ 844 h 902"/>
                <a:gd name="T4" fmla="*/ 783 w 952"/>
                <a:gd name="T5" fmla="*/ 819 h 902"/>
                <a:gd name="T6" fmla="*/ 811 w 952"/>
                <a:gd name="T7" fmla="*/ 792 h 902"/>
                <a:gd name="T8" fmla="*/ 837 w 952"/>
                <a:gd name="T9" fmla="*/ 763 h 902"/>
                <a:gd name="T10" fmla="*/ 860 w 952"/>
                <a:gd name="T11" fmla="*/ 731 h 902"/>
                <a:gd name="T12" fmla="*/ 880 w 952"/>
                <a:gd name="T13" fmla="*/ 698 h 902"/>
                <a:gd name="T14" fmla="*/ 897 w 952"/>
                <a:gd name="T15" fmla="*/ 663 h 902"/>
                <a:gd name="T16" fmla="*/ 912 w 952"/>
                <a:gd name="T17" fmla="*/ 626 h 902"/>
                <a:gd name="T18" fmla="*/ 923 w 952"/>
                <a:gd name="T19" fmla="*/ 589 h 902"/>
                <a:gd name="T20" fmla="*/ 930 w 952"/>
                <a:gd name="T21" fmla="*/ 551 h 902"/>
                <a:gd name="T22" fmla="*/ 935 w 952"/>
                <a:gd name="T23" fmla="*/ 512 h 902"/>
                <a:gd name="T24" fmla="*/ 936 w 952"/>
                <a:gd name="T25" fmla="*/ 473 h 902"/>
                <a:gd name="T26" fmla="*/ 934 w 952"/>
                <a:gd name="T27" fmla="*/ 434 h 902"/>
                <a:gd name="T28" fmla="*/ 929 w 952"/>
                <a:gd name="T29" fmla="*/ 395 h 902"/>
                <a:gd name="T30" fmla="*/ 921 w 952"/>
                <a:gd name="T31" fmla="*/ 357 h 902"/>
                <a:gd name="T32" fmla="*/ 909 w 952"/>
                <a:gd name="T33" fmla="*/ 320 h 902"/>
                <a:gd name="T34" fmla="*/ 894 w 952"/>
                <a:gd name="T35" fmla="*/ 284 h 902"/>
                <a:gd name="T36" fmla="*/ 876 w 952"/>
                <a:gd name="T37" fmla="*/ 249 h 902"/>
                <a:gd name="T38" fmla="*/ 867 w 952"/>
                <a:gd name="T39" fmla="*/ 218 h 902"/>
                <a:gd name="T40" fmla="*/ 843 w 952"/>
                <a:gd name="T41" fmla="*/ 186 h 902"/>
                <a:gd name="T42" fmla="*/ 817 w 952"/>
                <a:gd name="T43" fmla="*/ 156 h 902"/>
                <a:gd name="T44" fmla="*/ 788 w 952"/>
                <a:gd name="T45" fmla="*/ 117 h 902"/>
                <a:gd name="T46" fmla="*/ 757 w 952"/>
                <a:gd name="T47" fmla="*/ 92 h 902"/>
                <a:gd name="T48" fmla="*/ 723 w 952"/>
                <a:gd name="T49" fmla="*/ 69 h 902"/>
                <a:gd name="T50" fmla="*/ 688 w 952"/>
                <a:gd name="T51" fmla="*/ 50 h 902"/>
                <a:gd name="T52" fmla="*/ 651 w 952"/>
                <a:gd name="T53" fmla="*/ 33 h 902"/>
                <a:gd name="T54" fmla="*/ 613 w 952"/>
                <a:gd name="T55" fmla="*/ 20 h 902"/>
                <a:gd name="T56" fmla="*/ 573 w 952"/>
                <a:gd name="T57" fmla="*/ 10 h 902"/>
                <a:gd name="T58" fmla="*/ 534 w 952"/>
                <a:gd name="T59" fmla="*/ 4 h 902"/>
                <a:gd name="T60" fmla="*/ 493 w 952"/>
                <a:gd name="T61" fmla="*/ 1 h 902"/>
                <a:gd name="T62" fmla="*/ 453 w 952"/>
                <a:gd name="T63" fmla="*/ 1 h 902"/>
                <a:gd name="T64" fmla="*/ 406 w 952"/>
                <a:gd name="T65" fmla="*/ 13 h 902"/>
                <a:gd name="T66" fmla="*/ 367 w 952"/>
                <a:gd name="T67" fmla="*/ 21 h 902"/>
                <a:gd name="T68" fmla="*/ 329 w 952"/>
                <a:gd name="T69" fmla="*/ 32 h 902"/>
                <a:gd name="T70" fmla="*/ 292 w 952"/>
                <a:gd name="T71" fmla="*/ 46 h 902"/>
                <a:gd name="T72" fmla="*/ 256 w 952"/>
                <a:gd name="T73" fmla="*/ 63 h 902"/>
                <a:gd name="T74" fmla="*/ 222 w 952"/>
                <a:gd name="T75" fmla="*/ 83 h 902"/>
                <a:gd name="T76" fmla="*/ 189 w 952"/>
                <a:gd name="T77" fmla="*/ 106 h 902"/>
                <a:gd name="T78" fmla="*/ 159 w 952"/>
                <a:gd name="T79" fmla="*/ 132 h 902"/>
                <a:gd name="T80" fmla="*/ 142 w 952"/>
                <a:gd name="T81" fmla="*/ 160 h 902"/>
                <a:gd name="T82" fmla="*/ 116 w 952"/>
                <a:gd name="T83" fmla="*/ 189 h 902"/>
                <a:gd name="T84" fmla="*/ 93 w 952"/>
                <a:gd name="T85" fmla="*/ 221 h 902"/>
                <a:gd name="T86" fmla="*/ 73 w 952"/>
                <a:gd name="T87" fmla="*/ 254 h 902"/>
                <a:gd name="T88" fmla="*/ 56 w 952"/>
                <a:gd name="T89" fmla="*/ 289 h 902"/>
                <a:gd name="T90" fmla="*/ 41 w 952"/>
                <a:gd name="T91" fmla="*/ 325 h 902"/>
                <a:gd name="T92" fmla="*/ 30 w 952"/>
                <a:gd name="T93" fmla="*/ 363 h 902"/>
                <a:gd name="T94" fmla="*/ 17 w 952"/>
                <a:gd name="T95" fmla="*/ 439 h 902"/>
                <a:gd name="T96" fmla="*/ 16 w 952"/>
                <a:gd name="T97" fmla="*/ 478 h 902"/>
                <a:gd name="T98" fmla="*/ 17 w 952"/>
                <a:gd name="T99" fmla="*/ 517 h 902"/>
                <a:gd name="T100" fmla="*/ 22 w 952"/>
                <a:gd name="T101" fmla="*/ 556 h 902"/>
                <a:gd name="T102" fmla="*/ 21 w 952"/>
                <a:gd name="T103" fmla="*/ 589 h 902"/>
                <a:gd name="T104" fmla="*/ 27 w 952"/>
                <a:gd name="T105" fmla="*/ 637 h 902"/>
                <a:gd name="T106" fmla="*/ 42 w 952"/>
                <a:gd name="T107" fmla="*/ 674 h 902"/>
                <a:gd name="T108" fmla="*/ 61 w 952"/>
                <a:gd name="T109" fmla="*/ 710 h 902"/>
                <a:gd name="T110" fmla="*/ 82 w 952"/>
                <a:gd name="T111" fmla="*/ 745 h 902"/>
                <a:gd name="T112" fmla="*/ 106 w 952"/>
                <a:gd name="T113" fmla="*/ 777 h 902"/>
                <a:gd name="T114" fmla="*/ 133 w 952"/>
                <a:gd name="T115" fmla="*/ 807 h 902"/>
                <a:gd name="T116" fmla="*/ 162 w 952"/>
                <a:gd name="T117" fmla="*/ 835 h 902"/>
                <a:gd name="T118" fmla="*/ 205 w 952"/>
                <a:gd name="T119" fmla="*/ 859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2" h="902">
                  <a:moveTo>
                    <a:pt x="687" y="886"/>
                  </a:moveTo>
                  <a:cubicBezTo>
                    <a:pt x="687" y="886"/>
                    <a:pt x="687" y="886"/>
                    <a:pt x="687" y="886"/>
                  </a:cubicBezTo>
                  <a:cubicBezTo>
                    <a:pt x="683" y="888"/>
                    <a:pt x="682" y="893"/>
                    <a:pt x="684" y="897"/>
                  </a:cubicBezTo>
                  <a:cubicBezTo>
                    <a:pt x="686" y="901"/>
                    <a:pt x="691" y="902"/>
                    <a:pt x="695" y="900"/>
                  </a:cubicBezTo>
                  <a:cubicBezTo>
                    <a:pt x="695" y="900"/>
                    <a:pt x="695" y="900"/>
                    <a:pt x="695" y="900"/>
                  </a:cubicBezTo>
                  <a:cubicBezTo>
                    <a:pt x="699" y="898"/>
                    <a:pt x="700" y="893"/>
                    <a:pt x="698" y="889"/>
                  </a:cubicBezTo>
                  <a:cubicBezTo>
                    <a:pt x="696" y="885"/>
                    <a:pt x="691" y="884"/>
                    <a:pt x="687" y="886"/>
                  </a:cubicBezTo>
                  <a:close/>
                  <a:moveTo>
                    <a:pt x="721" y="866"/>
                  </a:moveTo>
                  <a:cubicBezTo>
                    <a:pt x="721" y="866"/>
                    <a:pt x="721" y="866"/>
                    <a:pt x="721" y="866"/>
                  </a:cubicBezTo>
                  <a:cubicBezTo>
                    <a:pt x="717" y="869"/>
                    <a:pt x="716" y="874"/>
                    <a:pt x="719" y="877"/>
                  </a:cubicBezTo>
                  <a:cubicBezTo>
                    <a:pt x="721" y="881"/>
                    <a:pt x="726" y="882"/>
                    <a:pt x="730" y="880"/>
                  </a:cubicBezTo>
                  <a:cubicBezTo>
                    <a:pt x="733" y="878"/>
                    <a:pt x="734" y="873"/>
                    <a:pt x="732" y="869"/>
                  </a:cubicBezTo>
                  <a:cubicBezTo>
                    <a:pt x="730" y="865"/>
                    <a:pt x="725" y="864"/>
                    <a:pt x="721" y="866"/>
                  </a:cubicBezTo>
                  <a:close/>
                  <a:moveTo>
                    <a:pt x="753" y="844"/>
                  </a:moveTo>
                  <a:cubicBezTo>
                    <a:pt x="753" y="844"/>
                    <a:pt x="753" y="844"/>
                    <a:pt x="753" y="844"/>
                  </a:cubicBezTo>
                  <a:cubicBezTo>
                    <a:pt x="750" y="847"/>
                    <a:pt x="749" y="852"/>
                    <a:pt x="752" y="855"/>
                  </a:cubicBezTo>
                  <a:cubicBezTo>
                    <a:pt x="754" y="859"/>
                    <a:pt x="759" y="860"/>
                    <a:pt x="763" y="857"/>
                  </a:cubicBezTo>
                  <a:cubicBezTo>
                    <a:pt x="766" y="854"/>
                    <a:pt x="767" y="849"/>
                    <a:pt x="764" y="846"/>
                  </a:cubicBezTo>
                  <a:cubicBezTo>
                    <a:pt x="762" y="842"/>
                    <a:pt x="757" y="842"/>
                    <a:pt x="753" y="844"/>
                  </a:cubicBezTo>
                  <a:close/>
                  <a:moveTo>
                    <a:pt x="783" y="819"/>
                  </a:moveTo>
                  <a:cubicBezTo>
                    <a:pt x="783" y="819"/>
                    <a:pt x="783" y="819"/>
                    <a:pt x="783" y="819"/>
                  </a:cubicBezTo>
                  <a:cubicBezTo>
                    <a:pt x="780" y="822"/>
                    <a:pt x="780" y="827"/>
                    <a:pt x="783" y="831"/>
                  </a:cubicBezTo>
                  <a:cubicBezTo>
                    <a:pt x="786" y="834"/>
                    <a:pt x="791" y="834"/>
                    <a:pt x="794" y="831"/>
                  </a:cubicBezTo>
                  <a:cubicBezTo>
                    <a:pt x="794" y="831"/>
                    <a:pt x="794" y="831"/>
                    <a:pt x="794" y="831"/>
                  </a:cubicBezTo>
                  <a:cubicBezTo>
                    <a:pt x="797" y="828"/>
                    <a:pt x="798" y="823"/>
                    <a:pt x="795" y="820"/>
                  </a:cubicBezTo>
                  <a:cubicBezTo>
                    <a:pt x="792" y="817"/>
                    <a:pt x="787" y="816"/>
                    <a:pt x="783" y="819"/>
                  </a:cubicBezTo>
                  <a:close/>
                  <a:moveTo>
                    <a:pt x="811" y="792"/>
                  </a:moveTo>
                  <a:cubicBezTo>
                    <a:pt x="811" y="792"/>
                    <a:pt x="811" y="792"/>
                    <a:pt x="811" y="792"/>
                  </a:cubicBezTo>
                  <a:cubicBezTo>
                    <a:pt x="808" y="795"/>
                    <a:pt x="808" y="800"/>
                    <a:pt x="812" y="803"/>
                  </a:cubicBezTo>
                  <a:cubicBezTo>
                    <a:pt x="815" y="806"/>
                    <a:pt x="820" y="806"/>
                    <a:pt x="823" y="803"/>
                  </a:cubicBezTo>
                  <a:cubicBezTo>
                    <a:pt x="823" y="803"/>
                    <a:pt x="823" y="803"/>
                    <a:pt x="823" y="803"/>
                  </a:cubicBezTo>
                  <a:cubicBezTo>
                    <a:pt x="826" y="800"/>
                    <a:pt x="826" y="795"/>
                    <a:pt x="823" y="792"/>
                  </a:cubicBezTo>
                  <a:cubicBezTo>
                    <a:pt x="819" y="789"/>
                    <a:pt x="814" y="789"/>
                    <a:pt x="811" y="792"/>
                  </a:cubicBezTo>
                  <a:close/>
                  <a:moveTo>
                    <a:pt x="837" y="763"/>
                  </a:moveTo>
                  <a:cubicBezTo>
                    <a:pt x="837" y="763"/>
                    <a:pt x="837" y="763"/>
                    <a:pt x="837" y="763"/>
                  </a:cubicBezTo>
                  <a:cubicBezTo>
                    <a:pt x="834" y="766"/>
                    <a:pt x="835" y="771"/>
                    <a:pt x="838" y="774"/>
                  </a:cubicBezTo>
                  <a:cubicBezTo>
                    <a:pt x="842" y="777"/>
                    <a:pt x="847" y="776"/>
                    <a:pt x="849" y="773"/>
                  </a:cubicBezTo>
                  <a:cubicBezTo>
                    <a:pt x="849" y="773"/>
                    <a:pt x="849" y="773"/>
                    <a:pt x="849" y="773"/>
                  </a:cubicBezTo>
                  <a:cubicBezTo>
                    <a:pt x="852" y="769"/>
                    <a:pt x="852" y="764"/>
                    <a:pt x="848" y="761"/>
                  </a:cubicBezTo>
                  <a:cubicBezTo>
                    <a:pt x="845" y="759"/>
                    <a:pt x="840" y="759"/>
                    <a:pt x="837" y="763"/>
                  </a:cubicBezTo>
                  <a:close/>
                  <a:moveTo>
                    <a:pt x="860" y="731"/>
                  </a:moveTo>
                  <a:cubicBezTo>
                    <a:pt x="860" y="731"/>
                    <a:pt x="860" y="731"/>
                    <a:pt x="860" y="731"/>
                  </a:cubicBezTo>
                  <a:cubicBezTo>
                    <a:pt x="857" y="735"/>
                    <a:pt x="858" y="740"/>
                    <a:pt x="862" y="742"/>
                  </a:cubicBezTo>
                  <a:cubicBezTo>
                    <a:pt x="866" y="745"/>
                    <a:pt x="871" y="744"/>
                    <a:pt x="873" y="740"/>
                  </a:cubicBezTo>
                  <a:cubicBezTo>
                    <a:pt x="873" y="740"/>
                    <a:pt x="873" y="740"/>
                    <a:pt x="873" y="740"/>
                  </a:cubicBezTo>
                  <a:cubicBezTo>
                    <a:pt x="876" y="736"/>
                    <a:pt x="875" y="731"/>
                    <a:pt x="871" y="729"/>
                  </a:cubicBezTo>
                  <a:cubicBezTo>
                    <a:pt x="867" y="726"/>
                    <a:pt x="862" y="727"/>
                    <a:pt x="860" y="731"/>
                  </a:cubicBezTo>
                  <a:close/>
                  <a:moveTo>
                    <a:pt x="880" y="698"/>
                  </a:moveTo>
                  <a:cubicBezTo>
                    <a:pt x="880" y="698"/>
                    <a:pt x="880" y="698"/>
                    <a:pt x="880" y="698"/>
                  </a:cubicBezTo>
                  <a:cubicBezTo>
                    <a:pt x="878" y="702"/>
                    <a:pt x="879" y="706"/>
                    <a:pt x="883" y="709"/>
                  </a:cubicBezTo>
                  <a:cubicBezTo>
                    <a:pt x="887" y="711"/>
                    <a:pt x="892" y="709"/>
                    <a:pt x="894" y="705"/>
                  </a:cubicBezTo>
                  <a:cubicBezTo>
                    <a:pt x="894" y="705"/>
                    <a:pt x="894" y="705"/>
                    <a:pt x="894" y="705"/>
                  </a:cubicBezTo>
                  <a:cubicBezTo>
                    <a:pt x="896" y="701"/>
                    <a:pt x="895" y="697"/>
                    <a:pt x="891" y="694"/>
                  </a:cubicBezTo>
                  <a:cubicBezTo>
                    <a:pt x="887" y="692"/>
                    <a:pt x="882" y="694"/>
                    <a:pt x="880" y="698"/>
                  </a:cubicBezTo>
                  <a:close/>
                  <a:moveTo>
                    <a:pt x="897" y="663"/>
                  </a:moveTo>
                  <a:cubicBezTo>
                    <a:pt x="897" y="663"/>
                    <a:pt x="897" y="663"/>
                    <a:pt x="897" y="663"/>
                  </a:cubicBezTo>
                  <a:cubicBezTo>
                    <a:pt x="895" y="667"/>
                    <a:pt x="897" y="671"/>
                    <a:pt x="901" y="673"/>
                  </a:cubicBezTo>
                  <a:cubicBezTo>
                    <a:pt x="905" y="675"/>
                    <a:pt x="910" y="673"/>
                    <a:pt x="912" y="669"/>
                  </a:cubicBezTo>
                  <a:cubicBezTo>
                    <a:pt x="912" y="669"/>
                    <a:pt x="912" y="669"/>
                    <a:pt x="912" y="669"/>
                  </a:cubicBezTo>
                  <a:cubicBezTo>
                    <a:pt x="914" y="665"/>
                    <a:pt x="912" y="660"/>
                    <a:pt x="908" y="659"/>
                  </a:cubicBezTo>
                  <a:cubicBezTo>
                    <a:pt x="904" y="657"/>
                    <a:pt x="899" y="659"/>
                    <a:pt x="897" y="663"/>
                  </a:cubicBezTo>
                  <a:close/>
                  <a:moveTo>
                    <a:pt x="912" y="626"/>
                  </a:moveTo>
                  <a:cubicBezTo>
                    <a:pt x="912" y="626"/>
                    <a:pt x="912" y="626"/>
                    <a:pt x="912" y="626"/>
                  </a:cubicBezTo>
                  <a:cubicBezTo>
                    <a:pt x="910" y="630"/>
                    <a:pt x="912" y="635"/>
                    <a:pt x="916" y="636"/>
                  </a:cubicBezTo>
                  <a:cubicBezTo>
                    <a:pt x="921" y="638"/>
                    <a:pt x="925" y="636"/>
                    <a:pt x="927" y="631"/>
                  </a:cubicBezTo>
                  <a:cubicBezTo>
                    <a:pt x="927" y="631"/>
                    <a:pt x="927" y="631"/>
                    <a:pt x="927" y="631"/>
                  </a:cubicBezTo>
                  <a:cubicBezTo>
                    <a:pt x="928" y="627"/>
                    <a:pt x="926" y="623"/>
                    <a:pt x="922" y="621"/>
                  </a:cubicBezTo>
                  <a:cubicBezTo>
                    <a:pt x="918" y="620"/>
                    <a:pt x="913" y="622"/>
                    <a:pt x="912" y="626"/>
                  </a:cubicBezTo>
                  <a:close/>
                  <a:moveTo>
                    <a:pt x="923" y="589"/>
                  </a:moveTo>
                  <a:cubicBezTo>
                    <a:pt x="923" y="589"/>
                    <a:pt x="923" y="589"/>
                    <a:pt x="923" y="589"/>
                  </a:cubicBezTo>
                  <a:cubicBezTo>
                    <a:pt x="922" y="593"/>
                    <a:pt x="924" y="597"/>
                    <a:pt x="928" y="599"/>
                  </a:cubicBezTo>
                  <a:cubicBezTo>
                    <a:pt x="933" y="600"/>
                    <a:pt x="937" y="597"/>
                    <a:pt x="938" y="593"/>
                  </a:cubicBezTo>
                  <a:cubicBezTo>
                    <a:pt x="938" y="593"/>
                    <a:pt x="938" y="593"/>
                    <a:pt x="938" y="593"/>
                  </a:cubicBezTo>
                  <a:cubicBezTo>
                    <a:pt x="939" y="588"/>
                    <a:pt x="937" y="584"/>
                    <a:pt x="932" y="583"/>
                  </a:cubicBezTo>
                  <a:cubicBezTo>
                    <a:pt x="928" y="582"/>
                    <a:pt x="924" y="585"/>
                    <a:pt x="923" y="589"/>
                  </a:cubicBezTo>
                  <a:close/>
                  <a:moveTo>
                    <a:pt x="930" y="551"/>
                  </a:moveTo>
                  <a:cubicBezTo>
                    <a:pt x="930" y="551"/>
                    <a:pt x="930" y="551"/>
                    <a:pt x="930" y="551"/>
                  </a:cubicBezTo>
                  <a:cubicBezTo>
                    <a:pt x="930" y="555"/>
                    <a:pt x="933" y="559"/>
                    <a:pt x="937" y="560"/>
                  </a:cubicBezTo>
                  <a:cubicBezTo>
                    <a:pt x="941" y="560"/>
                    <a:pt x="946" y="558"/>
                    <a:pt x="946" y="553"/>
                  </a:cubicBezTo>
                  <a:cubicBezTo>
                    <a:pt x="946" y="553"/>
                    <a:pt x="946" y="553"/>
                    <a:pt x="946" y="553"/>
                  </a:cubicBezTo>
                  <a:cubicBezTo>
                    <a:pt x="947" y="549"/>
                    <a:pt x="944" y="545"/>
                    <a:pt x="940" y="544"/>
                  </a:cubicBezTo>
                  <a:cubicBezTo>
                    <a:pt x="935" y="543"/>
                    <a:pt x="931" y="546"/>
                    <a:pt x="930" y="551"/>
                  </a:cubicBezTo>
                  <a:close/>
                  <a:moveTo>
                    <a:pt x="935" y="512"/>
                  </a:moveTo>
                  <a:cubicBezTo>
                    <a:pt x="935" y="512"/>
                    <a:pt x="935" y="512"/>
                    <a:pt x="935" y="512"/>
                  </a:cubicBezTo>
                  <a:cubicBezTo>
                    <a:pt x="935" y="516"/>
                    <a:pt x="938" y="520"/>
                    <a:pt x="942" y="520"/>
                  </a:cubicBezTo>
                  <a:cubicBezTo>
                    <a:pt x="947" y="521"/>
                    <a:pt x="951" y="517"/>
                    <a:pt x="951" y="513"/>
                  </a:cubicBezTo>
                  <a:cubicBezTo>
                    <a:pt x="951" y="513"/>
                    <a:pt x="951" y="513"/>
                    <a:pt x="951" y="513"/>
                  </a:cubicBezTo>
                  <a:cubicBezTo>
                    <a:pt x="951" y="509"/>
                    <a:pt x="948" y="505"/>
                    <a:pt x="944" y="504"/>
                  </a:cubicBezTo>
                  <a:cubicBezTo>
                    <a:pt x="939" y="504"/>
                    <a:pt x="935" y="507"/>
                    <a:pt x="935" y="512"/>
                  </a:cubicBezTo>
                  <a:close/>
                  <a:moveTo>
                    <a:pt x="936" y="473"/>
                  </a:moveTo>
                  <a:cubicBezTo>
                    <a:pt x="936" y="473"/>
                    <a:pt x="936" y="473"/>
                    <a:pt x="936" y="473"/>
                  </a:cubicBezTo>
                  <a:cubicBezTo>
                    <a:pt x="936" y="477"/>
                    <a:pt x="940" y="481"/>
                    <a:pt x="944" y="481"/>
                  </a:cubicBezTo>
                  <a:cubicBezTo>
                    <a:pt x="949" y="481"/>
                    <a:pt x="952" y="477"/>
                    <a:pt x="952" y="473"/>
                  </a:cubicBezTo>
                  <a:cubicBezTo>
                    <a:pt x="952" y="473"/>
                    <a:pt x="952" y="473"/>
                    <a:pt x="952" y="473"/>
                  </a:cubicBezTo>
                  <a:cubicBezTo>
                    <a:pt x="952" y="468"/>
                    <a:pt x="949" y="465"/>
                    <a:pt x="944" y="465"/>
                  </a:cubicBezTo>
                  <a:cubicBezTo>
                    <a:pt x="940" y="465"/>
                    <a:pt x="936" y="468"/>
                    <a:pt x="936" y="473"/>
                  </a:cubicBezTo>
                  <a:close/>
                  <a:moveTo>
                    <a:pt x="934" y="434"/>
                  </a:moveTo>
                  <a:cubicBezTo>
                    <a:pt x="934" y="434"/>
                    <a:pt x="934" y="434"/>
                    <a:pt x="934" y="434"/>
                  </a:cubicBezTo>
                  <a:cubicBezTo>
                    <a:pt x="935" y="438"/>
                    <a:pt x="939" y="441"/>
                    <a:pt x="943" y="441"/>
                  </a:cubicBezTo>
                  <a:cubicBezTo>
                    <a:pt x="948" y="441"/>
                    <a:pt x="951" y="437"/>
                    <a:pt x="950" y="432"/>
                  </a:cubicBezTo>
                  <a:cubicBezTo>
                    <a:pt x="950" y="432"/>
                    <a:pt x="950" y="432"/>
                    <a:pt x="950" y="432"/>
                  </a:cubicBezTo>
                  <a:cubicBezTo>
                    <a:pt x="950" y="428"/>
                    <a:pt x="946" y="425"/>
                    <a:pt x="942" y="425"/>
                  </a:cubicBezTo>
                  <a:cubicBezTo>
                    <a:pt x="937" y="426"/>
                    <a:pt x="934" y="429"/>
                    <a:pt x="934" y="434"/>
                  </a:cubicBezTo>
                  <a:close/>
                  <a:moveTo>
                    <a:pt x="929" y="395"/>
                  </a:moveTo>
                  <a:cubicBezTo>
                    <a:pt x="929" y="395"/>
                    <a:pt x="929" y="395"/>
                    <a:pt x="929" y="395"/>
                  </a:cubicBezTo>
                  <a:cubicBezTo>
                    <a:pt x="930" y="400"/>
                    <a:pt x="934" y="402"/>
                    <a:pt x="938" y="402"/>
                  </a:cubicBezTo>
                  <a:cubicBezTo>
                    <a:pt x="943" y="401"/>
                    <a:pt x="946" y="397"/>
                    <a:pt x="945" y="392"/>
                  </a:cubicBezTo>
                  <a:cubicBezTo>
                    <a:pt x="945" y="392"/>
                    <a:pt x="945" y="392"/>
                    <a:pt x="945" y="392"/>
                  </a:cubicBezTo>
                  <a:cubicBezTo>
                    <a:pt x="944" y="388"/>
                    <a:pt x="940" y="385"/>
                    <a:pt x="936" y="386"/>
                  </a:cubicBezTo>
                  <a:cubicBezTo>
                    <a:pt x="931" y="387"/>
                    <a:pt x="928" y="391"/>
                    <a:pt x="929" y="395"/>
                  </a:cubicBezTo>
                  <a:close/>
                  <a:moveTo>
                    <a:pt x="921" y="357"/>
                  </a:moveTo>
                  <a:cubicBezTo>
                    <a:pt x="921" y="357"/>
                    <a:pt x="921" y="357"/>
                    <a:pt x="921" y="357"/>
                  </a:cubicBezTo>
                  <a:cubicBezTo>
                    <a:pt x="922" y="361"/>
                    <a:pt x="926" y="364"/>
                    <a:pt x="931" y="363"/>
                  </a:cubicBezTo>
                  <a:cubicBezTo>
                    <a:pt x="935" y="362"/>
                    <a:pt x="937" y="357"/>
                    <a:pt x="936" y="353"/>
                  </a:cubicBezTo>
                  <a:cubicBezTo>
                    <a:pt x="936" y="353"/>
                    <a:pt x="936" y="353"/>
                    <a:pt x="936" y="353"/>
                  </a:cubicBezTo>
                  <a:cubicBezTo>
                    <a:pt x="935" y="349"/>
                    <a:pt x="931" y="346"/>
                    <a:pt x="926" y="347"/>
                  </a:cubicBezTo>
                  <a:cubicBezTo>
                    <a:pt x="922" y="348"/>
                    <a:pt x="920" y="353"/>
                    <a:pt x="921" y="357"/>
                  </a:cubicBezTo>
                  <a:close/>
                  <a:moveTo>
                    <a:pt x="909" y="320"/>
                  </a:moveTo>
                  <a:cubicBezTo>
                    <a:pt x="909" y="320"/>
                    <a:pt x="909" y="320"/>
                    <a:pt x="909" y="320"/>
                  </a:cubicBezTo>
                  <a:cubicBezTo>
                    <a:pt x="911" y="324"/>
                    <a:pt x="915" y="326"/>
                    <a:pt x="919" y="325"/>
                  </a:cubicBezTo>
                  <a:cubicBezTo>
                    <a:pt x="923" y="323"/>
                    <a:pt x="926" y="319"/>
                    <a:pt x="924" y="314"/>
                  </a:cubicBezTo>
                  <a:cubicBezTo>
                    <a:pt x="924" y="314"/>
                    <a:pt x="924" y="314"/>
                    <a:pt x="924" y="314"/>
                  </a:cubicBezTo>
                  <a:cubicBezTo>
                    <a:pt x="923" y="310"/>
                    <a:pt x="918" y="308"/>
                    <a:pt x="914" y="310"/>
                  </a:cubicBezTo>
                  <a:cubicBezTo>
                    <a:pt x="910" y="311"/>
                    <a:pt x="907" y="316"/>
                    <a:pt x="909" y="320"/>
                  </a:cubicBezTo>
                  <a:close/>
                  <a:moveTo>
                    <a:pt x="894" y="284"/>
                  </a:moveTo>
                  <a:cubicBezTo>
                    <a:pt x="894" y="284"/>
                    <a:pt x="894" y="284"/>
                    <a:pt x="894" y="284"/>
                  </a:cubicBezTo>
                  <a:cubicBezTo>
                    <a:pt x="896" y="288"/>
                    <a:pt x="901" y="290"/>
                    <a:pt x="905" y="288"/>
                  </a:cubicBezTo>
                  <a:cubicBezTo>
                    <a:pt x="909" y="286"/>
                    <a:pt x="911" y="281"/>
                    <a:pt x="909" y="277"/>
                  </a:cubicBezTo>
                  <a:cubicBezTo>
                    <a:pt x="909" y="277"/>
                    <a:pt x="909" y="277"/>
                    <a:pt x="909" y="277"/>
                  </a:cubicBezTo>
                  <a:cubicBezTo>
                    <a:pt x="907" y="273"/>
                    <a:pt x="902" y="271"/>
                    <a:pt x="898" y="273"/>
                  </a:cubicBezTo>
                  <a:cubicBezTo>
                    <a:pt x="894" y="275"/>
                    <a:pt x="892" y="280"/>
                    <a:pt x="894" y="284"/>
                  </a:cubicBezTo>
                  <a:close/>
                  <a:moveTo>
                    <a:pt x="876" y="249"/>
                  </a:moveTo>
                  <a:cubicBezTo>
                    <a:pt x="876" y="249"/>
                    <a:pt x="876" y="249"/>
                    <a:pt x="876" y="249"/>
                  </a:cubicBezTo>
                  <a:cubicBezTo>
                    <a:pt x="878" y="253"/>
                    <a:pt x="883" y="254"/>
                    <a:pt x="887" y="252"/>
                  </a:cubicBezTo>
                  <a:cubicBezTo>
                    <a:pt x="891" y="250"/>
                    <a:pt x="892" y="245"/>
                    <a:pt x="890" y="241"/>
                  </a:cubicBezTo>
                  <a:cubicBezTo>
                    <a:pt x="888" y="237"/>
                    <a:pt x="883" y="236"/>
                    <a:pt x="879" y="238"/>
                  </a:cubicBezTo>
                  <a:cubicBezTo>
                    <a:pt x="875" y="240"/>
                    <a:pt x="874" y="245"/>
                    <a:pt x="876" y="249"/>
                  </a:cubicBezTo>
                  <a:close/>
                  <a:moveTo>
                    <a:pt x="856" y="216"/>
                  </a:moveTo>
                  <a:cubicBezTo>
                    <a:pt x="856" y="216"/>
                    <a:pt x="856" y="216"/>
                    <a:pt x="856" y="216"/>
                  </a:cubicBezTo>
                  <a:cubicBezTo>
                    <a:pt x="858" y="220"/>
                    <a:pt x="863" y="221"/>
                    <a:pt x="867" y="218"/>
                  </a:cubicBezTo>
                  <a:cubicBezTo>
                    <a:pt x="870" y="216"/>
                    <a:pt x="871" y="211"/>
                    <a:pt x="869" y="207"/>
                  </a:cubicBezTo>
                  <a:cubicBezTo>
                    <a:pt x="869" y="207"/>
                    <a:pt x="869" y="207"/>
                    <a:pt x="869" y="207"/>
                  </a:cubicBezTo>
                  <a:cubicBezTo>
                    <a:pt x="866" y="203"/>
                    <a:pt x="861" y="202"/>
                    <a:pt x="858" y="205"/>
                  </a:cubicBezTo>
                  <a:cubicBezTo>
                    <a:pt x="854" y="207"/>
                    <a:pt x="853" y="212"/>
                    <a:pt x="856" y="216"/>
                  </a:cubicBezTo>
                  <a:close/>
                  <a:moveTo>
                    <a:pt x="832" y="185"/>
                  </a:moveTo>
                  <a:cubicBezTo>
                    <a:pt x="832" y="185"/>
                    <a:pt x="832" y="185"/>
                    <a:pt x="832" y="185"/>
                  </a:cubicBezTo>
                  <a:cubicBezTo>
                    <a:pt x="835" y="188"/>
                    <a:pt x="840" y="189"/>
                    <a:pt x="843" y="186"/>
                  </a:cubicBezTo>
                  <a:cubicBezTo>
                    <a:pt x="847" y="183"/>
                    <a:pt x="847" y="178"/>
                    <a:pt x="844" y="175"/>
                  </a:cubicBezTo>
                  <a:cubicBezTo>
                    <a:pt x="844" y="175"/>
                    <a:pt x="844" y="175"/>
                    <a:pt x="844" y="175"/>
                  </a:cubicBezTo>
                  <a:cubicBezTo>
                    <a:pt x="842" y="171"/>
                    <a:pt x="837" y="171"/>
                    <a:pt x="833" y="174"/>
                  </a:cubicBezTo>
                  <a:cubicBezTo>
                    <a:pt x="830" y="176"/>
                    <a:pt x="829" y="181"/>
                    <a:pt x="832" y="185"/>
                  </a:cubicBezTo>
                  <a:close/>
                  <a:moveTo>
                    <a:pt x="806" y="156"/>
                  </a:moveTo>
                  <a:cubicBezTo>
                    <a:pt x="806" y="156"/>
                    <a:pt x="806" y="156"/>
                    <a:pt x="806" y="156"/>
                  </a:cubicBezTo>
                  <a:cubicBezTo>
                    <a:pt x="809" y="159"/>
                    <a:pt x="814" y="159"/>
                    <a:pt x="817" y="156"/>
                  </a:cubicBezTo>
                  <a:cubicBezTo>
                    <a:pt x="821" y="153"/>
                    <a:pt x="821" y="148"/>
                    <a:pt x="818" y="145"/>
                  </a:cubicBezTo>
                  <a:cubicBezTo>
                    <a:pt x="814" y="141"/>
                    <a:pt x="809" y="141"/>
                    <a:pt x="806" y="144"/>
                  </a:cubicBezTo>
                  <a:cubicBezTo>
                    <a:pt x="803" y="148"/>
                    <a:pt x="803" y="153"/>
                    <a:pt x="806" y="156"/>
                  </a:cubicBezTo>
                  <a:close/>
                  <a:moveTo>
                    <a:pt x="778" y="129"/>
                  </a:moveTo>
                  <a:cubicBezTo>
                    <a:pt x="778" y="129"/>
                    <a:pt x="778" y="129"/>
                    <a:pt x="778" y="129"/>
                  </a:cubicBezTo>
                  <a:cubicBezTo>
                    <a:pt x="781" y="132"/>
                    <a:pt x="786" y="131"/>
                    <a:pt x="789" y="128"/>
                  </a:cubicBezTo>
                  <a:cubicBezTo>
                    <a:pt x="792" y="125"/>
                    <a:pt x="792" y="120"/>
                    <a:pt x="788" y="117"/>
                  </a:cubicBezTo>
                  <a:cubicBezTo>
                    <a:pt x="788" y="117"/>
                    <a:pt x="788" y="117"/>
                    <a:pt x="788" y="117"/>
                  </a:cubicBezTo>
                  <a:cubicBezTo>
                    <a:pt x="785" y="114"/>
                    <a:pt x="780" y="114"/>
                    <a:pt x="777" y="118"/>
                  </a:cubicBezTo>
                  <a:cubicBezTo>
                    <a:pt x="774" y="121"/>
                    <a:pt x="774" y="126"/>
                    <a:pt x="778" y="129"/>
                  </a:cubicBezTo>
                  <a:close/>
                  <a:moveTo>
                    <a:pt x="747" y="105"/>
                  </a:moveTo>
                  <a:cubicBezTo>
                    <a:pt x="747" y="105"/>
                    <a:pt x="747" y="105"/>
                    <a:pt x="747" y="105"/>
                  </a:cubicBezTo>
                  <a:cubicBezTo>
                    <a:pt x="751" y="107"/>
                    <a:pt x="756" y="106"/>
                    <a:pt x="758" y="103"/>
                  </a:cubicBezTo>
                  <a:cubicBezTo>
                    <a:pt x="761" y="99"/>
                    <a:pt x="760" y="94"/>
                    <a:pt x="757" y="92"/>
                  </a:cubicBezTo>
                  <a:cubicBezTo>
                    <a:pt x="757" y="92"/>
                    <a:pt x="757" y="92"/>
                    <a:pt x="757" y="92"/>
                  </a:cubicBezTo>
                  <a:cubicBezTo>
                    <a:pt x="753" y="89"/>
                    <a:pt x="748" y="90"/>
                    <a:pt x="745" y="93"/>
                  </a:cubicBezTo>
                  <a:cubicBezTo>
                    <a:pt x="743" y="97"/>
                    <a:pt x="744" y="102"/>
                    <a:pt x="747" y="105"/>
                  </a:cubicBezTo>
                  <a:close/>
                  <a:moveTo>
                    <a:pt x="715" y="83"/>
                  </a:moveTo>
                  <a:cubicBezTo>
                    <a:pt x="715" y="83"/>
                    <a:pt x="715" y="83"/>
                    <a:pt x="715" y="83"/>
                  </a:cubicBezTo>
                  <a:cubicBezTo>
                    <a:pt x="719" y="85"/>
                    <a:pt x="723" y="84"/>
                    <a:pt x="726" y="80"/>
                  </a:cubicBezTo>
                  <a:cubicBezTo>
                    <a:pt x="728" y="76"/>
                    <a:pt x="727" y="72"/>
                    <a:pt x="723" y="69"/>
                  </a:cubicBezTo>
                  <a:cubicBezTo>
                    <a:pt x="723" y="69"/>
                    <a:pt x="723" y="69"/>
                    <a:pt x="723" y="69"/>
                  </a:cubicBezTo>
                  <a:cubicBezTo>
                    <a:pt x="719" y="67"/>
                    <a:pt x="714" y="68"/>
                    <a:pt x="712" y="72"/>
                  </a:cubicBezTo>
                  <a:cubicBezTo>
                    <a:pt x="710" y="76"/>
                    <a:pt x="711" y="81"/>
                    <a:pt x="715" y="83"/>
                  </a:cubicBezTo>
                  <a:close/>
                  <a:moveTo>
                    <a:pt x="681" y="64"/>
                  </a:moveTo>
                  <a:cubicBezTo>
                    <a:pt x="681" y="64"/>
                    <a:pt x="681" y="64"/>
                    <a:pt x="681" y="64"/>
                  </a:cubicBezTo>
                  <a:cubicBezTo>
                    <a:pt x="684" y="66"/>
                    <a:pt x="689" y="64"/>
                    <a:pt x="691" y="60"/>
                  </a:cubicBezTo>
                  <a:cubicBezTo>
                    <a:pt x="693" y="57"/>
                    <a:pt x="692" y="52"/>
                    <a:pt x="688" y="50"/>
                  </a:cubicBezTo>
                  <a:cubicBezTo>
                    <a:pt x="688" y="50"/>
                    <a:pt x="688" y="50"/>
                    <a:pt x="688" y="50"/>
                  </a:cubicBezTo>
                  <a:cubicBezTo>
                    <a:pt x="684" y="48"/>
                    <a:pt x="679" y="49"/>
                    <a:pt x="677" y="53"/>
                  </a:cubicBezTo>
                  <a:cubicBezTo>
                    <a:pt x="675" y="57"/>
                    <a:pt x="677" y="62"/>
                    <a:pt x="681" y="64"/>
                  </a:cubicBezTo>
                  <a:close/>
                  <a:moveTo>
                    <a:pt x="645" y="48"/>
                  </a:moveTo>
                  <a:cubicBezTo>
                    <a:pt x="645" y="48"/>
                    <a:pt x="645" y="48"/>
                    <a:pt x="645" y="48"/>
                  </a:cubicBezTo>
                  <a:cubicBezTo>
                    <a:pt x="649" y="50"/>
                    <a:pt x="654" y="48"/>
                    <a:pt x="655" y="44"/>
                  </a:cubicBezTo>
                  <a:cubicBezTo>
                    <a:pt x="657" y="40"/>
                    <a:pt x="655" y="35"/>
                    <a:pt x="651" y="33"/>
                  </a:cubicBezTo>
                  <a:cubicBezTo>
                    <a:pt x="647" y="32"/>
                    <a:pt x="642" y="34"/>
                    <a:pt x="640" y="38"/>
                  </a:cubicBezTo>
                  <a:cubicBezTo>
                    <a:pt x="639" y="42"/>
                    <a:pt x="641" y="47"/>
                    <a:pt x="645" y="48"/>
                  </a:cubicBezTo>
                  <a:close/>
                  <a:moveTo>
                    <a:pt x="608" y="35"/>
                  </a:moveTo>
                  <a:cubicBezTo>
                    <a:pt x="608" y="35"/>
                    <a:pt x="608" y="35"/>
                    <a:pt x="608" y="35"/>
                  </a:cubicBezTo>
                  <a:cubicBezTo>
                    <a:pt x="612" y="37"/>
                    <a:pt x="617" y="34"/>
                    <a:pt x="618" y="30"/>
                  </a:cubicBezTo>
                  <a:cubicBezTo>
                    <a:pt x="619" y="26"/>
                    <a:pt x="617" y="21"/>
                    <a:pt x="613" y="20"/>
                  </a:cubicBezTo>
                  <a:cubicBezTo>
                    <a:pt x="613" y="20"/>
                    <a:pt x="613" y="20"/>
                    <a:pt x="613" y="20"/>
                  </a:cubicBezTo>
                  <a:cubicBezTo>
                    <a:pt x="608" y="19"/>
                    <a:pt x="604" y="21"/>
                    <a:pt x="603" y="26"/>
                  </a:cubicBezTo>
                  <a:cubicBezTo>
                    <a:pt x="601" y="30"/>
                    <a:pt x="604" y="34"/>
                    <a:pt x="608" y="35"/>
                  </a:cubicBezTo>
                  <a:close/>
                  <a:moveTo>
                    <a:pt x="570" y="26"/>
                  </a:moveTo>
                  <a:cubicBezTo>
                    <a:pt x="570" y="26"/>
                    <a:pt x="570" y="26"/>
                    <a:pt x="570" y="26"/>
                  </a:cubicBezTo>
                  <a:cubicBezTo>
                    <a:pt x="574" y="27"/>
                    <a:pt x="579" y="24"/>
                    <a:pt x="580" y="20"/>
                  </a:cubicBezTo>
                  <a:cubicBezTo>
                    <a:pt x="580" y="15"/>
                    <a:pt x="578" y="11"/>
                    <a:pt x="573" y="10"/>
                  </a:cubicBezTo>
                  <a:cubicBezTo>
                    <a:pt x="573" y="10"/>
                    <a:pt x="573" y="10"/>
                    <a:pt x="573" y="10"/>
                  </a:cubicBezTo>
                  <a:cubicBezTo>
                    <a:pt x="569" y="9"/>
                    <a:pt x="565" y="12"/>
                    <a:pt x="564" y="16"/>
                  </a:cubicBezTo>
                  <a:cubicBezTo>
                    <a:pt x="563" y="21"/>
                    <a:pt x="566" y="25"/>
                    <a:pt x="570" y="26"/>
                  </a:cubicBezTo>
                  <a:close/>
                  <a:moveTo>
                    <a:pt x="532" y="20"/>
                  </a:moveTo>
                  <a:cubicBezTo>
                    <a:pt x="532" y="20"/>
                    <a:pt x="532" y="20"/>
                    <a:pt x="532" y="20"/>
                  </a:cubicBezTo>
                  <a:cubicBezTo>
                    <a:pt x="536" y="20"/>
                    <a:pt x="540" y="17"/>
                    <a:pt x="541" y="13"/>
                  </a:cubicBezTo>
                  <a:cubicBezTo>
                    <a:pt x="541" y="8"/>
                    <a:pt x="538" y="4"/>
                    <a:pt x="534" y="4"/>
                  </a:cubicBezTo>
                  <a:cubicBezTo>
                    <a:pt x="534" y="4"/>
                    <a:pt x="534" y="4"/>
                    <a:pt x="534" y="4"/>
                  </a:cubicBezTo>
                  <a:cubicBezTo>
                    <a:pt x="529" y="3"/>
                    <a:pt x="525" y="6"/>
                    <a:pt x="525" y="11"/>
                  </a:cubicBezTo>
                  <a:cubicBezTo>
                    <a:pt x="524" y="15"/>
                    <a:pt x="527" y="19"/>
                    <a:pt x="532" y="20"/>
                  </a:cubicBezTo>
                  <a:close/>
                  <a:moveTo>
                    <a:pt x="493" y="17"/>
                  </a:moveTo>
                  <a:cubicBezTo>
                    <a:pt x="493" y="17"/>
                    <a:pt x="493" y="17"/>
                    <a:pt x="493" y="17"/>
                  </a:cubicBezTo>
                  <a:cubicBezTo>
                    <a:pt x="497" y="17"/>
                    <a:pt x="501" y="13"/>
                    <a:pt x="501" y="9"/>
                  </a:cubicBezTo>
                  <a:cubicBezTo>
                    <a:pt x="501" y="4"/>
                    <a:pt x="498" y="1"/>
                    <a:pt x="493" y="1"/>
                  </a:cubicBezTo>
                  <a:cubicBezTo>
                    <a:pt x="493" y="1"/>
                    <a:pt x="493" y="1"/>
                    <a:pt x="493" y="1"/>
                  </a:cubicBezTo>
                  <a:cubicBezTo>
                    <a:pt x="489" y="0"/>
                    <a:pt x="485" y="4"/>
                    <a:pt x="485" y="8"/>
                  </a:cubicBezTo>
                  <a:cubicBezTo>
                    <a:pt x="485" y="13"/>
                    <a:pt x="488" y="16"/>
                    <a:pt x="493" y="17"/>
                  </a:cubicBezTo>
                  <a:close/>
                  <a:moveTo>
                    <a:pt x="454" y="17"/>
                  </a:moveTo>
                  <a:cubicBezTo>
                    <a:pt x="454" y="17"/>
                    <a:pt x="454" y="17"/>
                    <a:pt x="454" y="17"/>
                  </a:cubicBezTo>
                  <a:cubicBezTo>
                    <a:pt x="458" y="17"/>
                    <a:pt x="461" y="13"/>
                    <a:pt x="461" y="8"/>
                  </a:cubicBezTo>
                  <a:cubicBezTo>
                    <a:pt x="461" y="4"/>
                    <a:pt x="457" y="1"/>
                    <a:pt x="453" y="1"/>
                  </a:cubicBezTo>
                  <a:cubicBezTo>
                    <a:pt x="453" y="1"/>
                    <a:pt x="453" y="1"/>
                    <a:pt x="453" y="1"/>
                  </a:cubicBezTo>
                  <a:cubicBezTo>
                    <a:pt x="448" y="1"/>
                    <a:pt x="445" y="5"/>
                    <a:pt x="445" y="9"/>
                  </a:cubicBezTo>
                  <a:cubicBezTo>
                    <a:pt x="446" y="14"/>
                    <a:pt x="449" y="17"/>
                    <a:pt x="454" y="17"/>
                  </a:cubicBezTo>
                  <a:close/>
                  <a:moveTo>
                    <a:pt x="415" y="20"/>
                  </a:moveTo>
                  <a:cubicBezTo>
                    <a:pt x="415" y="20"/>
                    <a:pt x="415" y="20"/>
                    <a:pt x="415" y="20"/>
                  </a:cubicBezTo>
                  <a:cubicBezTo>
                    <a:pt x="419" y="20"/>
                    <a:pt x="422" y="16"/>
                    <a:pt x="422" y="11"/>
                  </a:cubicBezTo>
                  <a:cubicBezTo>
                    <a:pt x="421" y="7"/>
                    <a:pt x="417" y="4"/>
                    <a:pt x="413" y="4"/>
                  </a:cubicBezTo>
                  <a:cubicBezTo>
                    <a:pt x="408" y="5"/>
                    <a:pt x="405" y="9"/>
                    <a:pt x="406" y="13"/>
                  </a:cubicBezTo>
                  <a:cubicBezTo>
                    <a:pt x="406" y="18"/>
                    <a:pt x="410" y="21"/>
                    <a:pt x="415" y="20"/>
                  </a:cubicBezTo>
                  <a:close/>
                  <a:moveTo>
                    <a:pt x="376" y="27"/>
                  </a:moveTo>
                  <a:cubicBezTo>
                    <a:pt x="376" y="27"/>
                    <a:pt x="376" y="27"/>
                    <a:pt x="376" y="27"/>
                  </a:cubicBezTo>
                  <a:cubicBezTo>
                    <a:pt x="381" y="26"/>
                    <a:pt x="383" y="22"/>
                    <a:pt x="382" y="18"/>
                  </a:cubicBezTo>
                  <a:cubicBezTo>
                    <a:pt x="382" y="13"/>
                    <a:pt x="377" y="10"/>
                    <a:pt x="373" y="11"/>
                  </a:cubicBezTo>
                  <a:cubicBezTo>
                    <a:pt x="373" y="11"/>
                    <a:pt x="373" y="11"/>
                    <a:pt x="373" y="11"/>
                  </a:cubicBezTo>
                  <a:cubicBezTo>
                    <a:pt x="369" y="12"/>
                    <a:pt x="366" y="17"/>
                    <a:pt x="367" y="21"/>
                  </a:cubicBezTo>
                  <a:cubicBezTo>
                    <a:pt x="368" y="25"/>
                    <a:pt x="372" y="28"/>
                    <a:pt x="376" y="27"/>
                  </a:cubicBezTo>
                  <a:close/>
                  <a:moveTo>
                    <a:pt x="339" y="37"/>
                  </a:moveTo>
                  <a:cubicBezTo>
                    <a:pt x="339" y="37"/>
                    <a:pt x="339" y="37"/>
                    <a:pt x="339" y="37"/>
                  </a:cubicBezTo>
                  <a:cubicBezTo>
                    <a:pt x="343" y="36"/>
                    <a:pt x="345" y="31"/>
                    <a:pt x="344" y="27"/>
                  </a:cubicBezTo>
                  <a:cubicBezTo>
                    <a:pt x="343" y="23"/>
                    <a:pt x="338" y="21"/>
                    <a:pt x="334" y="22"/>
                  </a:cubicBezTo>
                  <a:cubicBezTo>
                    <a:pt x="334" y="22"/>
                    <a:pt x="334" y="22"/>
                    <a:pt x="334" y="22"/>
                  </a:cubicBezTo>
                  <a:cubicBezTo>
                    <a:pt x="330" y="23"/>
                    <a:pt x="327" y="28"/>
                    <a:pt x="329" y="32"/>
                  </a:cubicBezTo>
                  <a:cubicBezTo>
                    <a:pt x="330" y="36"/>
                    <a:pt x="334" y="38"/>
                    <a:pt x="339" y="37"/>
                  </a:cubicBezTo>
                  <a:close/>
                  <a:moveTo>
                    <a:pt x="302" y="50"/>
                  </a:moveTo>
                  <a:cubicBezTo>
                    <a:pt x="302" y="50"/>
                    <a:pt x="302" y="50"/>
                    <a:pt x="302" y="50"/>
                  </a:cubicBezTo>
                  <a:cubicBezTo>
                    <a:pt x="306" y="49"/>
                    <a:pt x="308" y="44"/>
                    <a:pt x="306" y="40"/>
                  </a:cubicBezTo>
                  <a:cubicBezTo>
                    <a:pt x="305" y="36"/>
                    <a:pt x="300" y="34"/>
                    <a:pt x="296" y="35"/>
                  </a:cubicBezTo>
                  <a:cubicBezTo>
                    <a:pt x="296" y="35"/>
                    <a:pt x="296" y="35"/>
                    <a:pt x="296" y="35"/>
                  </a:cubicBezTo>
                  <a:cubicBezTo>
                    <a:pt x="292" y="37"/>
                    <a:pt x="290" y="42"/>
                    <a:pt x="292" y="46"/>
                  </a:cubicBezTo>
                  <a:cubicBezTo>
                    <a:pt x="293" y="50"/>
                    <a:pt x="298" y="52"/>
                    <a:pt x="302" y="50"/>
                  </a:cubicBezTo>
                  <a:close/>
                  <a:moveTo>
                    <a:pt x="266" y="67"/>
                  </a:moveTo>
                  <a:cubicBezTo>
                    <a:pt x="266" y="67"/>
                    <a:pt x="266" y="67"/>
                    <a:pt x="266" y="67"/>
                  </a:cubicBezTo>
                  <a:cubicBezTo>
                    <a:pt x="270" y="65"/>
                    <a:pt x="272" y="60"/>
                    <a:pt x="270" y="56"/>
                  </a:cubicBezTo>
                  <a:cubicBezTo>
                    <a:pt x="268" y="52"/>
                    <a:pt x="263" y="50"/>
                    <a:pt x="259" y="52"/>
                  </a:cubicBezTo>
                  <a:cubicBezTo>
                    <a:pt x="259" y="52"/>
                    <a:pt x="259" y="52"/>
                    <a:pt x="259" y="52"/>
                  </a:cubicBezTo>
                  <a:cubicBezTo>
                    <a:pt x="255" y="54"/>
                    <a:pt x="254" y="59"/>
                    <a:pt x="256" y="63"/>
                  </a:cubicBezTo>
                  <a:cubicBezTo>
                    <a:pt x="258" y="67"/>
                    <a:pt x="263" y="69"/>
                    <a:pt x="266" y="67"/>
                  </a:cubicBezTo>
                  <a:close/>
                  <a:moveTo>
                    <a:pt x="233" y="86"/>
                  </a:moveTo>
                  <a:cubicBezTo>
                    <a:pt x="233" y="86"/>
                    <a:pt x="233" y="86"/>
                    <a:pt x="233" y="86"/>
                  </a:cubicBezTo>
                  <a:cubicBezTo>
                    <a:pt x="236" y="83"/>
                    <a:pt x="237" y="79"/>
                    <a:pt x="235" y="75"/>
                  </a:cubicBezTo>
                  <a:cubicBezTo>
                    <a:pt x="233" y="71"/>
                    <a:pt x="228" y="70"/>
                    <a:pt x="224" y="72"/>
                  </a:cubicBezTo>
                  <a:cubicBezTo>
                    <a:pt x="224" y="72"/>
                    <a:pt x="224" y="72"/>
                    <a:pt x="224" y="72"/>
                  </a:cubicBezTo>
                  <a:cubicBezTo>
                    <a:pt x="220" y="75"/>
                    <a:pt x="219" y="80"/>
                    <a:pt x="222" y="83"/>
                  </a:cubicBezTo>
                  <a:cubicBezTo>
                    <a:pt x="224" y="87"/>
                    <a:pt x="229" y="88"/>
                    <a:pt x="233" y="86"/>
                  </a:cubicBezTo>
                  <a:close/>
                  <a:moveTo>
                    <a:pt x="200" y="108"/>
                  </a:moveTo>
                  <a:cubicBezTo>
                    <a:pt x="200" y="108"/>
                    <a:pt x="200" y="108"/>
                    <a:pt x="200" y="108"/>
                  </a:cubicBezTo>
                  <a:cubicBezTo>
                    <a:pt x="204" y="105"/>
                    <a:pt x="205" y="100"/>
                    <a:pt x="202" y="97"/>
                  </a:cubicBezTo>
                  <a:cubicBezTo>
                    <a:pt x="199" y="93"/>
                    <a:pt x="194" y="92"/>
                    <a:pt x="191" y="95"/>
                  </a:cubicBezTo>
                  <a:cubicBezTo>
                    <a:pt x="191" y="95"/>
                    <a:pt x="191" y="95"/>
                    <a:pt x="191" y="95"/>
                  </a:cubicBezTo>
                  <a:cubicBezTo>
                    <a:pt x="187" y="98"/>
                    <a:pt x="187" y="103"/>
                    <a:pt x="189" y="106"/>
                  </a:cubicBezTo>
                  <a:cubicBezTo>
                    <a:pt x="192" y="110"/>
                    <a:pt x="197" y="111"/>
                    <a:pt x="200" y="108"/>
                  </a:cubicBezTo>
                  <a:close/>
                  <a:moveTo>
                    <a:pt x="170" y="133"/>
                  </a:moveTo>
                  <a:cubicBezTo>
                    <a:pt x="170" y="133"/>
                    <a:pt x="170" y="133"/>
                    <a:pt x="170" y="133"/>
                  </a:cubicBezTo>
                  <a:cubicBezTo>
                    <a:pt x="173" y="130"/>
                    <a:pt x="174" y="125"/>
                    <a:pt x="171" y="121"/>
                  </a:cubicBezTo>
                  <a:cubicBezTo>
                    <a:pt x="168" y="118"/>
                    <a:pt x="163" y="118"/>
                    <a:pt x="159" y="121"/>
                  </a:cubicBezTo>
                  <a:cubicBezTo>
                    <a:pt x="159" y="121"/>
                    <a:pt x="159" y="121"/>
                    <a:pt x="159" y="121"/>
                  </a:cubicBezTo>
                  <a:cubicBezTo>
                    <a:pt x="156" y="124"/>
                    <a:pt x="156" y="129"/>
                    <a:pt x="159" y="132"/>
                  </a:cubicBezTo>
                  <a:cubicBezTo>
                    <a:pt x="162" y="135"/>
                    <a:pt x="167" y="135"/>
                    <a:pt x="170" y="133"/>
                  </a:cubicBezTo>
                  <a:close/>
                  <a:moveTo>
                    <a:pt x="142" y="160"/>
                  </a:moveTo>
                  <a:cubicBezTo>
                    <a:pt x="142" y="160"/>
                    <a:pt x="142" y="160"/>
                    <a:pt x="142" y="160"/>
                  </a:cubicBezTo>
                  <a:cubicBezTo>
                    <a:pt x="145" y="157"/>
                    <a:pt x="145" y="151"/>
                    <a:pt x="142" y="148"/>
                  </a:cubicBezTo>
                  <a:cubicBezTo>
                    <a:pt x="139" y="145"/>
                    <a:pt x="134" y="145"/>
                    <a:pt x="130" y="149"/>
                  </a:cubicBezTo>
                  <a:cubicBezTo>
                    <a:pt x="127" y="152"/>
                    <a:pt x="128" y="157"/>
                    <a:pt x="131" y="160"/>
                  </a:cubicBezTo>
                  <a:cubicBezTo>
                    <a:pt x="134" y="163"/>
                    <a:pt x="139" y="163"/>
                    <a:pt x="142" y="160"/>
                  </a:cubicBezTo>
                  <a:close/>
                  <a:moveTo>
                    <a:pt x="116" y="189"/>
                  </a:moveTo>
                  <a:cubicBezTo>
                    <a:pt x="116" y="189"/>
                    <a:pt x="116" y="189"/>
                    <a:pt x="116" y="189"/>
                  </a:cubicBezTo>
                  <a:cubicBezTo>
                    <a:pt x="119" y="186"/>
                    <a:pt x="119" y="181"/>
                    <a:pt x="115" y="178"/>
                  </a:cubicBezTo>
                  <a:cubicBezTo>
                    <a:pt x="112" y="175"/>
                    <a:pt x="107" y="176"/>
                    <a:pt x="104" y="179"/>
                  </a:cubicBezTo>
                  <a:cubicBezTo>
                    <a:pt x="104" y="179"/>
                    <a:pt x="104" y="179"/>
                    <a:pt x="104" y="179"/>
                  </a:cubicBezTo>
                  <a:cubicBezTo>
                    <a:pt x="101" y="183"/>
                    <a:pt x="102" y="188"/>
                    <a:pt x="105" y="190"/>
                  </a:cubicBezTo>
                  <a:cubicBezTo>
                    <a:pt x="109" y="193"/>
                    <a:pt x="114" y="193"/>
                    <a:pt x="116" y="189"/>
                  </a:cubicBezTo>
                  <a:close/>
                  <a:moveTo>
                    <a:pt x="93" y="221"/>
                  </a:moveTo>
                  <a:cubicBezTo>
                    <a:pt x="93" y="221"/>
                    <a:pt x="93" y="221"/>
                    <a:pt x="93" y="221"/>
                  </a:cubicBezTo>
                  <a:cubicBezTo>
                    <a:pt x="96" y="217"/>
                    <a:pt x="95" y="212"/>
                    <a:pt x="91" y="210"/>
                  </a:cubicBezTo>
                  <a:cubicBezTo>
                    <a:pt x="87" y="207"/>
                    <a:pt x="82" y="208"/>
                    <a:pt x="80" y="212"/>
                  </a:cubicBezTo>
                  <a:cubicBezTo>
                    <a:pt x="80" y="212"/>
                    <a:pt x="80" y="212"/>
                    <a:pt x="80" y="212"/>
                  </a:cubicBezTo>
                  <a:cubicBezTo>
                    <a:pt x="78" y="215"/>
                    <a:pt x="79" y="220"/>
                    <a:pt x="82" y="223"/>
                  </a:cubicBezTo>
                  <a:cubicBezTo>
                    <a:pt x="86" y="225"/>
                    <a:pt x="91" y="224"/>
                    <a:pt x="93" y="221"/>
                  </a:cubicBezTo>
                  <a:close/>
                  <a:moveTo>
                    <a:pt x="73" y="254"/>
                  </a:moveTo>
                  <a:cubicBezTo>
                    <a:pt x="73" y="254"/>
                    <a:pt x="73" y="254"/>
                    <a:pt x="73" y="254"/>
                  </a:cubicBezTo>
                  <a:cubicBezTo>
                    <a:pt x="75" y="250"/>
                    <a:pt x="74" y="245"/>
                    <a:pt x="70" y="243"/>
                  </a:cubicBezTo>
                  <a:cubicBezTo>
                    <a:pt x="66" y="241"/>
                    <a:pt x="61" y="242"/>
                    <a:pt x="59" y="246"/>
                  </a:cubicBezTo>
                  <a:cubicBezTo>
                    <a:pt x="59" y="246"/>
                    <a:pt x="59" y="246"/>
                    <a:pt x="59" y="246"/>
                  </a:cubicBezTo>
                  <a:cubicBezTo>
                    <a:pt x="57" y="250"/>
                    <a:pt x="58" y="255"/>
                    <a:pt x="62" y="257"/>
                  </a:cubicBezTo>
                  <a:cubicBezTo>
                    <a:pt x="66" y="259"/>
                    <a:pt x="71" y="258"/>
                    <a:pt x="73" y="254"/>
                  </a:cubicBezTo>
                  <a:close/>
                  <a:moveTo>
                    <a:pt x="56" y="289"/>
                  </a:moveTo>
                  <a:cubicBezTo>
                    <a:pt x="56" y="289"/>
                    <a:pt x="56" y="289"/>
                    <a:pt x="56" y="289"/>
                  </a:cubicBezTo>
                  <a:cubicBezTo>
                    <a:pt x="57" y="285"/>
                    <a:pt x="56" y="280"/>
                    <a:pt x="51" y="278"/>
                  </a:cubicBezTo>
                  <a:cubicBezTo>
                    <a:pt x="47" y="276"/>
                    <a:pt x="43" y="278"/>
                    <a:pt x="41" y="282"/>
                  </a:cubicBezTo>
                  <a:cubicBezTo>
                    <a:pt x="41" y="282"/>
                    <a:pt x="41" y="282"/>
                    <a:pt x="41" y="282"/>
                  </a:cubicBezTo>
                  <a:cubicBezTo>
                    <a:pt x="39" y="286"/>
                    <a:pt x="41" y="291"/>
                    <a:pt x="45" y="293"/>
                  </a:cubicBezTo>
                  <a:cubicBezTo>
                    <a:pt x="49" y="295"/>
                    <a:pt x="54" y="293"/>
                    <a:pt x="56" y="289"/>
                  </a:cubicBezTo>
                  <a:close/>
                  <a:moveTo>
                    <a:pt x="41" y="325"/>
                  </a:moveTo>
                  <a:cubicBezTo>
                    <a:pt x="41" y="325"/>
                    <a:pt x="41" y="325"/>
                    <a:pt x="41" y="325"/>
                  </a:cubicBezTo>
                  <a:cubicBezTo>
                    <a:pt x="43" y="321"/>
                    <a:pt x="40" y="316"/>
                    <a:pt x="36" y="315"/>
                  </a:cubicBezTo>
                  <a:cubicBezTo>
                    <a:pt x="32" y="314"/>
                    <a:pt x="27" y="316"/>
                    <a:pt x="26" y="320"/>
                  </a:cubicBezTo>
                  <a:cubicBezTo>
                    <a:pt x="26" y="320"/>
                    <a:pt x="26" y="320"/>
                    <a:pt x="26" y="320"/>
                  </a:cubicBezTo>
                  <a:cubicBezTo>
                    <a:pt x="25" y="324"/>
                    <a:pt x="27" y="329"/>
                    <a:pt x="31" y="330"/>
                  </a:cubicBezTo>
                  <a:cubicBezTo>
                    <a:pt x="35" y="332"/>
                    <a:pt x="40" y="329"/>
                    <a:pt x="41" y="325"/>
                  </a:cubicBezTo>
                  <a:close/>
                  <a:moveTo>
                    <a:pt x="30" y="363"/>
                  </a:moveTo>
                  <a:cubicBezTo>
                    <a:pt x="30" y="363"/>
                    <a:pt x="30" y="363"/>
                    <a:pt x="30" y="363"/>
                  </a:cubicBezTo>
                  <a:cubicBezTo>
                    <a:pt x="31" y="358"/>
                    <a:pt x="28" y="354"/>
                    <a:pt x="24" y="353"/>
                  </a:cubicBezTo>
                  <a:cubicBezTo>
                    <a:pt x="20" y="352"/>
                    <a:pt x="15" y="354"/>
                    <a:pt x="14" y="359"/>
                  </a:cubicBezTo>
                  <a:cubicBezTo>
                    <a:pt x="14" y="359"/>
                    <a:pt x="14" y="359"/>
                    <a:pt x="14" y="359"/>
                  </a:cubicBezTo>
                  <a:cubicBezTo>
                    <a:pt x="13" y="363"/>
                    <a:pt x="16" y="367"/>
                    <a:pt x="20" y="368"/>
                  </a:cubicBezTo>
                  <a:cubicBezTo>
                    <a:pt x="24" y="369"/>
                    <a:pt x="29" y="367"/>
                    <a:pt x="30" y="363"/>
                  </a:cubicBezTo>
                  <a:close/>
                  <a:moveTo>
                    <a:pt x="22" y="401"/>
                  </a:moveTo>
                  <a:cubicBezTo>
                    <a:pt x="22" y="401"/>
                    <a:pt x="22" y="401"/>
                    <a:pt x="22" y="401"/>
                  </a:cubicBezTo>
                  <a:cubicBezTo>
                    <a:pt x="23" y="396"/>
                    <a:pt x="20" y="392"/>
                    <a:pt x="15" y="392"/>
                  </a:cubicBezTo>
                  <a:cubicBezTo>
                    <a:pt x="11" y="391"/>
                    <a:pt x="7" y="394"/>
                    <a:pt x="6" y="398"/>
                  </a:cubicBezTo>
                  <a:cubicBezTo>
                    <a:pt x="5" y="402"/>
                    <a:pt x="8" y="407"/>
                    <a:pt x="13" y="407"/>
                  </a:cubicBezTo>
                  <a:cubicBezTo>
                    <a:pt x="17" y="408"/>
                    <a:pt x="21" y="405"/>
                    <a:pt x="22" y="401"/>
                  </a:cubicBezTo>
                  <a:close/>
                  <a:moveTo>
                    <a:pt x="17" y="439"/>
                  </a:moveTo>
                  <a:cubicBezTo>
                    <a:pt x="17" y="439"/>
                    <a:pt x="17" y="439"/>
                    <a:pt x="17" y="439"/>
                  </a:cubicBezTo>
                  <a:cubicBezTo>
                    <a:pt x="17" y="435"/>
                    <a:pt x="14" y="431"/>
                    <a:pt x="10" y="431"/>
                  </a:cubicBezTo>
                  <a:cubicBezTo>
                    <a:pt x="5" y="430"/>
                    <a:pt x="1" y="434"/>
                    <a:pt x="1" y="438"/>
                  </a:cubicBezTo>
                  <a:cubicBezTo>
                    <a:pt x="1" y="438"/>
                    <a:pt x="1" y="438"/>
                    <a:pt x="1" y="438"/>
                  </a:cubicBezTo>
                  <a:cubicBezTo>
                    <a:pt x="1" y="443"/>
                    <a:pt x="4" y="446"/>
                    <a:pt x="8" y="447"/>
                  </a:cubicBezTo>
                  <a:cubicBezTo>
                    <a:pt x="13" y="447"/>
                    <a:pt x="17" y="444"/>
                    <a:pt x="17" y="439"/>
                  </a:cubicBezTo>
                  <a:close/>
                  <a:moveTo>
                    <a:pt x="16" y="478"/>
                  </a:moveTo>
                  <a:cubicBezTo>
                    <a:pt x="16" y="478"/>
                    <a:pt x="16" y="478"/>
                    <a:pt x="16" y="478"/>
                  </a:cubicBezTo>
                  <a:cubicBezTo>
                    <a:pt x="16" y="474"/>
                    <a:pt x="12" y="470"/>
                    <a:pt x="8" y="470"/>
                  </a:cubicBezTo>
                  <a:cubicBezTo>
                    <a:pt x="3" y="470"/>
                    <a:pt x="0" y="474"/>
                    <a:pt x="0" y="479"/>
                  </a:cubicBezTo>
                  <a:cubicBezTo>
                    <a:pt x="0" y="479"/>
                    <a:pt x="0" y="479"/>
                    <a:pt x="0" y="479"/>
                  </a:cubicBezTo>
                  <a:cubicBezTo>
                    <a:pt x="0" y="483"/>
                    <a:pt x="3" y="486"/>
                    <a:pt x="8" y="486"/>
                  </a:cubicBezTo>
                  <a:cubicBezTo>
                    <a:pt x="12" y="486"/>
                    <a:pt x="16" y="483"/>
                    <a:pt x="16" y="478"/>
                  </a:cubicBezTo>
                  <a:close/>
                  <a:moveTo>
                    <a:pt x="17" y="517"/>
                  </a:moveTo>
                  <a:cubicBezTo>
                    <a:pt x="17" y="517"/>
                    <a:pt x="17" y="517"/>
                    <a:pt x="17" y="517"/>
                  </a:cubicBezTo>
                  <a:cubicBezTo>
                    <a:pt x="17" y="513"/>
                    <a:pt x="13" y="510"/>
                    <a:pt x="9" y="510"/>
                  </a:cubicBezTo>
                  <a:cubicBezTo>
                    <a:pt x="4" y="511"/>
                    <a:pt x="1" y="514"/>
                    <a:pt x="1" y="519"/>
                  </a:cubicBezTo>
                  <a:cubicBezTo>
                    <a:pt x="2" y="523"/>
                    <a:pt x="6" y="527"/>
                    <a:pt x="10" y="526"/>
                  </a:cubicBezTo>
                  <a:cubicBezTo>
                    <a:pt x="15" y="526"/>
                    <a:pt x="18" y="522"/>
                    <a:pt x="17" y="517"/>
                  </a:cubicBezTo>
                  <a:close/>
                  <a:moveTo>
                    <a:pt x="22" y="556"/>
                  </a:moveTo>
                  <a:cubicBezTo>
                    <a:pt x="22" y="556"/>
                    <a:pt x="22" y="556"/>
                    <a:pt x="22" y="556"/>
                  </a:cubicBezTo>
                  <a:cubicBezTo>
                    <a:pt x="22" y="552"/>
                    <a:pt x="18" y="549"/>
                    <a:pt x="13" y="550"/>
                  </a:cubicBezTo>
                  <a:cubicBezTo>
                    <a:pt x="9" y="550"/>
                    <a:pt x="6" y="555"/>
                    <a:pt x="7" y="559"/>
                  </a:cubicBezTo>
                  <a:cubicBezTo>
                    <a:pt x="7" y="563"/>
                    <a:pt x="12" y="566"/>
                    <a:pt x="16" y="565"/>
                  </a:cubicBezTo>
                  <a:cubicBezTo>
                    <a:pt x="20" y="565"/>
                    <a:pt x="23" y="561"/>
                    <a:pt x="22" y="556"/>
                  </a:cubicBezTo>
                  <a:close/>
                  <a:moveTo>
                    <a:pt x="31" y="594"/>
                  </a:moveTo>
                  <a:cubicBezTo>
                    <a:pt x="31" y="594"/>
                    <a:pt x="31" y="594"/>
                    <a:pt x="31" y="594"/>
                  </a:cubicBezTo>
                  <a:cubicBezTo>
                    <a:pt x="30" y="590"/>
                    <a:pt x="25" y="587"/>
                    <a:pt x="21" y="589"/>
                  </a:cubicBezTo>
                  <a:cubicBezTo>
                    <a:pt x="17" y="590"/>
                    <a:pt x="14" y="594"/>
                    <a:pt x="15" y="598"/>
                  </a:cubicBezTo>
                  <a:cubicBezTo>
                    <a:pt x="16" y="603"/>
                    <a:pt x="21" y="605"/>
                    <a:pt x="25" y="604"/>
                  </a:cubicBezTo>
                  <a:cubicBezTo>
                    <a:pt x="29" y="603"/>
                    <a:pt x="32" y="599"/>
                    <a:pt x="31" y="594"/>
                  </a:cubicBezTo>
                  <a:close/>
                  <a:moveTo>
                    <a:pt x="42" y="632"/>
                  </a:moveTo>
                  <a:cubicBezTo>
                    <a:pt x="42" y="632"/>
                    <a:pt x="42" y="632"/>
                    <a:pt x="42" y="632"/>
                  </a:cubicBezTo>
                  <a:cubicBezTo>
                    <a:pt x="41" y="627"/>
                    <a:pt x="36" y="625"/>
                    <a:pt x="32" y="627"/>
                  </a:cubicBezTo>
                  <a:cubicBezTo>
                    <a:pt x="28" y="628"/>
                    <a:pt x="26" y="633"/>
                    <a:pt x="27" y="637"/>
                  </a:cubicBezTo>
                  <a:cubicBezTo>
                    <a:pt x="27" y="637"/>
                    <a:pt x="27" y="637"/>
                    <a:pt x="27" y="637"/>
                  </a:cubicBezTo>
                  <a:cubicBezTo>
                    <a:pt x="29" y="641"/>
                    <a:pt x="33" y="643"/>
                    <a:pt x="37" y="642"/>
                  </a:cubicBezTo>
                  <a:cubicBezTo>
                    <a:pt x="42" y="640"/>
                    <a:pt x="44" y="636"/>
                    <a:pt x="42" y="632"/>
                  </a:cubicBezTo>
                  <a:close/>
                  <a:moveTo>
                    <a:pt x="57" y="668"/>
                  </a:moveTo>
                  <a:cubicBezTo>
                    <a:pt x="57" y="668"/>
                    <a:pt x="57" y="668"/>
                    <a:pt x="57" y="668"/>
                  </a:cubicBezTo>
                  <a:cubicBezTo>
                    <a:pt x="55" y="664"/>
                    <a:pt x="50" y="662"/>
                    <a:pt x="46" y="664"/>
                  </a:cubicBezTo>
                  <a:cubicBezTo>
                    <a:pt x="42" y="666"/>
                    <a:pt x="41" y="670"/>
                    <a:pt x="42" y="674"/>
                  </a:cubicBezTo>
                  <a:cubicBezTo>
                    <a:pt x="42" y="674"/>
                    <a:pt x="42" y="674"/>
                    <a:pt x="42" y="674"/>
                  </a:cubicBezTo>
                  <a:cubicBezTo>
                    <a:pt x="44" y="678"/>
                    <a:pt x="49" y="680"/>
                    <a:pt x="53" y="678"/>
                  </a:cubicBezTo>
                  <a:cubicBezTo>
                    <a:pt x="57" y="676"/>
                    <a:pt x="59" y="672"/>
                    <a:pt x="57" y="668"/>
                  </a:cubicBezTo>
                  <a:close/>
                  <a:moveTo>
                    <a:pt x="75" y="702"/>
                  </a:moveTo>
                  <a:cubicBezTo>
                    <a:pt x="75" y="702"/>
                    <a:pt x="75" y="702"/>
                    <a:pt x="75" y="702"/>
                  </a:cubicBezTo>
                  <a:cubicBezTo>
                    <a:pt x="73" y="699"/>
                    <a:pt x="68" y="697"/>
                    <a:pt x="64" y="699"/>
                  </a:cubicBezTo>
                  <a:cubicBezTo>
                    <a:pt x="60" y="702"/>
                    <a:pt x="59" y="706"/>
                    <a:pt x="61" y="710"/>
                  </a:cubicBezTo>
                  <a:cubicBezTo>
                    <a:pt x="63" y="714"/>
                    <a:pt x="68" y="716"/>
                    <a:pt x="72" y="713"/>
                  </a:cubicBezTo>
                  <a:cubicBezTo>
                    <a:pt x="75" y="711"/>
                    <a:pt x="77" y="706"/>
                    <a:pt x="75" y="702"/>
                  </a:cubicBezTo>
                  <a:close/>
                  <a:moveTo>
                    <a:pt x="95" y="736"/>
                  </a:moveTo>
                  <a:cubicBezTo>
                    <a:pt x="95" y="736"/>
                    <a:pt x="95" y="736"/>
                    <a:pt x="95" y="736"/>
                  </a:cubicBezTo>
                  <a:cubicBezTo>
                    <a:pt x="93" y="732"/>
                    <a:pt x="88" y="731"/>
                    <a:pt x="84" y="733"/>
                  </a:cubicBezTo>
                  <a:cubicBezTo>
                    <a:pt x="81" y="736"/>
                    <a:pt x="80" y="741"/>
                    <a:pt x="82" y="745"/>
                  </a:cubicBezTo>
                  <a:cubicBezTo>
                    <a:pt x="82" y="745"/>
                    <a:pt x="82" y="745"/>
                    <a:pt x="82" y="745"/>
                  </a:cubicBezTo>
                  <a:cubicBezTo>
                    <a:pt x="85" y="748"/>
                    <a:pt x="90" y="749"/>
                    <a:pt x="93" y="747"/>
                  </a:cubicBezTo>
                  <a:cubicBezTo>
                    <a:pt x="97" y="744"/>
                    <a:pt x="98" y="739"/>
                    <a:pt x="95" y="736"/>
                  </a:cubicBezTo>
                  <a:close/>
                  <a:moveTo>
                    <a:pt x="119" y="767"/>
                  </a:moveTo>
                  <a:cubicBezTo>
                    <a:pt x="119" y="767"/>
                    <a:pt x="119" y="767"/>
                    <a:pt x="119" y="767"/>
                  </a:cubicBezTo>
                  <a:cubicBezTo>
                    <a:pt x="116" y="763"/>
                    <a:pt x="111" y="763"/>
                    <a:pt x="107" y="766"/>
                  </a:cubicBezTo>
                  <a:cubicBezTo>
                    <a:pt x="104" y="769"/>
                    <a:pt x="103" y="774"/>
                    <a:pt x="106" y="777"/>
                  </a:cubicBezTo>
                  <a:cubicBezTo>
                    <a:pt x="106" y="777"/>
                    <a:pt x="106" y="777"/>
                    <a:pt x="106" y="777"/>
                  </a:cubicBezTo>
                  <a:cubicBezTo>
                    <a:pt x="109" y="780"/>
                    <a:pt x="114" y="781"/>
                    <a:pt x="117" y="778"/>
                  </a:cubicBezTo>
                  <a:cubicBezTo>
                    <a:pt x="121" y="775"/>
                    <a:pt x="121" y="770"/>
                    <a:pt x="119" y="767"/>
                  </a:cubicBezTo>
                  <a:close/>
                  <a:moveTo>
                    <a:pt x="144" y="796"/>
                  </a:moveTo>
                  <a:cubicBezTo>
                    <a:pt x="144" y="796"/>
                    <a:pt x="144" y="796"/>
                    <a:pt x="144" y="796"/>
                  </a:cubicBezTo>
                  <a:cubicBezTo>
                    <a:pt x="141" y="793"/>
                    <a:pt x="136" y="793"/>
                    <a:pt x="133" y="796"/>
                  </a:cubicBezTo>
                  <a:cubicBezTo>
                    <a:pt x="130" y="799"/>
                    <a:pt x="130" y="804"/>
                    <a:pt x="133" y="807"/>
                  </a:cubicBezTo>
                  <a:cubicBezTo>
                    <a:pt x="133" y="807"/>
                    <a:pt x="133" y="807"/>
                    <a:pt x="133" y="807"/>
                  </a:cubicBezTo>
                  <a:cubicBezTo>
                    <a:pt x="136" y="810"/>
                    <a:pt x="141" y="810"/>
                    <a:pt x="144" y="807"/>
                  </a:cubicBezTo>
                  <a:cubicBezTo>
                    <a:pt x="147" y="804"/>
                    <a:pt x="148" y="799"/>
                    <a:pt x="144" y="796"/>
                  </a:cubicBezTo>
                  <a:close/>
                  <a:moveTo>
                    <a:pt x="173" y="823"/>
                  </a:moveTo>
                  <a:cubicBezTo>
                    <a:pt x="173" y="823"/>
                    <a:pt x="173" y="823"/>
                    <a:pt x="173" y="823"/>
                  </a:cubicBezTo>
                  <a:cubicBezTo>
                    <a:pt x="169" y="820"/>
                    <a:pt x="164" y="820"/>
                    <a:pt x="161" y="824"/>
                  </a:cubicBezTo>
                  <a:cubicBezTo>
                    <a:pt x="159" y="827"/>
                    <a:pt x="159" y="832"/>
                    <a:pt x="162" y="835"/>
                  </a:cubicBezTo>
                  <a:cubicBezTo>
                    <a:pt x="162" y="835"/>
                    <a:pt x="162" y="835"/>
                    <a:pt x="162" y="835"/>
                  </a:cubicBezTo>
                  <a:cubicBezTo>
                    <a:pt x="166" y="838"/>
                    <a:pt x="171" y="838"/>
                    <a:pt x="173" y="834"/>
                  </a:cubicBezTo>
                  <a:cubicBezTo>
                    <a:pt x="176" y="831"/>
                    <a:pt x="176" y="826"/>
                    <a:pt x="173" y="823"/>
                  </a:cubicBezTo>
                  <a:close/>
                  <a:moveTo>
                    <a:pt x="203" y="848"/>
                  </a:moveTo>
                  <a:cubicBezTo>
                    <a:pt x="203" y="848"/>
                    <a:pt x="203" y="848"/>
                    <a:pt x="203" y="848"/>
                  </a:cubicBezTo>
                  <a:cubicBezTo>
                    <a:pt x="200" y="845"/>
                    <a:pt x="195" y="846"/>
                    <a:pt x="192" y="849"/>
                  </a:cubicBezTo>
                  <a:cubicBezTo>
                    <a:pt x="189" y="853"/>
                    <a:pt x="190" y="858"/>
                    <a:pt x="194" y="860"/>
                  </a:cubicBezTo>
                  <a:cubicBezTo>
                    <a:pt x="197" y="863"/>
                    <a:pt x="202" y="862"/>
                    <a:pt x="205" y="859"/>
                  </a:cubicBezTo>
                  <a:cubicBezTo>
                    <a:pt x="207" y="855"/>
                    <a:pt x="207" y="850"/>
                    <a:pt x="203" y="848"/>
                  </a:cubicBezTo>
                  <a:close/>
                </a:path>
              </a:pathLst>
            </a:custGeom>
            <a:solidFill>
              <a:srgbClr val="B4EA54"/>
            </a:solidFill>
            <a:ln>
              <a:noFill/>
            </a:ln>
          </p:spPr>
          <p:txBody>
            <a:bodyPr vert="horz" wrap="square" lIns="68580" tIns="34290" rIns="68580" bIns="34290"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srgbClr val="B4EA54"/>
                </a:solidFill>
                <a:effectLst/>
                <a:uLnTx/>
                <a:uFillTx/>
                <a:latin typeface="Lato"/>
                <a:ea typeface="+mn-ea"/>
                <a:cs typeface="+mn-cs"/>
              </a:endParaRPr>
            </a:p>
          </p:txBody>
        </p:sp>
        <p:sp>
          <p:nvSpPr>
            <p:cNvPr id="25" name="Freeform 7">
              <a:extLst>
                <a:ext uri="{FF2B5EF4-FFF2-40B4-BE49-F238E27FC236}">
                  <a16:creationId xmlns:a16="http://schemas.microsoft.com/office/drawing/2014/main" id="{CBF84F04-16A0-065A-5D5B-6E675DA699A2}"/>
                </a:ext>
              </a:extLst>
            </p:cNvPr>
            <p:cNvSpPr>
              <a:spLocks/>
            </p:cNvSpPr>
            <p:nvPr/>
          </p:nvSpPr>
          <p:spPr bwMode="auto">
            <a:xfrm>
              <a:off x="6665913" y="5213350"/>
              <a:ext cx="60325" cy="60325"/>
            </a:xfrm>
            <a:custGeom>
              <a:avLst/>
              <a:gdLst>
                <a:gd name="T0" fmla="*/ 8 w 16"/>
                <a:gd name="T1" fmla="*/ 16 h 16"/>
                <a:gd name="T2" fmla="*/ 14 w 16"/>
                <a:gd name="T3" fmla="*/ 14 h 16"/>
                <a:gd name="T4" fmla="*/ 16 w 16"/>
                <a:gd name="T5" fmla="*/ 8 h 16"/>
                <a:gd name="T6" fmla="*/ 14 w 16"/>
                <a:gd name="T7" fmla="*/ 2 h 16"/>
                <a:gd name="T8" fmla="*/ 8 w 16"/>
                <a:gd name="T9" fmla="*/ 0 h 16"/>
                <a:gd name="T10" fmla="*/ 2 w 16"/>
                <a:gd name="T11" fmla="*/ 2 h 16"/>
                <a:gd name="T12" fmla="*/ 0 w 16"/>
                <a:gd name="T13" fmla="*/ 8 h 16"/>
                <a:gd name="T14" fmla="*/ 2 w 16"/>
                <a:gd name="T15" fmla="*/ 14 h 16"/>
                <a:gd name="T16" fmla="*/ 8 w 16"/>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8" y="16"/>
                  </a:moveTo>
                  <a:cubicBezTo>
                    <a:pt x="10" y="16"/>
                    <a:pt x="12" y="15"/>
                    <a:pt x="14" y="14"/>
                  </a:cubicBezTo>
                  <a:cubicBezTo>
                    <a:pt x="15" y="12"/>
                    <a:pt x="16" y="10"/>
                    <a:pt x="16" y="8"/>
                  </a:cubicBezTo>
                  <a:cubicBezTo>
                    <a:pt x="16" y="6"/>
                    <a:pt x="15" y="4"/>
                    <a:pt x="14" y="2"/>
                  </a:cubicBezTo>
                  <a:cubicBezTo>
                    <a:pt x="12" y="1"/>
                    <a:pt x="10" y="0"/>
                    <a:pt x="8" y="0"/>
                  </a:cubicBezTo>
                  <a:cubicBezTo>
                    <a:pt x="6" y="0"/>
                    <a:pt x="4" y="1"/>
                    <a:pt x="2" y="2"/>
                  </a:cubicBezTo>
                  <a:cubicBezTo>
                    <a:pt x="1" y="4"/>
                    <a:pt x="0" y="6"/>
                    <a:pt x="0" y="8"/>
                  </a:cubicBezTo>
                  <a:cubicBezTo>
                    <a:pt x="0" y="10"/>
                    <a:pt x="1" y="12"/>
                    <a:pt x="2" y="14"/>
                  </a:cubicBezTo>
                  <a:cubicBezTo>
                    <a:pt x="4" y="15"/>
                    <a:pt x="6" y="16"/>
                    <a:pt x="8" y="16"/>
                  </a:cubicBezTo>
                </a:path>
              </a:pathLst>
            </a:custGeom>
            <a:solidFill>
              <a:schemeClr val="bg1">
                <a:lumMod val="75000"/>
              </a:schemeClr>
            </a:solidFill>
            <a:ln>
              <a:noFill/>
            </a:ln>
          </p:spPr>
          <p:txBody>
            <a:bodyPr vert="horz" wrap="square" lIns="68580" tIns="34290" rIns="68580" bIns="34290"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srgbClr val="B4EA54"/>
                </a:solidFill>
                <a:effectLst/>
                <a:uLnTx/>
                <a:uFillTx/>
                <a:latin typeface="Lato"/>
                <a:ea typeface="+mn-ea"/>
                <a:cs typeface="+mn-cs"/>
              </a:endParaRPr>
            </a:p>
          </p:txBody>
        </p:sp>
      </p:grpSp>
      <p:sp>
        <p:nvSpPr>
          <p:cNvPr id="27" name="Freeform 8">
            <a:extLst>
              <a:ext uri="{FF2B5EF4-FFF2-40B4-BE49-F238E27FC236}">
                <a16:creationId xmlns:a16="http://schemas.microsoft.com/office/drawing/2014/main" id="{1DD944C8-2BBD-01BD-2F69-78215249B9E7}"/>
              </a:ext>
            </a:extLst>
          </p:cNvPr>
          <p:cNvSpPr>
            <a:spLocks/>
          </p:cNvSpPr>
          <p:nvPr/>
        </p:nvSpPr>
        <p:spPr bwMode="auto">
          <a:xfrm>
            <a:off x="5087541" y="2753571"/>
            <a:ext cx="463154" cy="1616251"/>
          </a:xfrm>
          <a:custGeom>
            <a:avLst/>
            <a:gdLst>
              <a:gd name="T0" fmla="*/ 135 w 164"/>
              <a:gd name="T1" fmla="*/ 546 h 574"/>
              <a:gd name="T2" fmla="*/ 73 w 164"/>
              <a:gd name="T3" fmla="*/ 429 h 574"/>
              <a:gd name="T4" fmla="*/ 73 w 164"/>
              <a:gd name="T5" fmla="*/ 429 h 574"/>
              <a:gd name="T6" fmla="*/ 34 w 164"/>
              <a:gd name="T7" fmla="*/ 278 h 574"/>
              <a:gd name="T8" fmla="*/ 34 w 164"/>
              <a:gd name="T9" fmla="*/ 275 h 574"/>
              <a:gd name="T10" fmla="*/ 67 w 164"/>
              <a:gd name="T11" fmla="*/ 138 h 574"/>
              <a:gd name="T12" fmla="*/ 155 w 164"/>
              <a:gd name="T13" fmla="*/ 33 h 574"/>
              <a:gd name="T14" fmla="*/ 158 w 164"/>
              <a:gd name="T15" fmla="*/ 9 h 574"/>
              <a:gd name="T16" fmla="*/ 134 w 164"/>
              <a:gd name="T17" fmla="*/ 6 h 574"/>
              <a:gd name="T18" fmla="*/ 37 w 164"/>
              <a:gd name="T19" fmla="*/ 123 h 574"/>
              <a:gd name="T20" fmla="*/ 0 w 164"/>
              <a:gd name="T21" fmla="*/ 274 h 574"/>
              <a:gd name="T22" fmla="*/ 0 w 164"/>
              <a:gd name="T23" fmla="*/ 278 h 574"/>
              <a:gd name="T24" fmla="*/ 43 w 164"/>
              <a:gd name="T25" fmla="*/ 445 h 574"/>
              <a:gd name="T26" fmla="*/ 58 w 164"/>
              <a:gd name="T27" fmla="*/ 437 h 574"/>
              <a:gd name="T28" fmla="*/ 43 w 164"/>
              <a:gd name="T29" fmla="*/ 445 h 574"/>
              <a:gd name="T30" fmla="*/ 105 w 164"/>
              <a:gd name="T31" fmla="*/ 562 h 574"/>
              <a:gd name="T32" fmla="*/ 128 w 164"/>
              <a:gd name="T33" fmla="*/ 569 h 574"/>
              <a:gd name="T34" fmla="*/ 135 w 164"/>
              <a:gd name="T35" fmla="*/ 546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4" h="574">
                <a:moveTo>
                  <a:pt x="135" y="546"/>
                </a:moveTo>
                <a:cubicBezTo>
                  <a:pt x="73" y="429"/>
                  <a:pt x="73" y="429"/>
                  <a:pt x="73" y="429"/>
                </a:cubicBezTo>
                <a:cubicBezTo>
                  <a:pt x="73" y="429"/>
                  <a:pt x="73" y="429"/>
                  <a:pt x="73" y="429"/>
                </a:cubicBezTo>
                <a:cubicBezTo>
                  <a:pt x="48" y="384"/>
                  <a:pt x="34" y="333"/>
                  <a:pt x="34" y="278"/>
                </a:cubicBezTo>
                <a:cubicBezTo>
                  <a:pt x="34" y="277"/>
                  <a:pt x="34" y="276"/>
                  <a:pt x="34" y="275"/>
                </a:cubicBezTo>
                <a:cubicBezTo>
                  <a:pt x="34" y="226"/>
                  <a:pt x="46" y="179"/>
                  <a:pt x="67" y="138"/>
                </a:cubicBezTo>
                <a:cubicBezTo>
                  <a:pt x="88" y="97"/>
                  <a:pt x="118" y="61"/>
                  <a:pt x="155" y="33"/>
                </a:cubicBezTo>
                <a:cubicBezTo>
                  <a:pt x="162" y="27"/>
                  <a:pt x="164" y="16"/>
                  <a:pt x="158" y="9"/>
                </a:cubicBezTo>
                <a:cubicBezTo>
                  <a:pt x="152" y="1"/>
                  <a:pt x="141" y="0"/>
                  <a:pt x="134" y="6"/>
                </a:cubicBezTo>
                <a:cubicBezTo>
                  <a:pt x="94" y="37"/>
                  <a:pt x="60" y="77"/>
                  <a:pt x="37" y="123"/>
                </a:cubicBezTo>
                <a:cubicBezTo>
                  <a:pt x="14" y="168"/>
                  <a:pt x="0" y="220"/>
                  <a:pt x="0" y="274"/>
                </a:cubicBezTo>
                <a:cubicBezTo>
                  <a:pt x="0" y="276"/>
                  <a:pt x="0" y="277"/>
                  <a:pt x="0" y="278"/>
                </a:cubicBezTo>
                <a:cubicBezTo>
                  <a:pt x="0" y="339"/>
                  <a:pt x="16" y="396"/>
                  <a:pt x="43" y="445"/>
                </a:cubicBezTo>
                <a:cubicBezTo>
                  <a:pt x="58" y="437"/>
                  <a:pt x="58" y="437"/>
                  <a:pt x="58" y="437"/>
                </a:cubicBezTo>
                <a:cubicBezTo>
                  <a:pt x="43" y="445"/>
                  <a:pt x="43" y="445"/>
                  <a:pt x="43" y="445"/>
                </a:cubicBezTo>
                <a:cubicBezTo>
                  <a:pt x="105" y="562"/>
                  <a:pt x="105" y="562"/>
                  <a:pt x="105" y="562"/>
                </a:cubicBezTo>
                <a:cubicBezTo>
                  <a:pt x="109" y="570"/>
                  <a:pt x="120" y="574"/>
                  <a:pt x="128" y="569"/>
                </a:cubicBezTo>
                <a:cubicBezTo>
                  <a:pt x="136" y="565"/>
                  <a:pt x="139" y="554"/>
                  <a:pt x="135" y="546"/>
                </a:cubicBezTo>
              </a:path>
            </a:pathLst>
          </a:custGeom>
          <a:solidFill>
            <a:srgbClr val="ACF2E5"/>
          </a:solidFill>
          <a:ln>
            <a:noFill/>
          </a:ln>
        </p:spPr>
        <p:txBody>
          <a:bodyPr vert="horz" wrap="square" lIns="68453" tIns="34227" rIns="68453" bIns="34227"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prstClr val="black"/>
              </a:solidFill>
              <a:effectLst/>
              <a:uLnTx/>
              <a:uFillTx/>
              <a:latin typeface="Lato"/>
              <a:ea typeface="+mn-ea"/>
              <a:cs typeface="+mn-cs"/>
            </a:endParaRPr>
          </a:p>
        </p:txBody>
      </p:sp>
      <p:sp>
        <p:nvSpPr>
          <p:cNvPr id="29" name="Freeform 9">
            <a:extLst>
              <a:ext uri="{FF2B5EF4-FFF2-40B4-BE49-F238E27FC236}">
                <a16:creationId xmlns:a16="http://schemas.microsoft.com/office/drawing/2014/main" id="{E5B74F0B-98A3-A5C6-91BD-A1C355841DAA}"/>
              </a:ext>
            </a:extLst>
          </p:cNvPr>
          <p:cNvSpPr>
            <a:spLocks/>
          </p:cNvSpPr>
          <p:nvPr/>
        </p:nvSpPr>
        <p:spPr bwMode="auto">
          <a:xfrm>
            <a:off x="5460208" y="2568178"/>
            <a:ext cx="1497806" cy="656008"/>
          </a:xfrm>
          <a:custGeom>
            <a:avLst/>
            <a:gdLst>
              <a:gd name="T0" fmla="*/ 30 w 531"/>
              <a:gd name="T1" fmla="*/ 93 h 233"/>
              <a:gd name="T2" fmla="*/ 207 w 531"/>
              <a:gd name="T3" fmla="*/ 34 h 233"/>
              <a:gd name="T4" fmla="*/ 212 w 531"/>
              <a:gd name="T5" fmla="*/ 34 h 233"/>
              <a:gd name="T6" fmla="*/ 384 w 531"/>
              <a:gd name="T7" fmla="*/ 86 h 233"/>
              <a:gd name="T8" fmla="*/ 496 w 531"/>
              <a:gd name="T9" fmla="*/ 220 h 233"/>
              <a:gd name="T10" fmla="*/ 518 w 531"/>
              <a:gd name="T11" fmla="*/ 229 h 233"/>
              <a:gd name="T12" fmla="*/ 527 w 531"/>
              <a:gd name="T13" fmla="*/ 207 h 233"/>
              <a:gd name="T14" fmla="*/ 403 w 531"/>
              <a:gd name="T15" fmla="*/ 58 h 233"/>
              <a:gd name="T16" fmla="*/ 212 w 531"/>
              <a:gd name="T17" fmla="*/ 0 h 233"/>
              <a:gd name="T18" fmla="*/ 207 w 531"/>
              <a:gd name="T19" fmla="*/ 0 h 233"/>
              <a:gd name="T20" fmla="*/ 10 w 531"/>
              <a:gd name="T21" fmla="*/ 66 h 233"/>
              <a:gd name="T22" fmla="*/ 6 w 531"/>
              <a:gd name="T23" fmla="*/ 90 h 233"/>
              <a:gd name="T24" fmla="*/ 30 w 531"/>
              <a:gd name="T25" fmla="*/ 9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1" h="233">
                <a:moveTo>
                  <a:pt x="30" y="93"/>
                </a:moveTo>
                <a:cubicBezTo>
                  <a:pt x="80" y="57"/>
                  <a:pt x="141" y="35"/>
                  <a:pt x="207" y="34"/>
                </a:cubicBezTo>
                <a:cubicBezTo>
                  <a:pt x="209" y="34"/>
                  <a:pt x="210" y="34"/>
                  <a:pt x="212" y="34"/>
                </a:cubicBezTo>
                <a:cubicBezTo>
                  <a:pt x="275" y="34"/>
                  <a:pt x="334" y="53"/>
                  <a:pt x="384" y="86"/>
                </a:cubicBezTo>
                <a:cubicBezTo>
                  <a:pt x="433" y="119"/>
                  <a:pt x="472" y="166"/>
                  <a:pt x="496" y="220"/>
                </a:cubicBezTo>
                <a:cubicBezTo>
                  <a:pt x="500" y="229"/>
                  <a:pt x="510" y="233"/>
                  <a:pt x="518" y="229"/>
                </a:cubicBezTo>
                <a:cubicBezTo>
                  <a:pt x="527" y="225"/>
                  <a:pt x="531" y="216"/>
                  <a:pt x="527" y="207"/>
                </a:cubicBezTo>
                <a:cubicBezTo>
                  <a:pt x="501" y="146"/>
                  <a:pt x="457" y="94"/>
                  <a:pt x="403" y="58"/>
                </a:cubicBezTo>
                <a:cubicBezTo>
                  <a:pt x="348" y="21"/>
                  <a:pt x="282" y="0"/>
                  <a:pt x="212" y="0"/>
                </a:cubicBezTo>
                <a:cubicBezTo>
                  <a:pt x="210" y="0"/>
                  <a:pt x="208" y="0"/>
                  <a:pt x="207" y="0"/>
                </a:cubicBezTo>
                <a:cubicBezTo>
                  <a:pt x="133" y="1"/>
                  <a:pt x="65" y="25"/>
                  <a:pt x="10" y="66"/>
                </a:cubicBezTo>
                <a:cubicBezTo>
                  <a:pt x="2" y="72"/>
                  <a:pt x="0" y="82"/>
                  <a:pt x="6" y="90"/>
                </a:cubicBezTo>
                <a:cubicBezTo>
                  <a:pt x="12" y="97"/>
                  <a:pt x="22" y="99"/>
                  <a:pt x="30" y="93"/>
                </a:cubicBezTo>
              </a:path>
            </a:pathLst>
          </a:custGeom>
          <a:solidFill>
            <a:srgbClr val="ACF2E5"/>
          </a:solidFill>
          <a:ln>
            <a:noFill/>
          </a:ln>
        </p:spPr>
        <p:txBody>
          <a:bodyPr vert="horz" wrap="square" lIns="68453" tIns="34227" rIns="68453" bIns="34227"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prstClr val="black"/>
              </a:solidFill>
              <a:effectLst/>
              <a:uLnTx/>
              <a:uFillTx/>
              <a:latin typeface="Lato"/>
              <a:ea typeface="+mn-ea"/>
              <a:cs typeface="+mn-cs"/>
            </a:endParaRPr>
          </a:p>
        </p:txBody>
      </p:sp>
      <p:sp>
        <p:nvSpPr>
          <p:cNvPr id="31" name="Freeform 11">
            <a:extLst>
              <a:ext uri="{FF2B5EF4-FFF2-40B4-BE49-F238E27FC236}">
                <a16:creationId xmlns:a16="http://schemas.microsoft.com/office/drawing/2014/main" id="{08623FDF-0B78-BE41-FFF4-6D81B745B593}"/>
              </a:ext>
            </a:extLst>
          </p:cNvPr>
          <p:cNvSpPr>
            <a:spLocks/>
          </p:cNvSpPr>
          <p:nvPr/>
        </p:nvSpPr>
        <p:spPr bwMode="auto">
          <a:xfrm>
            <a:off x="5470923" y="4409041"/>
            <a:ext cx="1188244" cy="991142"/>
          </a:xfrm>
          <a:custGeom>
            <a:avLst/>
            <a:gdLst>
              <a:gd name="T0" fmla="*/ 387 w 421"/>
              <a:gd name="T1" fmla="*/ 17 h 352"/>
              <a:gd name="T2" fmla="*/ 387 w 421"/>
              <a:gd name="T3" fmla="*/ 47 h 352"/>
              <a:gd name="T4" fmla="*/ 383 w 421"/>
              <a:gd name="T5" fmla="*/ 58 h 352"/>
              <a:gd name="T6" fmla="*/ 373 w 421"/>
              <a:gd name="T7" fmla="*/ 62 h 352"/>
              <a:gd name="T8" fmla="*/ 59 w 421"/>
              <a:gd name="T9" fmla="*/ 62 h 352"/>
              <a:gd name="T10" fmla="*/ 17 w 421"/>
              <a:gd name="T11" fmla="*/ 79 h 352"/>
              <a:gd name="T12" fmla="*/ 0 w 421"/>
              <a:gd name="T13" fmla="*/ 122 h 352"/>
              <a:gd name="T14" fmla="*/ 17 w 421"/>
              <a:gd name="T15" fmla="*/ 164 h 352"/>
              <a:gd name="T16" fmla="*/ 59 w 421"/>
              <a:gd name="T17" fmla="*/ 181 h 352"/>
              <a:gd name="T18" fmla="*/ 319 w 421"/>
              <a:gd name="T19" fmla="*/ 181 h 352"/>
              <a:gd name="T20" fmla="*/ 336 w 421"/>
              <a:gd name="T21" fmla="*/ 188 h 352"/>
              <a:gd name="T22" fmla="*/ 343 w 421"/>
              <a:gd name="T23" fmla="*/ 205 h 352"/>
              <a:gd name="T24" fmla="*/ 336 w 421"/>
              <a:gd name="T25" fmla="*/ 222 h 352"/>
              <a:gd name="T26" fmla="*/ 319 w 421"/>
              <a:gd name="T27" fmla="*/ 229 h 352"/>
              <a:gd name="T28" fmla="*/ 115 w 421"/>
              <a:gd name="T29" fmla="*/ 229 h 352"/>
              <a:gd name="T30" fmla="*/ 71 w 421"/>
              <a:gd name="T31" fmla="*/ 247 h 352"/>
              <a:gd name="T32" fmla="*/ 53 w 421"/>
              <a:gd name="T33" fmla="*/ 290 h 352"/>
              <a:gd name="T34" fmla="*/ 71 w 421"/>
              <a:gd name="T35" fmla="*/ 334 h 352"/>
              <a:gd name="T36" fmla="*/ 115 w 421"/>
              <a:gd name="T37" fmla="*/ 352 h 352"/>
              <a:gd name="T38" fmla="*/ 209 w 421"/>
              <a:gd name="T39" fmla="*/ 352 h 352"/>
              <a:gd name="T40" fmla="*/ 257 w 421"/>
              <a:gd name="T41" fmla="*/ 352 h 352"/>
              <a:gd name="T42" fmla="*/ 274 w 421"/>
              <a:gd name="T43" fmla="*/ 335 h 352"/>
              <a:gd name="T44" fmla="*/ 257 w 421"/>
              <a:gd name="T45" fmla="*/ 318 h 352"/>
              <a:gd name="T46" fmla="*/ 209 w 421"/>
              <a:gd name="T47" fmla="*/ 318 h 352"/>
              <a:gd name="T48" fmla="*/ 115 w 421"/>
              <a:gd name="T49" fmla="*/ 318 h 352"/>
              <a:gd name="T50" fmla="*/ 95 w 421"/>
              <a:gd name="T51" fmla="*/ 310 h 352"/>
              <a:gd name="T52" fmla="*/ 87 w 421"/>
              <a:gd name="T53" fmla="*/ 290 h 352"/>
              <a:gd name="T54" fmla="*/ 95 w 421"/>
              <a:gd name="T55" fmla="*/ 271 h 352"/>
              <a:gd name="T56" fmla="*/ 115 w 421"/>
              <a:gd name="T57" fmla="*/ 262 h 352"/>
              <a:gd name="T58" fmla="*/ 319 w 421"/>
              <a:gd name="T59" fmla="*/ 262 h 352"/>
              <a:gd name="T60" fmla="*/ 360 w 421"/>
              <a:gd name="T61" fmla="*/ 246 h 352"/>
              <a:gd name="T62" fmla="*/ 377 w 421"/>
              <a:gd name="T63" fmla="*/ 205 h 352"/>
              <a:gd name="T64" fmla="*/ 360 w 421"/>
              <a:gd name="T65" fmla="*/ 164 h 352"/>
              <a:gd name="T66" fmla="*/ 319 w 421"/>
              <a:gd name="T67" fmla="*/ 147 h 352"/>
              <a:gd name="T68" fmla="*/ 59 w 421"/>
              <a:gd name="T69" fmla="*/ 147 h 352"/>
              <a:gd name="T70" fmla="*/ 41 w 421"/>
              <a:gd name="T71" fmla="*/ 140 h 352"/>
              <a:gd name="T72" fmla="*/ 34 w 421"/>
              <a:gd name="T73" fmla="*/ 122 h 352"/>
              <a:gd name="T74" fmla="*/ 41 w 421"/>
              <a:gd name="T75" fmla="*/ 103 h 352"/>
              <a:gd name="T76" fmla="*/ 59 w 421"/>
              <a:gd name="T77" fmla="*/ 96 h 352"/>
              <a:gd name="T78" fmla="*/ 373 w 421"/>
              <a:gd name="T79" fmla="*/ 96 h 352"/>
              <a:gd name="T80" fmla="*/ 407 w 421"/>
              <a:gd name="T81" fmla="*/ 82 h 352"/>
              <a:gd name="T82" fmla="*/ 421 w 421"/>
              <a:gd name="T83" fmla="*/ 47 h 352"/>
              <a:gd name="T84" fmla="*/ 421 w 421"/>
              <a:gd name="T85" fmla="*/ 17 h 352"/>
              <a:gd name="T86" fmla="*/ 404 w 421"/>
              <a:gd name="T87" fmla="*/ 0 h 352"/>
              <a:gd name="T88" fmla="*/ 387 w 421"/>
              <a:gd name="T89" fmla="*/ 1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1" h="352">
                <a:moveTo>
                  <a:pt x="387" y="17"/>
                </a:moveTo>
                <a:cubicBezTo>
                  <a:pt x="387" y="47"/>
                  <a:pt x="387" y="47"/>
                  <a:pt x="387" y="47"/>
                </a:cubicBezTo>
                <a:cubicBezTo>
                  <a:pt x="387" y="51"/>
                  <a:pt x="386" y="55"/>
                  <a:pt x="383" y="58"/>
                </a:cubicBezTo>
                <a:cubicBezTo>
                  <a:pt x="380" y="60"/>
                  <a:pt x="377" y="62"/>
                  <a:pt x="373" y="62"/>
                </a:cubicBezTo>
                <a:cubicBezTo>
                  <a:pt x="59" y="62"/>
                  <a:pt x="59" y="62"/>
                  <a:pt x="59" y="62"/>
                </a:cubicBezTo>
                <a:cubicBezTo>
                  <a:pt x="43" y="62"/>
                  <a:pt x="28" y="69"/>
                  <a:pt x="17" y="79"/>
                </a:cubicBezTo>
                <a:cubicBezTo>
                  <a:pt x="7" y="90"/>
                  <a:pt x="0" y="105"/>
                  <a:pt x="0" y="122"/>
                </a:cubicBezTo>
                <a:cubicBezTo>
                  <a:pt x="0" y="138"/>
                  <a:pt x="7" y="153"/>
                  <a:pt x="17" y="164"/>
                </a:cubicBezTo>
                <a:cubicBezTo>
                  <a:pt x="28" y="174"/>
                  <a:pt x="43" y="181"/>
                  <a:pt x="59" y="181"/>
                </a:cubicBezTo>
                <a:cubicBezTo>
                  <a:pt x="319" y="181"/>
                  <a:pt x="319" y="181"/>
                  <a:pt x="319" y="181"/>
                </a:cubicBezTo>
                <a:cubicBezTo>
                  <a:pt x="326" y="181"/>
                  <a:pt x="332" y="184"/>
                  <a:pt x="336" y="188"/>
                </a:cubicBezTo>
                <a:cubicBezTo>
                  <a:pt x="341" y="192"/>
                  <a:pt x="343" y="198"/>
                  <a:pt x="343" y="205"/>
                </a:cubicBezTo>
                <a:cubicBezTo>
                  <a:pt x="343" y="211"/>
                  <a:pt x="341" y="217"/>
                  <a:pt x="336" y="222"/>
                </a:cubicBezTo>
                <a:cubicBezTo>
                  <a:pt x="332" y="226"/>
                  <a:pt x="326" y="229"/>
                  <a:pt x="319" y="229"/>
                </a:cubicBezTo>
                <a:cubicBezTo>
                  <a:pt x="115" y="229"/>
                  <a:pt x="115" y="229"/>
                  <a:pt x="115" y="229"/>
                </a:cubicBezTo>
                <a:cubicBezTo>
                  <a:pt x="98" y="229"/>
                  <a:pt x="82" y="236"/>
                  <a:pt x="71" y="247"/>
                </a:cubicBezTo>
                <a:cubicBezTo>
                  <a:pt x="60" y="258"/>
                  <a:pt x="53" y="273"/>
                  <a:pt x="53" y="290"/>
                </a:cubicBezTo>
                <a:cubicBezTo>
                  <a:pt x="53" y="307"/>
                  <a:pt x="60" y="323"/>
                  <a:pt x="71" y="334"/>
                </a:cubicBezTo>
                <a:cubicBezTo>
                  <a:pt x="82" y="345"/>
                  <a:pt x="98" y="352"/>
                  <a:pt x="115" y="352"/>
                </a:cubicBezTo>
                <a:cubicBezTo>
                  <a:pt x="209" y="352"/>
                  <a:pt x="209" y="352"/>
                  <a:pt x="209" y="352"/>
                </a:cubicBezTo>
                <a:cubicBezTo>
                  <a:pt x="257" y="352"/>
                  <a:pt x="257" y="352"/>
                  <a:pt x="257" y="352"/>
                </a:cubicBezTo>
                <a:cubicBezTo>
                  <a:pt x="267" y="352"/>
                  <a:pt x="274" y="345"/>
                  <a:pt x="274" y="335"/>
                </a:cubicBezTo>
                <a:cubicBezTo>
                  <a:pt x="274" y="326"/>
                  <a:pt x="267" y="318"/>
                  <a:pt x="257" y="318"/>
                </a:cubicBezTo>
                <a:cubicBezTo>
                  <a:pt x="209" y="318"/>
                  <a:pt x="209" y="318"/>
                  <a:pt x="209" y="318"/>
                </a:cubicBezTo>
                <a:cubicBezTo>
                  <a:pt x="115" y="318"/>
                  <a:pt x="115" y="318"/>
                  <a:pt x="115" y="318"/>
                </a:cubicBezTo>
                <a:cubicBezTo>
                  <a:pt x="107" y="318"/>
                  <a:pt x="100" y="315"/>
                  <a:pt x="95" y="310"/>
                </a:cubicBezTo>
                <a:cubicBezTo>
                  <a:pt x="90" y="305"/>
                  <a:pt x="87" y="298"/>
                  <a:pt x="87" y="290"/>
                </a:cubicBezTo>
                <a:cubicBezTo>
                  <a:pt x="87" y="283"/>
                  <a:pt x="90" y="276"/>
                  <a:pt x="95" y="271"/>
                </a:cubicBezTo>
                <a:cubicBezTo>
                  <a:pt x="100" y="266"/>
                  <a:pt x="107" y="262"/>
                  <a:pt x="115" y="262"/>
                </a:cubicBezTo>
                <a:cubicBezTo>
                  <a:pt x="319" y="262"/>
                  <a:pt x="319" y="262"/>
                  <a:pt x="319" y="262"/>
                </a:cubicBezTo>
                <a:cubicBezTo>
                  <a:pt x="335" y="262"/>
                  <a:pt x="350" y="256"/>
                  <a:pt x="360" y="246"/>
                </a:cubicBezTo>
                <a:cubicBezTo>
                  <a:pt x="371" y="235"/>
                  <a:pt x="377" y="221"/>
                  <a:pt x="377" y="205"/>
                </a:cubicBezTo>
                <a:cubicBezTo>
                  <a:pt x="377" y="189"/>
                  <a:pt x="371" y="174"/>
                  <a:pt x="360" y="164"/>
                </a:cubicBezTo>
                <a:cubicBezTo>
                  <a:pt x="350" y="154"/>
                  <a:pt x="335" y="147"/>
                  <a:pt x="319" y="147"/>
                </a:cubicBezTo>
                <a:cubicBezTo>
                  <a:pt x="59" y="147"/>
                  <a:pt x="59" y="147"/>
                  <a:pt x="59" y="147"/>
                </a:cubicBezTo>
                <a:cubicBezTo>
                  <a:pt x="52" y="147"/>
                  <a:pt x="46" y="144"/>
                  <a:pt x="41" y="140"/>
                </a:cubicBezTo>
                <a:cubicBezTo>
                  <a:pt x="37" y="135"/>
                  <a:pt x="34" y="129"/>
                  <a:pt x="34" y="122"/>
                </a:cubicBezTo>
                <a:cubicBezTo>
                  <a:pt x="34" y="114"/>
                  <a:pt x="37" y="108"/>
                  <a:pt x="41" y="103"/>
                </a:cubicBezTo>
                <a:cubicBezTo>
                  <a:pt x="46" y="99"/>
                  <a:pt x="52" y="96"/>
                  <a:pt x="59" y="96"/>
                </a:cubicBezTo>
                <a:cubicBezTo>
                  <a:pt x="373" y="96"/>
                  <a:pt x="373" y="96"/>
                  <a:pt x="373" y="96"/>
                </a:cubicBezTo>
                <a:cubicBezTo>
                  <a:pt x="386" y="96"/>
                  <a:pt x="398" y="90"/>
                  <a:pt x="407" y="82"/>
                </a:cubicBezTo>
                <a:cubicBezTo>
                  <a:pt x="416" y="73"/>
                  <a:pt x="421" y="61"/>
                  <a:pt x="421" y="47"/>
                </a:cubicBezTo>
                <a:cubicBezTo>
                  <a:pt x="421" y="17"/>
                  <a:pt x="421" y="17"/>
                  <a:pt x="421" y="17"/>
                </a:cubicBezTo>
                <a:cubicBezTo>
                  <a:pt x="421" y="7"/>
                  <a:pt x="414" y="0"/>
                  <a:pt x="404" y="0"/>
                </a:cubicBezTo>
                <a:cubicBezTo>
                  <a:pt x="395" y="0"/>
                  <a:pt x="387" y="7"/>
                  <a:pt x="387" y="17"/>
                </a:cubicBezTo>
              </a:path>
            </a:pathLst>
          </a:custGeom>
          <a:solidFill>
            <a:srgbClr val="ACF2E5"/>
          </a:solidFill>
          <a:ln>
            <a:noFill/>
          </a:ln>
        </p:spPr>
        <p:txBody>
          <a:bodyPr vert="horz" wrap="square" lIns="68453" tIns="34227" rIns="68453" bIns="34227"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prstClr val="black"/>
              </a:solidFill>
              <a:effectLst/>
              <a:uLnTx/>
              <a:uFillTx/>
              <a:latin typeface="Lato"/>
              <a:ea typeface="+mn-ea"/>
              <a:cs typeface="+mn-cs"/>
            </a:endParaRPr>
          </a:p>
        </p:txBody>
      </p:sp>
      <p:sp>
        <p:nvSpPr>
          <p:cNvPr id="32" name="Freeform 12">
            <a:extLst>
              <a:ext uri="{FF2B5EF4-FFF2-40B4-BE49-F238E27FC236}">
                <a16:creationId xmlns:a16="http://schemas.microsoft.com/office/drawing/2014/main" id="{7877E22D-9CDC-8E90-05B9-323A25888077}"/>
              </a:ext>
            </a:extLst>
          </p:cNvPr>
          <p:cNvSpPr>
            <a:spLocks/>
          </p:cNvSpPr>
          <p:nvPr/>
        </p:nvSpPr>
        <p:spPr bwMode="auto">
          <a:xfrm>
            <a:off x="5414964" y="4192746"/>
            <a:ext cx="55960" cy="103392"/>
          </a:xfrm>
          <a:custGeom>
            <a:avLst/>
            <a:gdLst>
              <a:gd name="T0" fmla="*/ 0 w 20"/>
              <a:gd name="T1" fmla="*/ 0 h 37"/>
              <a:gd name="T2" fmla="*/ 19 w 20"/>
              <a:gd name="T3" fmla="*/ 35 h 37"/>
              <a:gd name="T4" fmla="*/ 20 w 20"/>
              <a:gd name="T5" fmla="*/ 37 h 37"/>
              <a:gd name="T6" fmla="*/ 19 w 20"/>
              <a:gd name="T7" fmla="*/ 35 h 37"/>
              <a:gd name="T8" fmla="*/ 0 w 20"/>
              <a:gd name="T9" fmla="*/ 0 h 37"/>
            </a:gdLst>
            <a:ahLst/>
            <a:cxnLst>
              <a:cxn ang="0">
                <a:pos x="T0" y="T1"/>
              </a:cxn>
              <a:cxn ang="0">
                <a:pos x="T2" y="T3"/>
              </a:cxn>
              <a:cxn ang="0">
                <a:pos x="T4" y="T5"/>
              </a:cxn>
              <a:cxn ang="0">
                <a:pos x="T6" y="T7"/>
              </a:cxn>
              <a:cxn ang="0">
                <a:pos x="T8" y="T9"/>
              </a:cxn>
            </a:cxnLst>
            <a:rect l="0" t="0" r="r" b="b"/>
            <a:pathLst>
              <a:path w="20" h="37">
                <a:moveTo>
                  <a:pt x="0" y="0"/>
                </a:moveTo>
                <a:cubicBezTo>
                  <a:pt x="19" y="35"/>
                  <a:pt x="19" y="35"/>
                  <a:pt x="19" y="35"/>
                </a:cubicBezTo>
                <a:cubicBezTo>
                  <a:pt x="19" y="36"/>
                  <a:pt x="20" y="37"/>
                  <a:pt x="20" y="37"/>
                </a:cubicBezTo>
                <a:cubicBezTo>
                  <a:pt x="20" y="37"/>
                  <a:pt x="19" y="36"/>
                  <a:pt x="19" y="35"/>
                </a:cubicBezTo>
                <a:cubicBezTo>
                  <a:pt x="0" y="0"/>
                  <a:pt x="0" y="0"/>
                  <a:pt x="0" y="0"/>
                </a:cubicBezTo>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453" tIns="34227" rIns="68453" bIns="34227"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prstClr val="black"/>
              </a:solidFill>
              <a:effectLst/>
              <a:uLnTx/>
              <a:uFillTx/>
              <a:latin typeface="Lato"/>
              <a:ea typeface="+mn-ea"/>
              <a:cs typeface="+mn-cs"/>
            </a:endParaRPr>
          </a:p>
        </p:txBody>
      </p:sp>
      <p:sp>
        <p:nvSpPr>
          <p:cNvPr id="33" name="Freeform 13">
            <a:extLst>
              <a:ext uri="{FF2B5EF4-FFF2-40B4-BE49-F238E27FC236}">
                <a16:creationId xmlns:a16="http://schemas.microsoft.com/office/drawing/2014/main" id="{0CC249A4-08D2-DADF-F5C7-14C14316F984}"/>
              </a:ext>
            </a:extLst>
          </p:cNvPr>
          <p:cNvSpPr>
            <a:spLocks/>
          </p:cNvSpPr>
          <p:nvPr/>
        </p:nvSpPr>
        <p:spPr bwMode="auto">
          <a:xfrm>
            <a:off x="5305426" y="4133325"/>
            <a:ext cx="171450" cy="228177"/>
          </a:xfrm>
          <a:custGeom>
            <a:avLst/>
            <a:gdLst>
              <a:gd name="T0" fmla="*/ 28 w 61"/>
              <a:gd name="T1" fmla="*/ 0 h 81"/>
              <a:gd name="T2" fmla="*/ 0 w 61"/>
              <a:gd name="T3" fmla="*/ 20 h 81"/>
              <a:gd name="T4" fmla="*/ 28 w 61"/>
              <a:gd name="T5" fmla="*/ 72 h 81"/>
              <a:gd name="T6" fmla="*/ 40 w 61"/>
              <a:gd name="T7" fmla="*/ 81 h 81"/>
              <a:gd name="T8" fmla="*/ 55 w 61"/>
              <a:gd name="T9" fmla="*/ 76 h 81"/>
              <a:gd name="T10" fmla="*/ 59 w 61"/>
              <a:gd name="T11" fmla="*/ 58 h 81"/>
              <a:gd name="T12" fmla="*/ 58 w 61"/>
              <a:gd name="T13" fmla="*/ 56 h 81"/>
              <a:gd name="T14" fmla="*/ 39 w 61"/>
              <a:gd name="T15" fmla="*/ 21 h 81"/>
              <a:gd name="T16" fmla="*/ 28 w 61"/>
              <a:gd name="T17"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81">
                <a:moveTo>
                  <a:pt x="28" y="0"/>
                </a:moveTo>
                <a:cubicBezTo>
                  <a:pt x="16" y="2"/>
                  <a:pt x="6" y="10"/>
                  <a:pt x="0" y="20"/>
                </a:cubicBezTo>
                <a:cubicBezTo>
                  <a:pt x="28" y="72"/>
                  <a:pt x="28" y="72"/>
                  <a:pt x="28" y="72"/>
                </a:cubicBezTo>
                <a:cubicBezTo>
                  <a:pt x="31" y="77"/>
                  <a:pt x="35" y="80"/>
                  <a:pt x="40" y="81"/>
                </a:cubicBezTo>
                <a:cubicBezTo>
                  <a:pt x="46" y="80"/>
                  <a:pt x="51" y="78"/>
                  <a:pt x="55" y="76"/>
                </a:cubicBezTo>
                <a:cubicBezTo>
                  <a:pt x="60" y="71"/>
                  <a:pt x="61" y="64"/>
                  <a:pt x="59" y="58"/>
                </a:cubicBezTo>
                <a:cubicBezTo>
                  <a:pt x="59" y="58"/>
                  <a:pt x="58" y="57"/>
                  <a:pt x="58" y="56"/>
                </a:cubicBezTo>
                <a:cubicBezTo>
                  <a:pt x="39" y="21"/>
                  <a:pt x="39" y="21"/>
                  <a:pt x="39" y="21"/>
                </a:cubicBezTo>
                <a:cubicBezTo>
                  <a:pt x="28" y="0"/>
                  <a:pt x="28" y="0"/>
                  <a:pt x="28" y="0"/>
                </a:cubicBezTo>
              </a:path>
            </a:pathLst>
          </a:custGeom>
          <a:solidFill>
            <a:srgbClr val="77CA3E"/>
          </a:solidFill>
          <a:ln>
            <a:noFill/>
          </a:ln>
        </p:spPr>
        <p:txBody>
          <a:bodyPr vert="horz" wrap="square" lIns="68453" tIns="34227" rIns="68453" bIns="34227"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prstClr val="black"/>
              </a:solidFill>
              <a:effectLst/>
              <a:uLnTx/>
              <a:uFillTx/>
              <a:latin typeface="Lato"/>
              <a:ea typeface="+mn-ea"/>
              <a:cs typeface="+mn-cs"/>
            </a:endParaRPr>
          </a:p>
        </p:txBody>
      </p:sp>
      <p:sp>
        <p:nvSpPr>
          <p:cNvPr id="34" name="Oval 33">
            <a:extLst>
              <a:ext uri="{FF2B5EF4-FFF2-40B4-BE49-F238E27FC236}">
                <a16:creationId xmlns:a16="http://schemas.microsoft.com/office/drawing/2014/main" id="{362FAD2B-7F14-29FC-B902-E836811B982F}"/>
              </a:ext>
            </a:extLst>
          </p:cNvPr>
          <p:cNvSpPr>
            <a:spLocks noChangeArrowheads="1"/>
          </p:cNvSpPr>
          <p:nvPr/>
        </p:nvSpPr>
        <p:spPr bwMode="auto">
          <a:xfrm>
            <a:off x="5310189" y="4195123"/>
            <a:ext cx="232172" cy="228177"/>
          </a:xfrm>
          <a:prstGeom prst="ellipse">
            <a:avLst/>
          </a:prstGeom>
          <a:solidFill>
            <a:srgbClr val="2BBC2B"/>
          </a:solidFill>
          <a:ln>
            <a:noFill/>
          </a:ln>
        </p:spPr>
        <p:txBody>
          <a:bodyPr vert="horz" wrap="square" lIns="68453" tIns="34227" rIns="68453" bIns="34227"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prstClr val="black"/>
              </a:solidFill>
              <a:effectLst/>
              <a:uLnTx/>
              <a:uFillTx/>
              <a:latin typeface="Lato"/>
              <a:ea typeface="+mn-ea"/>
              <a:cs typeface="+mn-cs"/>
            </a:endParaRPr>
          </a:p>
        </p:txBody>
      </p:sp>
      <p:sp>
        <p:nvSpPr>
          <p:cNvPr id="35" name="Freeform 15">
            <a:extLst>
              <a:ext uri="{FF2B5EF4-FFF2-40B4-BE49-F238E27FC236}">
                <a16:creationId xmlns:a16="http://schemas.microsoft.com/office/drawing/2014/main" id="{47D6C25D-7F37-FD76-4646-0EE900983B41}"/>
              </a:ext>
            </a:extLst>
          </p:cNvPr>
          <p:cNvSpPr>
            <a:spLocks/>
          </p:cNvSpPr>
          <p:nvPr/>
        </p:nvSpPr>
        <p:spPr bwMode="auto">
          <a:xfrm>
            <a:off x="5344716" y="2761889"/>
            <a:ext cx="132160" cy="118843"/>
          </a:xfrm>
          <a:custGeom>
            <a:avLst/>
            <a:gdLst>
              <a:gd name="T0" fmla="*/ 47 w 47"/>
              <a:gd name="T1" fmla="*/ 0 h 42"/>
              <a:gd name="T2" fmla="*/ 43 w 47"/>
              <a:gd name="T3" fmla="*/ 3 h 42"/>
              <a:gd name="T4" fmla="*/ 0 w 47"/>
              <a:gd name="T5" fmla="*/ 42 h 42"/>
              <a:gd name="T6" fmla="*/ 0 w 47"/>
              <a:gd name="T7" fmla="*/ 42 h 42"/>
              <a:gd name="T8" fmla="*/ 43 w 47"/>
              <a:gd name="T9" fmla="*/ 3 h 42"/>
              <a:gd name="T10" fmla="*/ 47 w 47"/>
              <a:gd name="T11" fmla="*/ 0 h 42"/>
              <a:gd name="T12" fmla="*/ 47 w 47"/>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47" h="42">
                <a:moveTo>
                  <a:pt x="47" y="0"/>
                </a:moveTo>
                <a:cubicBezTo>
                  <a:pt x="46" y="1"/>
                  <a:pt x="44" y="2"/>
                  <a:pt x="43" y="3"/>
                </a:cubicBezTo>
                <a:cubicBezTo>
                  <a:pt x="27" y="15"/>
                  <a:pt x="13" y="28"/>
                  <a:pt x="0" y="42"/>
                </a:cubicBezTo>
                <a:cubicBezTo>
                  <a:pt x="0" y="42"/>
                  <a:pt x="0" y="42"/>
                  <a:pt x="0" y="42"/>
                </a:cubicBezTo>
                <a:cubicBezTo>
                  <a:pt x="13" y="28"/>
                  <a:pt x="28" y="15"/>
                  <a:pt x="43" y="3"/>
                </a:cubicBezTo>
                <a:cubicBezTo>
                  <a:pt x="44" y="2"/>
                  <a:pt x="46" y="1"/>
                  <a:pt x="47" y="0"/>
                </a:cubicBezTo>
                <a:cubicBezTo>
                  <a:pt x="47" y="0"/>
                  <a:pt x="47" y="0"/>
                  <a:pt x="47" y="0"/>
                </a:cubicBezTo>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453" tIns="34227" rIns="68453" bIns="34227"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prstClr val="black"/>
              </a:solidFill>
              <a:effectLst/>
              <a:uLnTx/>
              <a:uFillTx/>
              <a:latin typeface="Lato"/>
              <a:ea typeface="+mn-ea"/>
              <a:cs typeface="+mn-cs"/>
            </a:endParaRPr>
          </a:p>
        </p:txBody>
      </p:sp>
      <p:sp>
        <p:nvSpPr>
          <p:cNvPr id="36" name="Freeform 16">
            <a:extLst>
              <a:ext uri="{FF2B5EF4-FFF2-40B4-BE49-F238E27FC236}">
                <a16:creationId xmlns:a16="http://schemas.microsoft.com/office/drawing/2014/main" id="{3F31D620-613C-4561-AAA9-E543948EE0E5}"/>
              </a:ext>
            </a:extLst>
          </p:cNvPr>
          <p:cNvSpPr>
            <a:spLocks/>
          </p:cNvSpPr>
          <p:nvPr/>
        </p:nvSpPr>
        <p:spPr bwMode="auto">
          <a:xfrm>
            <a:off x="5344718" y="2761890"/>
            <a:ext cx="188119" cy="180640"/>
          </a:xfrm>
          <a:custGeom>
            <a:avLst/>
            <a:gdLst>
              <a:gd name="T0" fmla="*/ 47 w 67"/>
              <a:gd name="T1" fmla="*/ 0 h 64"/>
              <a:gd name="T2" fmla="*/ 43 w 67"/>
              <a:gd name="T3" fmla="*/ 3 h 64"/>
              <a:gd name="T4" fmla="*/ 0 w 67"/>
              <a:gd name="T5" fmla="*/ 42 h 64"/>
              <a:gd name="T6" fmla="*/ 26 w 67"/>
              <a:gd name="T7" fmla="*/ 64 h 64"/>
              <a:gd name="T8" fmla="*/ 64 w 67"/>
              <a:gd name="T9" fmla="*/ 30 h 64"/>
              <a:gd name="T10" fmla="*/ 67 w 67"/>
              <a:gd name="T11" fmla="*/ 26 h 64"/>
              <a:gd name="T12" fmla="*/ 66 w 67"/>
              <a:gd name="T13" fmla="*/ 27 h 64"/>
              <a:gd name="T14" fmla="*/ 61 w 67"/>
              <a:gd name="T15" fmla="*/ 28 h 64"/>
              <a:gd name="T16" fmla="*/ 53 w 67"/>
              <a:gd name="T17" fmla="*/ 26 h 64"/>
              <a:gd name="T18" fmla="*/ 47 w 67"/>
              <a:gd name="T19" fmla="*/ 21 h 64"/>
              <a:gd name="T20" fmla="*/ 47 w 67"/>
              <a:gd name="T2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64">
                <a:moveTo>
                  <a:pt x="47" y="0"/>
                </a:moveTo>
                <a:cubicBezTo>
                  <a:pt x="46" y="1"/>
                  <a:pt x="44" y="2"/>
                  <a:pt x="43" y="3"/>
                </a:cubicBezTo>
                <a:cubicBezTo>
                  <a:pt x="28" y="15"/>
                  <a:pt x="13" y="28"/>
                  <a:pt x="0" y="42"/>
                </a:cubicBezTo>
                <a:cubicBezTo>
                  <a:pt x="5" y="53"/>
                  <a:pt x="14" y="61"/>
                  <a:pt x="26" y="64"/>
                </a:cubicBezTo>
                <a:cubicBezTo>
                  <a:pt x="37" y="52"/>
                  <a:pt x="50" y="40"/>
                  <a:pt x="64" y="30"/>
                </a:cubicBezTo>
                <a:cubicBezTo>
                  <a:pt x="65" y="29"/>
                  <a:pt x="66" y="28"/>
                  <a:pt x="67" y="26"/>
                </a:cubicBezTo>
                <a:cubicBezTo>
                  <a:pt x="67" y="27"/>
                  <a:pt x="67" y="27"/>
                  <a:pt x="66" y="27"/>
                </a:cubicBezTo>
                <a:cubicBezTo>
                  <a:pt x="65" y="27"/>
                  <a:pt x="63" y="28"/>
                  <a:pt x="61" y="28"/>
                </a:cubicBezTo>
                <a:cubicBezTo>
                  <a:pt x="58" y="28"/>
                  <a:pt x="56" y="27"/>
                  <a:pt x="53" y="26"/>
                </a:cubicBezTo>
                <a:cubicBezTo>
                  <a:pt x="51" y="25"/>
                  <a:pt x="49" y="23"/>
                  <a:pt x="47" y="21"/>
                </a:cubicBezTo>
                <a:cubicBezTo>
                  <a:pt x="42" y="14"/>
                  <a:pt x="43" y="6"/>
                  <a:pt x="47" y="0"/>
                </a:cubicBezTo>
              </a:path>
            </a:pathLst>
          </a:custGeom>
          <a:solidFill>
            <a:srgbClr val="77CA3E"/>
          </a:solidFill>
          <a:ln>
            <a:noFill/>
          </a:ln>
        </p:spPr>
        <p:txBody>
          <a:bodyPr vert="horz" wrap="square" lIns="68453" tIns="34227" rIns="68453" bIns="34227"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prstClr val="black"/>
              </a:solidFill>
              <a:effectLst/>
              <a:uLnTx/>
              <a:uFillTx/>
              <a:latin typeface="Lato"/>
              <a:ea typeface="+mn-ea"/>
              <a:cs typeface="+mn-cs"/>
            </a:endParaRPr>
          </a:p>
        </p:txBody>
      </p:sp>
      <p:sp>
        <p:nvSpPr>
          <p:cNvPr id="37" name="Freeform 17">
            <a:extLst>
              <a:ext uri="{FF2B5EF4-FFF2-40B4-BE49-F238E27FC236}">
                <a16:creationId xmlns:a16="http://schemas.microsoft.com/office/drawing/2014/main" id="{12FB946A-8D42-1724-73CD-BEB743A6164D}"/>
              </a:ext>
            </a:extLst>
          </p:cNvPr>
          <p:cNvSpPr>
            <a:spLocks noEditPoints="1"/>
          </p:cNvSpPr>
          <p:nvPr/>
        </p:nvSpPr>
        <p:spPr bwMode="auto">
          <a:xfrm>
            <a:off x="5462591" y="2761889"/>
            <a:ext cx="70247" cy="76059"/>
          </a:xfrm>
          <a:custGeom>
            <a:avLst/>
            <a:gdLst>
              <a:gd name="T0" fmla="*/ 25 w 25"/>
              <a:gd name="T1" fmla="*/ 26 h 27"/>
              <a:gd name="T2" fmla="*/ 24 w 25"/>
              <a:gd name="T3" fmla="*/ 27 h 27"/>
              <a:gd name="T4" fmla="*/ 25 w 25"/>
              <a:gd name="T5" fmla="*/ 26 h 27"/>
              <a:gd name="T6" fmla="*/ 25 w 25"/>
              <a:gd name="T7" fmla="*/ 26 h 27"/>
              <a:gd name="T8" fmla="*/ 5 w 25"/>
              <a:gd name="T9" fmla="*/ 0 h 27"/>
              <a:gd name="T10" fmla="*/ 5 w 25"/>
              <a:gd name="T11" fmla="*/ 0 h 27"/>
              <a:gd name="T12" fmla="*/ 5 w 25"/>
              <a:gd name="T13" fmla="*/ 0 h 27"/>
              <a:gd name="T14" fmla="*/ 5 w 25"/>
              <a:gd name="T15" fmla="*/ 21 h 27"/>
              <a:gd name="T16" fmla="*/ 11 w 25"/>
              <a:gd name="T17" fmla="*/ 26 h 27"/>
              <a:gd name="T18" fmla="*/ 5 w 25"/>
              <a:gd name="T19" fmla="*/ 21 h 27"/>
              <a:gd name="T20" fmla="*/ 5 w 25"/>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7">
                <a:moveTo>
                  <a:pt x="25" y="26"/>
                </a:moveTo>
                <a:cubicBezTo>
                  <a:pt x="25" y="27"/>
                  <a:pt x="25" y="27"/>
                  <a:pt x="24" y="27"/>
                </a:cubicBezTo>
                <a:cubicBezTo>
                  <a:pt x="25" y="27"/>
                  <a:pt x="25" y="27"/>
                  <a:pt x="25" y="26"/>
                </a:cubicBezTo>
                <a:cubicBezTo>
                  <a:pt x="25" y="26"/>
                  <a:pt x="25" y="26"/>
                  <a:pt x="25" y="26"/>
                </a:cubicBezTo>
                <a:moveTo>
                  <a:pt x="5" y="0"/>
                </a:moveTo>
                <a:cubicBezTo>
                  <a:pt x="5" y="0"/>
                  <a:pt x="5" y="0"/>
                  <a:pt x="5" y="0"/>
                </a:cubicBezTo>
                <a:cubicBezTo>
                  <a:pt x="5" y="0"/>
                  <a:pt x="5" y="0"/>
                  <a:pt x="5" y="0"/>
                </a:cubicBezTo>
                <a:cubicBezTo>
                  <a:pt x="1" y="6"/>
                  <a:pt x="0" y="14"/>
                  <a:pt x="5" y="21"/>
                </a:cubicBezTo>
                <a:cubicBezTo>
                  <a:pt x="7" y="23"/>
                  <a:pt x="9" y="25"/>
                  <a:pt x="11" y="26"/>
                </a:cubicBezTo>
                <a:cubicBezTo>
                  <a:pt x="9" y="25"/>
                  <a:pt x="7" y="23"/>
                  <a:pt x="5" y="21"/>
                </a:cubicBezTo>
                <a:cubicBezTo>
                  <a:pt x="0" y="14"/>
                  <a:pt x="1" y="6"/>
                  <a:pt x="5" y="0"/>
                </a:cubicBezTo>
              </a:path>
            </a:pathLst>
          </a:custGeom>
          <a:solidFill>
            <a:srgbClr val="C09D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453" tIns="34227" rIns="68453" bIns="34227"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prstClr val="black"/>
              </a:solidFill>
              <a:effectLst/>
              <a:uLnTx/>
              <a:uFillTx/>
              <a:latin typeface="Lato"/>
              <a:ea typeface="+mn-ea"/>
              <a:cs typeface="+mn-cs"/>
            </a:endParaRPr>
          </a:p>
        </p:txBody>
      </p:sp>
      <p:sp>
        <p:nvSpPr>
          <p:cNvPr id="38" name="Freeform 18">
            <a:extLst>
              <a:ext uri="{FF2B5EF4-FFF2-40B4-BE49-F238E27FC236}">
                <a16:creationId xmlns:a16="http://schemas.microsoft.com/office/drawing/2014/main" id="{38DA611D-8F6F-3827-08AC-C62ADF668E9E}"/>
              </a:ext>
            </a:extLst>
          </p:cNvPr>
          <p:cNvSpPr>
            <a:spLocks/>
          </p:cNvSpPr>
          <p:nvPr/>
        </p:nvSpPr>
        <p:spPr bwMode="auto">
          <a:xfrm>
            <a:off x="5586414" y="2677511"/>
            <a:ext cx="26194" cy="11884"/>
          </a:xfrm>
          <a:custGeom>
            <a:avLst/>
            <a:gdLst>
              <a:gd name="T0" fmla="*/ 9 w 9"/>
              <a:gd name="T1" fmla="*/ 0 h 4"/>
              <a:gd name="T2" fmla="*/ 0 w 9"/>
              <a:gd name="T3" fmla="*/ 4 h 4"/>
              <a:gd name="T4" fmla="*/ 9 w 9"/>
              <a:gd name="T5" fmla="*/ 0 h 4"/>
              <a:gd name="T6" fmla="*/ 9 w 9"/>
              <a:gd name="T7" fmla="*/ 0 h 4"/>
            </a:gdLst>
            <a:ahLst/>
            <a:cxnLst>
              <a:cxn ang="0">
                <a:pos x="T0" y="T1"/>
              </a:cxn>
              <a:cxn ang="0">
                <a:pos x="T2" y="T3"/>
              </a:cxn>
              <a:cxn ang="0">
                <a:pos x="T4" y="T5"/>
              </a:cxn>
              <a:cxn ang="0">
                <a:pos x="T6" y="T7"/>
              </a:cxn>
            </a:cxnLst>
            <a:rect l="0" t="0" r="r" b="b"/>
            <a:pathLst>
              <a:path w="9" h="4">
                <a:moveTo>
                  <a:pt x="9" y="0"/>
                </a:moveTo>
                <a:cubicBezTo>
                  <a:pt x="6" y="1"/>
                  <a:pt x="3" y="3"/>
                  <a:pt x="0" y="4"/>
                </a:cubicBezTo>
                <a:cubicBezTo>
                  <a:pt x="3" y="3"/>
                  <a:pt x="6" y="1"/>
                  <a:pt x="9" y="0"/>
                </a:cubicBezTo>
                <a:cubicBezTo>
                  <a:pt x="9" y="0"/>
                  <a:pt x="9" y="0"/>
                  <a:pt x="9" y="0"/>
                </a:cubicBezTo>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453" tIns="34227" rIns="68453" bIns="34227"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prstClr val="black"/>
              </a:solidFill>
              <a:effectLst/>
              <a:uLnTx/>
              <a:uFillTx/>
              <a:latin typeface="Lato"/>
              <a:ea typeface="+mn-ea"/>
              <a:cs typeface="+mn-cs"/>
            </a:endParaRPr>
          </a:p>
        </p:txBody>
      </p:sp>
      <p:sp>
        <p:nvSpPr>
          <p:cNvPr id="39" name="Freeform 19">
            <a:extLst>
              <a:ext uri="{FF2B5EF4-FFF2-40B4-BE49-F238E27FC236}">
                <a16:creationId xmlns:a16="http://schemas.microsoft.com/office/drawing/2014/main" id="{960468AA-8756-CFBE-E9A0-BE7F1B621243}"/>
              </a:ext>
            </a:extLst>
          </p:cNvPr>
          <p:cNvSpPr>
            <a:spLocks/>
          </p:cNvSpPr>
          <p:nvPr/>
        </p:nvSpPr>
        <p:spPr bwMode="auto">
          <a:xfrm>
            <a:off x="5476878" y="2677513"/>
            <a:ext cx="180975" cy="158060"/>
          </a:xfrm>
          <a:custGeom>
            <a:avLst/>
            <a:gdLst>
              <a:gd name="T0" fmla="*/ 48 w 64"/>
              <a:gd name="T1" fmla="*/ 0 h 56"/>
              <a:gd name="T2" fmla="*/ 39 w 64"/>
              <a:gd name="T3" fmla="*/ 4 h 56"/>
              <a:gd name="T4" fmla="*/ 4 w 64"/>
              <a:gd name="T5" fmla="*/ 27 h 56"/>
              <a:gd name="T6" fmla="*/ 0 w 64"/>
              <a:gd name="T7" fmla="*/ 30 h 56"/>
              <a:gd name="T8" fmla="*/ 6 w 64"/>
              <a:gd name="T9" fmla="*/ 29 h 56"/>
              <a:gd name="T10" fmla="*/ 20 w 64"/>
              <a:gd name="T11" fmla="*/ 36 h 56"/>
              <a:gd name="T12" fmla="*/ 20 w 64"/>
              <a:gd name="T13" fmla="*/ 56 h 56"/>
              <a:gd name="T14" fmla="*/ 24 w 64"/>
              <a:gd name="T15" fmla="*/ 54 h 56"/>
              <a:gd name="T16" fmla="*/ 64 w 64"/>
              <a:gd name="T17" fmla="*/ 29 h 56"/>
              <a:gd name="T18" fmla="*/ 48 w 64"/>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56">
                <a:moveTo>
                  <a:pt x="48" y="0"/>
                </a:moveTo>
                <a:cubicBezTo>
                  <a:pt x="45" y="1"/>
                  <a:pt x="42" y="3"/>
                  <a:pt x="39" y="4"/>
                </a:cubicBezTo>
                <a:cubicBezTo>
                  <a:pt x="27" y="11"/>
                  <a:pt x="15" y="19"/>
                  <a:pt x="4" y="27"/>
                </a:cubicBezTo>
                <a:cubicBezTo>
                  <a:pt x="2" y="28"/>
                  <a:pt x="1" y="29"/>
                  <a:pt x="0" y="30"/>
                </a:cubicBezTo>
                <a:cubicBezTo>
                  <a:pt x="2" y="30"/>
                  <a:pt x="4" y="29"/>
                  <a:pt x="6" y="29"/>
                </a:cubicBezTo>
                <a:cubicBezTo>
                  <a:pt x="11" y="29"/>
                  <a:pt x="16" y="31"/>
                  <a:pt x="20" y="36"/>
                </a:cubicBezTo>
                <a:cubicBezTo>
                  <a:pt x="25" y="42"/>
                  <a:pt x="24" y="51"/>
                  <a:pt x="20" y="56"/>
                </a:cubicBezTo>
                <a:cubicBezTo>
                  <a:pt x="21" y="56"/>
                  <a:pt x="22" y="55"/>
                  <a:pt x="24" y="54"/>
                </a:cubicBezTo>
                <a:cubicBezTo>
                  <a:pt x="37" y="45"/>
                  <a:pt x="50" y="37"/>
                  <a:pt x="64" y="29"/>
                </a:cubicBezTo>
                <a:cubicBezTo>
                  <a:pt x="63" y="17"/>
                  <a:pt x="57" y="7"/>
                  <a:pt x="48" y="0"/>
                </a:cubicBezTo>
              </a:path>
            </a:pathLst>
          </a:custGeom>
          <a:solidFill>
            <a:srgbClr val="77CA3E"/>
          </a:solidFill>
          <a:ln>
            <a:noFill/>
          </a:ln>
        </p:spPr>
        <p:txBody>
          <a:bodyPr vert="horz" wrap="square" lIns="68453" tIns="34227" rIns="68453" bIns="34227"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prstClr val="black"/>
              </a:solidFill>
              <a:effectLst/>
              <a:uLnTx/>
              <a:uFillTx/>
              <a:latin typeface="Lato"/>
              <a:ea typeface="+mn-ea"/>
              <a:cs typeface="+mn-cs"/>
            </a:endParaRPr>
          </a:p>
        </p:txBody>
      </p:sp>
      <p:sp>
        <p:nvSpPr>
          <p:cNvPr id="40" name="Freeform 20">
            <a:extLst>
              <a:ext uri="{FF2B5EF4-FFF2-40B4-BE49-F238E27FC236}">
                <a16:creationId xmlns:a16="http://schemas.microsoft.com/office/drawing/2014/main" id="{B0269033-4320-BE1B-5E1C-0A560AD0F3D8}"/>
              </a:ext>
            </a:extLst>
          </p:cNvPr>
          <p:cNvSpPr>
            <a:spLocks/>
          </p:cNvSpPr>
          <p:nvPr/>
        </p:nvSpPr>
        <p:spPr bwMode="auto">
          <a:xfrm>
            <a:off x="5493545" y="2835573"/>
            <a:ext cx="36910" cy="5942"/>
          </a:xfrm>
          <a:custGeom>
            <a:avLst/>
            <a:gdLst>
              <a:gd name="T0" fmla="*/ 0 w 13"/>
              <a:gd name="T1" fmla="*/ 0 h 2"/>
              <a:gd name="T2" fmla="*/ 8 w 13"/>
              <a:gd name="T3" fmla="*/ 2 h 2"/>
              <a:gd name="T4" fmla="*/ 13 w 13"/>
              <a:gd name="T5" fmla="*/ 1 h 2"/>
              <a:gd name="T6" fmla="*/ 8 w 13"/>
              <a:gd name="T7" fmla="*/ 2 h 2"/>
              <a:gd name="T8" fmla="*/ 0 w 13"/>
              <a:gd name="T9" fmla="*/ 0 h 2"/>
            </a:gdLst>
            <a:ahLst/>
            <a:cxnLst>
              <a:cxn ang="0">
                <a:pos x="T0" y="T1"/>
              </a:cxn>
              <a:cxn ang="0">
                <a:pos x="T2" y="T3"/>
              </a:cxn>
              <a:cxn ang="0">
                <a:pos x="T4" y="T5"/>
              </a:cxn>
              <a:cxn ang="0">
                <a:pos x="T6" y="T7"/>
              </a:cxn>
              <a:cxn ang="0">
                <a:pos x="T8" y="T9"/>
              </a:cxn>
            </a:cxnLst>
            <a:rect l="0" t="0" r="r" b="b"/>
            <a:pathLst>
              <a:path w="13" h="2">
                <a:moveTo>
                  <a:pt x="0" y="0"/>
                </a:moveTo>
                <a:cubicBezTo>
                  <a:pt x="3" y="1"/>
                  <a:pt x="5" y="2"/>
                  <a:pt x="8" y="2"/>
                </a:cubicBezTo>
                <a:cubicBezTo>
                  <a:pt x="10" y="2"/>
                  <a:pt x="12" y="1"/>
                  <a:pt x="13" y="1"/>
                </a:cubicBezTo>
                <a:cubicBezTo>
                  <a:pt x="12" y="1"/>
                  <a:pt x="10" y="2"/>
                  <a:pt x="8" y="2"/>
                </a:cubicBezTo>
                <a:cubicBezTo>
                  <a:pt x="5" y="2"/>
                  <a:pt x="3" y="1"/>
                  <a:pt x="0" y="0"/>
                </a:cubicBezTo>
              </a:path>
            </a:pathLst>
          </a:custGeom>
          <a:solidFill>
            <a:srgbClr val="A737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453" tIns="34227" rIns="68453" bIns="34227"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prstClr val="black"/>
              </a:solidFill>
              <a:effectLst/>
              <a:uLnTx/>
              <a:uFillTx/>
              <a:latin typeface="Lato"/>
              <a:ea typeface="+mn-ea"/>
              <a:cs typeface="+mn-cs"/>
            </a:endParaRPr>
          </a:p>
        </p:txBody>
      </p:sp>
      <p:sp>
        <p:nvSpPr>
          <p:cNvPr id="41" name="Freeform 21">
            <a:extLst>
              <a:ext uri="{FF2B5EF4-FFF2-40B4-BE49-F238E27FC236}">
                <a16:creationId xmlns:a16="http://schemas.microsoft.com/office/drawing/2014/main" id="{E16B4CD7-D2DA-951B-D5AE-1CF1CE58458D}"/>
              </a:ext>
            </a:extLst>
          </p:cNvPr>
          <p:cNvSpPr>
            <a:spLocks/>
          </p:cNvSpPr>
          <p:nvPr/>
        </p:nvSpPr>
        <p:spPr bwMode="auto">
          <a:xfrm>
            <a:off x="5462591" y="2759514"/>
            <a:ext cx="84535" cy="82001"/>
          </a:xfrm>
          <a:custGeom>
            <a:avLst/>
            <a:gdLst>
              <a:gd name="T0" fmla="*/ 11 w 30"/>
              <a:gd name="T1" fmla="*/ 0 h 29"/>
              <a:gd name="T2" fmla="*/ 5 w 30"/>
              <a:gd name="T3" fmla="*/ 1 h 29"/>
              <a:gd name="T4" fmla="*/ 5 w 30"/>
              <a:gd name="T5" fmla="*/ 22 h 29"/>
              <a:gd name="T6" fmla="*/ 11 w 30"/>
              <a:gd name="T7" fmla="*/ 27 h 29"/>
              <a:gd name="T8" fmla="*/ 19 w 30"/>
              <a:gd name="T9" fmla="*/ 29 h 29"/>
              <a:gd name="T10" fmla="*/ 24 w 30"/>
              <a:gd name="T11" fmla="*/ 28 h 29"/>
              <a:gd name="T12" fmla="*/ 25 w 30"/>
              <a:gd name="T13" fmla="*/ 27 h 29"/>
              <a:gd name="T14" fmla="*/ 25 w 30"/>
              <a:gd name="T15" fmla="*/ 7 h 29"/>
              <a:gd name="T16" fmla="*/ 11 w 30"/>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9">
                <a:moveTo>
                  <a:pt x="11" y="0"/>
                </a:moveTo>
                <a:cubicBezTo>
                  <a:pt x="9" y="0"/>
                  <a:pt x="7" y="1"/>
                  <a:pt x="5" y="1"/>
                </a:cubicBezTo>
                <a:cubicBezTo>
                  <a:pt x="1" y="7"/>
                  <a:pt x="0" y="15"/>
                  <a:pt x="5" y="22"/>
                </a:cubicBezTo>
                <a:cubicBezTo>
                  <a:pt x="7" y="24"/>
                  <a:pt x="9" y="26"/>
                  <a:pt x="11" y="27"/>
                </a:cubicBezTo>
                <a:cubicBezTo>
                  <a:pt x="14" y="28"/>
                  <a:pt x="16" y="29"/>
                  <a:pt x="19" y="29"/>
                </a:cubicBezTo>
                <a:cubicBezTo>
                  <a:pt x="21" y="29"/>
                  <a:pt x="23" y="28"/>
                  <a:pt x="24" y="28"/>
                </a:cubicBezTo>
                <a:cubicBezTo>
                  <a:pt x="25" y="28"/>
                  <a:pt x="25" y="28"/>
                  <a:pt x="25" y="27"/>
                </a:cubicBezTo>
                <a:cubicBezTo>
                  <a:pt x="29" y="22"/>
                  <a:pt x="30" y="13"/>
                  <a:pt x="25" y="7"/>
                </a:cubicBezTo>
                <a:cubicBezTo>
                  <a:pt x="21" y="2"/>
                  <a:pt x="16" y="0"/>
                  <a:pt x="11" y="0"/>
                </a:cubicBezTo>
              </a:path>
            </a:pathLst>
          </a:custGeom>
          <a:solidFill>
            <a:srgbClr val="AC8D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453" tIns="34227" rIns="68453" bIns="34227"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prstClr val="black"/>
              </a:solidFill>
              <a:effectLst/>
              <a:uLnTx/>
              <a:uFillTx/>
              <a:latin typeface="Lato"/>
              <a:ea typeface="+mn-ea"/>
              <a:cs typeface="+mn-cs"/>
            </a:endParaRPr>
          </a:p>
        </p:txBody>
      </p:sp>
      <p:sp>
        <p:nvSpPr>
          <p:cNvPr id="42" name="Freeform 22">
            <a:extLst>
              <a:ext uri="{FF2B5EF4-FFF2-40B4-BE49-F238E27FC236}">
                <a16:creationId xmlns:a16="http://schemas.microsoft.com/office/drawing/2014/main" id="{FCA369EE-2C56-1046-D63E-AEF049499716}"/>
              </a:ext>
            </a:extLst>
          </p:cNvPr>
          <p:cNvSpPr>
            <a:spLocks noEditPoints="1"/>
          </p:cNvSpPr>
          <p:nvPr/>
        </p:nvSpPr>
        <p:spPr bwMode="auto">
          <a:xfrm>
            <a:off x="6838952" y="2987689"/>
            <a:ext cx="104775" cy="199655"/>
          </a:xfrm>
          <a:custGeom>
            <a:avLst/>
            <a:gdLst>
              <a:gd name="T0" fmla="*/ 0 w 37"/>
              <a:gd name="T1" fmla="*/ 56 h 71"/>
              <a:gd name="T2" fmla="*/ 7 w 37"/>
              <a:gd name="T3" fmla="*/ 71 h 71"/>
              <a:gd name="T4" fmla="*/ 7 w 37"/>
              <a:gd name="T5" fmla="*/ 71 h 71"/>
              <a:gd name="T6" fmla="*/ 0 w 37"/>
              <a:gd name="T7" fmla="*/ 56 h 71"/>
              <a:gd name="T8" fmla="*/ 0 w 37"/>
              <a:gd name="T9" fmla="*/ 56 h 71"/>
              <a:gd name="T10" fmla="*/ 0 w 37"/>
              <a:gd name="T11" fmla="*/ 56 h 71"/>
              <a:gd name="T12" fmla="*/ 0 w 37"/>
              <a:gd name="T13" fmla="*/ 56 h 71"/>
              <a:gd name="T14" fmla="*/ 0 w 37"/>
              <a:gd name="T15" fmla="*/ 56 h 71"/>
              <a:gd name="T16" fmla="*/ 0 w 37"/>
              <a:gd name="T17" fmla="*/ 56 h 71"/>
              <a:gd name="T18" fmla="*/ 0 w 37"/>
              <a:gd name="T19" fmla="*/ 56 h 71"/>
              <a:gd name="T20" fmla="*/ 0 w 37"/>
              <a:gd name="T21" fmla="*/ 56 h 71"/>
              <a:gd name="T22" fmla="*/ 0 w 37"/>
              <a:gd name="T23" fmla="*/ 56 h 71"/>
              <a:gd name="T24" fmla="*/ 0 w 37"/>
              <a:gd name="T25" fmla="*/ 56 h 71"/>
              <a:gd name="T26" fmla="*/ 6 w 37"/>
              <a:gd name="T27" fmla="*/ 0 h 71"/>
              <a:gd name="T28" fmla="*/ 6 w 37"/>
              <a:gd name="T29" fmla="*/ 0 h 71"/>
              <a:gd name="T30" fmla="*/ 37 w 37"/>
              <a:gd name="T31" fmla="*/ 56 h 71"/>
              <a:gd name="T32" fmla="*/ 6 w 37"/>
              <a:gd name="T3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71">
                <a:moveTo>
                  <a:pt x="0" y="56"/>
                </a:moveTo>
                <a:cubicBezTo>
                  <a:pt x="2" y="61"/>
                  <a:pt x="5" y="66"/>
                  <a:pt x="7" y="71"/>
                </a:cubicBezTo>
                <a:cubicBezTo>
                  <a:pt x="7" y="71"/>
                  <a:pt x="7" y="71"/>
                  <a:pt x="7" y="71"/>
                </a:cubicBezTo>
                <a:cubicBezTo>
                  <a:pt x="5" y="66"/>
                  <a:pt x="2" y="61"/>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6" y="0"/>
                </a:moveTo>
                <a:cubicBezTo>
                  <a:pt x="6" y="0"/>
                  <a:pt x="6" y="0"/>
                  <a:pt x="6" y="0"/>
                </a:cubicBezTo>
                <a:cubicBezTo>
                  <a:pt x="18" y="18"/>
                  <a:pt x="29" y="36"/>
                  <a:pt x="37" y="56"/>
                </a:cubicBezTo>
                <a:cubicBezTo>
                  <a:pt x="29" y="36"/>
                  <a:pt x="18" y="18"/>
                  <a:pt x="6" y="0"/>
                </a:cubicBezTo>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453" tIns="34227" rIns="68453" bIns="34227"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prstClr val="black"/>
              </a:solidFill>
              <a:effectLst/>
              <a:uLnTx/>
              <a:uFillTx/>
              <a:latin typeface="Lato"/>
              <a:ea typeface="+mn-ea"/>
              <a:cs typeface="+mn-cs"/>
            </a:endParaRPr>
          </a:p>
        </p:txBody>
      </p:sp>
      <p:sp>
        <p:nvSpPr>
          <p:cNvPr id="43" name="Freeform 23">
            <a:extLst>
              <a:ext uri="{FF2B5EF4-FFF2-40B4-BE49-F238E27FC236}">
                <a16:creationId xmlns:a16="http://schemas.microsoft.com/office/drawing/2014/main" id="{865FF65A-8493-18BA-1A25-1923884212AB}"/>
              </a:ext>
            </a:extLst>
          </p:cNvPr>
          <p:cNvSpPr>
            <a:spLocks/>
          </p:cNvSpPr>
          <p:nvPr/>
        </p:nvSpPr>
        <p:spPr bwMode="auto">
          <a:xfrm>
            <a:off x="6771085" y="2987689"/>
            <a:ext cx="175022" cy="199655"/>
          </a:xfrm>
          <a:custGeom>
            <a:avLst/>
            <a:gdLst>
              <a:gd name="T0" fmla="*/ 30 w 62"/>
              <a:gd name="T1" fmla="*/ 0 h 71"/>
              <a:gd name="T2" fmla="*/ 0 w 62"/>
              <a:gd name="T3" fmla="*/ 17 h 71"/>
              <a:gd name="T4" fmla="*/ 24 w 62"/>
              <a:gd name="T5" fmla="*/ 56 h 71"/>
              <a:gd name="T6" fmla="*/ 24 w 62"/>
              <a:gd name="T7" fmla="*/ 56 h 71"/>
              <a:gd name="T8" fmla="*/ 24 w 62"/>
              <a:gd name="T9" fmla="*/ 56 h 71"/>
              <a:gd name="T10" fmla="*/ 24 w 62"/>
              <a:gd name="T11" fmla="*/ 56 h 71"/>
              <a:gd name="T12" fmla="*/ 24 w 62"/>
              <a:gd name="T13" fmla="*/ 56 h 71"/>
              <a:gd name="T14" fmla="*/ 24 w 62"/>
              <a:gd name="T15" fmla="*/ 56 h 71"/>
              <a:gd name="T16" fmla="*/ 24 w 62"/>
              <a:gd name="T17" fmla="*/ 56 h 71"/>
              <a:gd name="T18" fmla="*/ 31 w 62"/>
              <a:gd name="T19" fmla="*/ 71 h 71"/>
              <a:gd name="T20" fmla="*/ 40 w 62"/>
              <a:gd name="T21" fmla="*/ 49 h 71"/>
              <a:gd name="T22" fmla="*/ 41 w 62"/>
              <a:gd name="T23" fmla="*/ 49 h 71"/>
              <a:gd name="T24" fmla="*/ 47 w 62"/>
              <a:gd name="T25" fmla="*/ 48 h 71"/>
              <a:gd name="T26" fmla="*/ 56 w 62"/>
              <a:gd name="T27" fmla="*/ 50 h 71"/>
              <a:gd name="T28" fmla="*/ 62 w 62"/>
              <a:gd name="T29" fmla="*/ 58 h 71"/>
              <a:gd name="T30" fmla="*/ 61 w 62"/>
              <a:gd name="T31" fmla="*/ 56 h 71"/>
              <a:gd name="T32" fmla="*/ 30 w 62"/>
              <a:gd name="T3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 h="71">
                <a:moveTo>
                  <a:pt x="30" y="0"/>
                </a:moveTo>
                <a:cubicBezTo>
                  <a:pt x="18" y="1"/>
                  <a:pt x="7" y="7"/>
                  <a:pt x="0" y="17"/>
                </a:cubicBezTo>
                <a:cubicBezTo>
                  <a:pt x="9" y="29"/>
                  <a:pt x="17" y="42"/>
                  <a:pt x="24" y="56"/>
                </a:cubicBezTo>
                <a:cubicBezTo>
                  <a:pt x="24" y="56"/>
                  <a:pt x="24" y="56"/>
                  <a:pt x="24" y="56"/>
                </a:cubicBezTo>
                <a:cubicBezTo>
                  <a:pt x="24" y="56"/>
                  <a:pt x="24" y="56"/>
                  <a:pt x="24" y="56"/>
                </a:cubicBezTo>
                <a:cubicBezTo>
                  <a:pt x="24" y="56"/>
                  <a:pt x="24" y="56"/>
                  <a:pt x="24" y="56"/>
                </a:cubicBezTo>
                <a:cubicBezTo>
                  <a:pt x="24" y="56"/>
                  <a:pt x="24" y="56"/>
                  <a:pt x="24" y="56"/>
                </a:cubicBezTo>
                <a:cubicBezTo>
                  <a:pt x="24" y="56"/>
                  <a:pt x="24" y="56"/>
                  <a:pt x="24" y="56"/>
                </a:cubicBezTo>
                <a:cubicBezTo>
                  <a:pt x="24" y="56"/>
                  <a:pt x="24" y="56"/>
                  <a:pt x="24" y="56"/>
                </a:cubicBezTo>
                <a:cubicBezTo>
                  <a:pt x="26" y="61"/>
                  <a:pt x="29" y="66"/>
                  <a:pt x="31" y="71"/>
                </a:cubicBezTo>
                <a:cubicBezTo>
                  <a:pt x="27" y="63"/>
                  <a:pt x="31" y="53"/>
                  <a:pt x="40" y="49"/>
                </a:cubicBezTo>
                <a:cubicBezTo>
                  <a:pt x="40" y="49"/>
                  <a:pt x="41" y="49"/>
                  <a:pt x="41" y="49"/>
                </a:cubicBezTo>
                <a:cubicBezTo>
                  <a:pt x="43" y="48"/>
                  <a:pt x="45" y="48"/>
                  <a:pt x="47" y="48"/>
                </a:cubicBezTo>
                <a:cubicBezTo>
                  <a:pt x="50" y="48"/>
                  <a:pt x="53" y="49"/>
                  <a:pt x="56" y="50"/>
                </a:cubicBezTo>
                <a:cubicBezTo>
                  <a:pt x="58" y="52"/>
                  <a:pt x="61" y="55"/>
                  <a:pt x="62" y="58"/>
                </a:cubicBezTo>
                <a:cubicBezTo>
                  <a:pt x="62" y="57"/>
                  <a:pt x="62" y="57"/>
                  <a:pt x="61" y="56"/>
                </a:cubicBezTo>
                <a:cubicBezTo>
                  <a:pt x="53" y="36"/>
                  <a:pt x="42" y="18"/>
                  <a:pt x="30" y="0"/>
                </a:cubicBezTo>
              </a:path>
            </a:pathLst>
          </a:custGeom>
          <a:solidFill>
            <a:srgbClr val="77CA3E"/>
          </a:solidFill>
          <a:ln>
            <a:noFill/>
          </a:ln>
        </p:spPr>
        <p:txBody>
          <a:bodyPr vert="horz" wrap="square" lIns="68453" tIns="34227" rIns="68453" bIns="34227"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prstClr val="black"/>
              </a:solidFill>
              <a:effectLst/>
              <a:uLnTx/>
              <a:uFillTx/>
              <a:latin typeface="Lato"/>
              <a:ea typeface="+mn-ea"/>
              <a:cs typeface="+mn-cs"/>
            </a:endParaRPr>
          </a:p>
        </p:txBody>
      </p:sp>
      <p:sp>
        <p:nvSpPr>
          <p:cNvPr id="44" name="Freeform 24">
            <a:extLst>
              <a:ext uri="{FF2B5EF4-FFF2-40B4-BE49-F238E27FC236}">
                <a16:creationId xmlns:a16="http://schemas.microsoft.com/office/drawing/2014/main" id="{FEF2BD19-4F2E-FB30-79F9-BB5B027BB7EA}"/>
              </a:ext>
            </a:extLst>
          </p:cNvPr>
          <p:cNvSpPr>
            <a:spLocks/>
          </p:cNvSpPr>
          <p:nvPr/>
        </p:nvSpPr>
        <p:spPr bwMode="auto">
          <a:xfrm>
            <a:off x="6886578" y="3123169"/>
            <a:ext cx="42863" cy="4754"/>
          </a:xfrm>
          <a:custGeom>
            <a:avLst/>
            <a:gdLst>
              <a:gd name="T0" fmla="*/ 6 w 15"/>
              <a:gd name="T1" fmla="*/ 0 h 2"/>
              <a:gd name="T2" fmla="*/ 0 w 15"/>
              <a:gd name="T3" fmla="*/ 1 h 2"/>
              <a:gd name="T4" fmla="*/ 6 w 15"/>
              <a:gd name="T5" fmla="*/ 0 h 2"/>
              <a:gd name="T6" fmla="*/ 15 w 15"/>
              <a:gd name="T7" fmla="*/ 2 h 2"/>
              <a:gd name="T8" fmla="*/ 6 w 15"/>
              <a:gd name="T9" fmla="*/ 0 h 2"/>
            </a:gdLst>
            <a:ahLst/>
            <a:cxnLst>
              <a:cxn ang="0">
                <a:pos x="T0" y="T1"/>
              </a:cxn>
              <a:cxn ang="0">
                <a:pos x="T2" y="T3"/>
              </a:cxn>
              <a:cxn ang="0">
                <a:pos x="T4" y="T5"/>
              </a:cxn>
              <a:cxn ang="0">
                <a:pos x="T6" y="T7"/>
              </a:cxn>
              <a:cxn ang="0">
                <a:pos x="T8" y="T9"/>
              </a:cxn>
            </a:cxnLst>
            <a:rect l="0" t="0" r="r" b="b"/>
            <a:pathLst>
              <a:path w="15" h="2">
                <a:moveTo>
                  <a:pt x="6" y="0"/>
                </a:moveTo>
                <a:cubicBezTo>
                  <a:pt x="4" y="0"/>
                  <a:pt x="2" y="0"/>
                  <a:pt x="0" y="1"/>
                </a:cubicBezTo>
                <a:cubicBezTo>
                  <a:pt x="2" y="0"/>
                  <a:pt x="4" y="0"/>
                  <a:pt x="6" y="0"/>
                </a:cubicBezTo>
                <a:cubicBezTo>
                  <a:pt x="9" y="0"/>
                  <a:pt x="12" y="1"/>
                  <a:pt x="15" y="2"/>
                </a:cubicBezTo>
                <a:cubicBezTo>
                  <a:pt x="12" y="1"/>
                  <a:pt x="9" y="0"/>
                  <a:pt x="6" y="0"/>
                </a:cubicBezTo>
              </a:path>
            </a:pathLst>
          </a:custGeom>
          <a:solidFill>
            <a:srgbClr val="2E9C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453" tIns="34227" rIns="68453" bIns="34227"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prstClr val="black"/>
              </a:solidFill>
              <a:effectLst/>
              <a:uLnTx/>
              <a:uFillTx/>
              <a:latin typeface="Lato"/>
              <a:ea typeface="+mn-ea"/>
              <a:cs typeface="+mn-cs"/>
            </a:endParaRPr>
          </a:p>
        </p:txBody>
      </p:sp>
      <p:sp>
        <p:nvSpPr>
          <p:cNvPr id="45" name="Freeform 25">
            <a:extLst>
              <a:ext uri="{FF2B5EF4-FFF2-40B4-BE49-F238E27FC236}">
                <a16:creationId xmlns:a16="http://schemas.microsoft.com/office/drawing/2014/main" id="{C59342B7-56B7-06CC-DD89-D58BF3FBCA01}"/>
              </a:ext>
            </a:extLst>
          </p:cNvPr>
          <p:cNvSpPr>
            <a:spLocks noEditPoints="1"/>
          </p:cNvSpPr>
          <p:nvPr/>
        </p:nvSpPr>
        <p:spPr bwMode="auto">
          <a:xfrm>
            <a:off x="6859193" y="3150504"/>
            <a:ext cx="92869" cy="168756"/>
          </a:xfrm>
          <a:custGeom>
            <a:avLst/>
            <a:gdLst>
              <a:gd name="T0" fmla="*/ 0 w 33"/>
              <a:gd name="T1" fmla="*/ 13 h 60"/>
              <a:gd name="T2" fmla="*/ 0 w 33"/>
              <a:gd name="T3" fmla="*/ 13 h 60"/>
              <a:gd name="T4" fmla="*/ 16 w 33"/>
              <a:gd name="T5" fmla="*/ 60 h 60"/>
              <a:gd name="T6" fmla="*/ 16 w 33"/>
              <a:gd name="T7" fmla="*/ 60 h 60"/>
              <a:gd name="T8" fmla="*/ 0 w 33"/>
              <a:gd name="T9" fmla="*/ 13 h 60"/>
              <a:gd name="T10" fmla="*/ 0 w 33"/>
              <a:gd name="T11" fmla="*/ 13 h 60"/>
              <a:gd name="T12" fmla="*/ 0 w 33"/>
              <a:gd name="T13" fmla="*/ 13 h 60"/>
              <a:gd name="T14" fmla="*/ 33 w 33"/>
              <a:gd name="T15" fmla="*/ 4 h 60"/>
              <a:gd name="T16" fmla="*/ 33 w 33"/>
              <a:gd name="T17" fmla="*/ 4 h 60"/>
              <a:gd name="T18" fmla="*/ 33 w 33"/>
              <a:gd name="T19" fmla="*/ 4 h 60"/>
              <a:gd name="T20" fmla="*/ 31 w 33"/>
              <a:gd name="T21" fmla="*/ 0 h 60"/>
              <a:gd name="T22" fmla="*/ 31 w 33"/>
              <a:gd name="T23" fmla="*/ 0 h 60"/>
              <a:gd name="T24" fmla="*/ 31 w 33"/>
              <a:gd name="T25" fmla="*/ 0 h 60"/>
              <a:gd name="T26" fmla="*/ 33 w 33"/>
              <a:gd name="T27" fmla="*/ 4 h 60"/>
              <a:gd name="T28" fmla="*/ 31 w 33"/>
              <a:gd name="T29" fmla="*/ 0 h 60"/>
              <a:gd name="T30" fmla="*/ 31 w 33"/>
              <a:gd name="T3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 h="60">
                <a:moveTo>
                  <a:pt x="0" y="13"/>
                </a:moveTo>
                <a:cubicBezTo>
                  <a:pt x="0" y="13"/>
                  <a:pt x="0" y="13"/>
                  <a:pt x="0" y="13"/>
                </a:cubicBezTo>
                <a:cubicBezTo>
                  <a:pt x="7" y="28"/>
                  <a:pt x="12" y="44"/>
                  <a:pt x="16" y="60"/>
                </a:cubicBezTo>
                <a:cubicBezTo>
                  <a:pt x="16" y="60"/>
                  <a:pt x="16" y="60"/>
                  <a:pt x="16" y="60"/>
                </a:cubicBezTo>
                <a:cubicBezTo>
                  <a:pt x="12" y="44"/>
                  <a:pt x="7" y="28"/>
                  <a:pt x="0" y="13"/>
                </a:cubicBezTo>
                <a:cubicBezTo>
                  <a:pt x="0" y="13"/>
                  <a:pt x="0" y="13"/>
                  <a:pt x="0" y="13"/>
                </a:cubicBezTo>
                <a:cubicBezTo>
                  <a:pt x="0" y="13"/>
                  <a:pt x="0" y="13"/>
                  <a:pt x="0" y="13"/>
                </a:cubicBezTo>
                <a:moveTo>
                  <a:pt x="33" y="4"/>
                </a:moveTo>
                <a:cubicBezTo>
                  <a:pt x="33" y="4"/>
                  <a:pt x="33" y="4"/>
                  <a:pt x="33" y="4"/>
                </a:cubicBezTo>
                <a:cubicBezTo>
                  <a:pt x="33" y="4"/>
                  <a:pt x="33" y="4"/>
                  <a:pt x="33" y="4"/>
                </a:cubicBezTo>
                <a:moveTo>
                  <a:pt x="31" y="0"/>
                </a:moveTo>
                <a:cubicBezTo>
                  <a:pt x="31" y="0"/>
                  <a:pt x="31" y="0"/>
                  <a:pt x="31" y="0"/>
                </a:cubicBezTo>
                <a:cubicBezTo>
                  <a:pt x="31" y="0"/>
                  <a:pt x="31" y="0"/>
                  <a:pt x="31" y="0"/>
                </a:cubicBezTo>
                <a:cubicBezTo>
                  <a:pt x="32" y="1"/>
                  <a:pt x="32" y="3"/>
                  <a:pt x="33" y="4"/>
                </a:cubicBezTo>
                <a:cubicBezTo>
                  <a:pt x="32" y="3"/>
                  <a:pt x="32" y="1"/>
                  <a:pt x="31" y="0"/>
                </a:cubicBezTo>
                <a:cubicBezTo>
                  <a:pt x="31" y="0"/>
                  <a:pt x="31" y="0"/>
                  <a:pt x="31" y="0"/>
                </a:cubicBezTo>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453" tIns="34227" rIns="68453" bIns="34227"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prstClr val="black"/>
              </a:solidFill>
              <a:effectLst/>
              <a:uLnTx/>
              <a:uFillTx/>
              <a:latin typeface="Lato"/>
              <a:ea typeface="+mn-ea"/>
              <a:cs typeface="+mn-cs"/>
            </a:endParaRPr>
          </a:p>
        </p:txBody>
      </p:sp>
      <p:sp>
        <p:nvSpPr>
          <p:cNvPr id="46" name="Oval 45">
            <a:extLst>
              <a:ext uri="{FF2B5EF4-FFF2-40B4-BE49-F238E27FC236}">
                <a16:creationId xmlns:a16="http://schemas.microsoft.com/office/drawing/2014/main" id="{840FC95C-C05D-ED43-3D71-D54E6C59C658}"/>
              </a:ext>
            </a:extLst>
          </p:cNvPr>
          <p:cNvSpPr>
            <a:spLocks noChangeArrowheads="1"/>
          </p:cNvSpPr>
          <p:nvPr/>
        </p:nvSpPr>
        <p:spPr bwMode="auto">
          <a:xfrm>
            <a:off x="6946109" y="3150503"/>
            <a:ext cx="1191" cy="1188"/>
          </a:xfrm>
          <a:prstGeom prst="ellipse">
            <a:avLst/>
          </a:prstGeom>
          <a:solidFill>
            <a:srgbClr val="D8B0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453" tIns="34227" rIns="68453" bIns="34227"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prstClr val="black"/>
              </a:solidFill>
              <a:effectLst/>
              <a:uLnTx/>
              <a:uFillTx/>
              <a:latin typeface="Lato"/>
              <a:ea typeface="+mn-ea"/>
              <a:cs typeface="+mn-cs"/>
            </a:endParaRPr>
          </a:p>
        </p:txBody>
      </p:sp>
      <p:sp>
        <p:nvSpPr>
          <p:cNvPr id="47" name="Freeform 27">
            <a:extLst>
              <a:ext uri="{FF2B5EF4-FFF2-40B4-BE49-F238E27FC236}">
                <a16:creationId xmlns:a16="http://schemas.microsoft.com/office/drawing/2014/main" id="{69BD9E5A-2662-F5DF-9A8C-24908574124C}"/>
              </a:ext>
            </a:extLst>
          </p:cNvPr>
          <p:cNvSpPr>
            <a:spLocks/>
          </p:cNvSpPr>
          <p:nvPr/>
        </p:nvSpPr>
        <p:spPr bwMode="auto">
          <a:xfrm>
            <a:off x="6859192" y="3150504"/>
            <a:ext cx="138113" cy="168756"/>
          </a:xfrm>
          <a:custGeom>
            <a:avLst/>
            <a:gdLst>
              <a:gd name="T0" fmla="*/ 31 w 49"/>
              <a:gd name="T1" fmla="*/ 0 h 60"/>
              <a:gd name="T2" fmla="*/ 31 w 49"/>
              <a:gd name="T3" fmla="*/ 0 h 60"/>
              <a:gd name="T4" fmla="*/ 32 w 49"/>
              <a:gd name="T5" fmla="*/ 10 h 60"/>
              <a:gd name="T6" fmla="*/ 10 w 49"/>
              <a:gd name="T7" fmla="*/ 23 h 60"/>
              <a:gd name="T8" fmla="*/ 0 w 49"/>
              <a:gd name="T9" fmla="*/ 13 h 60"/>
              <a:gd name="T10" fmla="*/ 16 w 49"/>
              <a:gd name="T11" fmla="*/ 60 h 60"/>
              <a:gd name="T12" fmla="*/ 23 w 49"/>
              <a:gd name="T13" fmla="*/ 60 h 60"/>
              <a:gd name="T14" fmla="*/ 49 w 49"/>
              <a:gd name="T15" fmla="*/ 51 h 60"/>
              <a:gd name="T16" fmla="*/ 33 w 49"/>
              <a:gd name="T17" fmla="*/ 4 h 60"/>
              <a:gd name="T18" fmla="*/ 33 w 49"/>
              <a:gd name="T19" fmla="*/ 4 h 60"/>
              <a:gd name="T20" fmla="*/ 33 w 49"/>
              <a:gd name="T21" fmla="*/ 4 h 60"/>
              <a:gd name="T22" fmla="*/ 31 w 49"/>
              <a:gd name="T23" fmla="*/ 0 h 60"/>
              <a:gd name="T24" fmla="*/ 31 w 49"/>
              <a:gd name="T25" fmla="*/ 0 h 60"/>
              <a:gd name="T26" fmla="*/ 31 w 49"/>
              <a:gd name="T2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60">
                <a:moveTo>
                  <a:pt x="31" y="0"/>
                </a:moveTo>
                <a:cubicBezTo>
                  <a:pt x="31" y="0"/>
                  <a:pt x="31" y="0"/>
                  <a:pt x="31" y="0"/>
                </a:cubicBezTo>
                <a:cubicBezTo>
                  <a:pt x="33" y="3"/>
                  <a:pt x="33" y="7"/>
                  <a:pt x="32" y="10"/>
                </a:cubicBezTo>
                <a:cubicBezTo>
                  <a:pt x="27" y="16"/>
                  <a:pt x="19" y="21"/>
                  <a:pt x="10" y="23"/>
                </a:cubicBezTo>
                <a:cubicBezTo>
                  <a:pt x="6" y="21"/>
                  <a:pt x="2" y="18"/>
                  <a:pt x="0" y="13"/>
                </a:cubicBezTo>
                <a:cubicBezTo>
                  <a:pt x="7" y="28"/>
                  <a:pt x="12" y="44"/>
                  <a:pt x="16" y="60"/>
                </a:cubicBezTo>
                <a:cubicBezTo>
                  <a:pt x="18" y="60"/>
                  <a:pt x="21" y="60"/>
                  <a:pt x="23" y="60"/>
                </a:cubicBezTo>
                <a:cubicBezTo>
                  <a:pt x="33" y="60"/>
                  <a:pt x="42" y="57"/>
                  <a:pt x="49" y="51"/>
                </a:cubicBezTo>
                <a:cubicBezTo>
                  <a:pt x="45" y="35"/>
                  <a:pt x="39" y="20"/>
                  <a:pt x="33" y="4"/>
                </a:cubicBezTo>
                <a:cubicBezTo>
                  <a:pt x="33" y="4"/>
                  <a:pt x="33" y="4"/>
                  <a:pt x="33" y="4"/>
                </a:cubicBezTo>
                <a:cubicBezTo>
                  <a:pt x="33" y="4"/>
                  <a:pt x="33" y="4"/>
                  <a:pt x="33" y="4"/>
                </a:cubicBezTo>
                <a:cubicBezTo>
                  <a:pt x="32" y="3"/>
                  <a:pt x="32" y="1"/>
                  <a:pt x="31" y="0"/>
                </a:cubicBezTo>
                <a:cubicBezTo>
                  <a:pt x="31" y="0"/>
                  <a:pt x="31" y="0"/>
                  <a:pt x="31" y="0"/>
                </a:cubicBezTo>
                <a:cubicBezTo>
                  <a:pt x="31" y="0"/>
                  <a:pt x="31" y="0"/>
                  <a:pt x="31" y="0"/>
                </a:cubicBezTo>
              </a:path>
            </a:pathLst>
          </a:custGeom>
          <a:solidFill>
            <a:srgbClr val="77CA3E"/>
          </a:solidFill>
          <a:ln>
            <a:noFill/>
          </a:ln>
        </p:spPr>
        <p:txBody>
          <a:bodyPr vert="horz" wrap="square" lIns="68453" tIns="34227" rIns="68453" bIns="34227"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prstClr val="black"/>
              </a:solidFill>
              <a:effectLst/>
              <a:uLnTx/>
              <a:uFillTx/>
              <a:latin typeface="Lato"/>
              <a:ea typeface="+mn-ea"/>
              <a:cs typeface="+mn-cs"/>
            </a:endParaRPr>
          </a:p>
        </p:txBody>
      </p:sp>
      <p:sp>
        <p:nvSpPr>
          <p:cNvPr id="48" name="Freeform 28">
            <a:extLst>
              <a:ext uri="{FF2B5EF4-FFF2-40B4-BE49-F238E27FC236}">
                <a16:creationId xmlns:a16="http://schemas.microsoft.com/office/drawing/2014/main" id="{CCE1C762-1BCA-305D-F4E2-C4CA56C3BAD0}"/>
              </a:ext>
            </a:extLst>
          </p:cNvPr>
          <p:cNvSpPr>
            <a:spLocks/>
          </p:cNvSpPr>
          <p:nvPr/>
        </p:nvSpPr>
        <p:spPr bwMode="auto">
          <a:xfrm>
            <a:off x="6859191" y="3187343"/>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path>
            </a:pathLst>
          </a:custGeom>
          <a:solidFill>
            <a:srgbClr val="CECE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453" tIns="34227" rIns="68453" bIns="34227"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prstClr val="black"/>
              </a:solidFill>
              <a:effectLst/>
              <a:uLnTx/>
              <a:uFillTx/>
              <a:latin typeface="Lato"/>
              <a:ea typeface="+mn-ea"/>
              <a:cs typeface="+mn-cs"/>
            </a:endParaRPr>
          </a:p>
        </p:txBody>
      </p:sp>
      <p:sp>
        <p:nvSpPr>
          <p:cNvPr id="49" name="Freeform 29">
            <a:extLst>
              <a:ext uri="{FF2B5EF4-FFF2-40B4-BE49-F238E27FC236}">
                <a16:creationId xmlns:a16="http://schemas.microsoft.com/office/drawing/2014/main" id="{B99E86C3-1BE4-51B9-18A0-1E96AB194F45}"/>
              </a:ext>
            </a:extLst>
          </p:cNvPr>
          <p:cNvSpPr>
            <a:spLocks noEditPoints="1"/>
          </p:cNvSpPr>
          <p:nvPr/>
        </p:nvSpPr>
        <p:spPr bwMode="auto">
          <a:xfrm>
            <a:off x="6847285" y="3125547"/>
            <a:ext cx="98822" cy="61798"/>
          </a:xfrm>
          <a:custGeom>
            <a:avLst/>
            <a:gdLst>
              <a:gd name="T0" fmla="*/ 29 w 35"/>
              <a:gd name="T1" fmla="*/ 1 h 22"/>
              <a:gd name="T2" fmla="*/ 35 w 35"/>
              <a:gd name="T3" fmla="*/ 9 h 22"/>
              <a:gd name="T4" fmla="*/ 35 w 35"/>
              <a:gd name="T5" fmla="*/ 9 h 22"/>
              <a:gd name="T6" fmla="*/ 29 w 35"/>
              <a:gd name="T7" fmla="*/ 1 h 22"/>
              <a:gd name="T8" fmla="*/ 14 w 35"/>
              <a:gd name="T9" fmla="*/ 0 h 22"/>
              <a:gd name="T10" fmla="*/ 13 w 35"/>
              <a:gd name="T11" fmla="*/ 0 h 22"/>
              <a:gd name="T12" fmla="*/ 4 w 35"/>
              <a:gd name="T13" fmla="*/ 22 h 22"/>
              <a:gd name="T14" fmla="*/ 4 w 35"/>
              <a:gd name="T15" fmla="*/ 22 h 22"/>
              <a:gd name="T16" fmla="*/ 4 w 35"/>
              <a:gd name="T17" fmla="*/ 22 h 22"/>
              <a:gd name="T18" fmla="*/ 4 w 35"/>
              <a:gd name="T19" fmla="*/ 22 h 22"/>
              <a:gd name="T20" fmla="*/ 13 w 35"/>
              <a:gd name="T21" fmla="*/ 0 h 22"/>
              <a:gd name="T22" fmla="*/ 14 w 35"/>
              <a:gd name="T2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22">
                <a:moveTo>
                  <a:pt x="29" y="1"/>
                </a:moveTo>
                <a:cubicBezTo>
                  <a:pt x="31" y="3"/>
                  <a:pt x="34" y="6"/>
                  <a:pt x="35" y="9"/>
                </a:cubicBezTo>
                <a:cubicBezTo>
                  <a:pt x="35" y="9"/>
                  <a:pt x="35" y="9"/>
                  <a:pt x="35" y="9"/>
                </a:cubicBezTo>
                <a:cubicBezTo>
                  <a:pt x="34" y="6"/>
                  <a:pt x="31" y="3"/>
                  <a:pt x="29" y="1"/>
                </a:cubicBezTo>
                <a:moveTo>
                  <a:pt x="14" y="0"/>
                </a:moveTo>
                <a:cubicBezTo>
                  <a:pt x="14" y="0"/>
                  <a:pt x="13" y="0"/>
                  <a:pt x="13" y="0"/>
                </a:cubicBezTo>
                <a:cubicBezTo>
                  <a:pt x="4" y="4"/>
                  <a:pt x="0" y="14"/>
                  <a:pt x="4" y="22"/>
                </a:cubicBezTo>
                <a:cubicBezTo>
                  <a:pt x="4" y="22"/>
                  <a:pt x="4" y="22"/>
                  <a:pt x="4" y="22"/>
                </a:cubicBezTo>
                <a:cubicBezTo>
                  <a:pt x="4" y="22"/>
                  <a:pt x="4" y="22"/>
                  <a:pt x="4" y="22"/>
                </a:cubicBezTo>
                <a:cubicBezTo>
                  <a:pt x="4" y="22"/>
                  <a:pt x="4" y="22"/>
                  <a:pt x="4" y="22"/>
                </a:cubicBezTo>
                <a:cubicBezTo>
                  <a:pt x="0" y="14"/>
                  <a:pt x="4" y="4"/>
                  <a:pt x="13" y="0"/>
                </a:cubicBezTo>
                <a:cubicBezTo>
                  <a:pt x="13" y="0"/>
                  <a:pt x="14" y="0"/>
                  <a:pt x="14" y="0"/>
                </a:cubicBezTo>
              </a:path>
            </a:pathLst>
          </a:custGeom>
          <a:solidFill>
            <a:srgbClr val="C29E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453" tIns="34227" rIns="68453" bIns="34227"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prstClr val="black"/>
              </a:solidFill>
              <a:effectLst/>
              <a:uLnTx/>
              <a:uFillTx/>
              <a:latin typeface="Lato"/>
              <a:ea typeface="+mn-ea"/>
              <a:cs typeface="+mn-cs"/>
            </a:endParaRPr>
          </a:p>
        </p:txBody>
      </p:sp>
      <p:sp>
        <p:nvSpPr>
          <p:cNvPr id="50" name="Freeform 30">
            <a:extLst>
              <a:ext uri="{FF2B5EF4-FFF2-40B4-BE49-F238E27FC236}">
                <a16:creationId xmlns:a16="http://schemas.microsoft.com/office/drawing/2014/main" id="{465CE792-FD18-AA4B-88CD-704F4AF2FAC3}"/>
              </a:ext>
            </a:extLst>
          </p:cNvPr>
          <p:cNvSpPr>
            <a:spLocks/>
          </p:cNvSpPr>
          <p:nvPr/>
        </p:nvSpPr>
        <p:spPr bwMode="auto">
          <a:xfrm>
            <a:off x="6847287" y="3123170"/>
            <a:ext cx="104775" cy="92697"/>
          </a:xfrm>
          <a:custGeom>
            <a:avLst/>
            <a:gdLst>
              <a:gd name="T0" fmla="*/ 20 w 37"/>
              <a:gd name="T1" fmla="*/ 0 h 33"/>
              <a:gd name="T2" fmla="*/ 14 w 37"/>
              <a:gd name="T3" fmla="*/ 1 h 33"/>
              <a:gd name="T4" fmla="*/ 13 w 37"/>
              <a:gd name="T5" fmla="*/ 1 h 33"/>
              <a:gd name="T6" fmla="*/ 4 w 37"/>
              <a:gd name="T7" fmla="*/ 23 h 33"/>
              <a:gd name="T8" fmla="*/ 4 w 37"/>
              <a:gd name="T9" fmla="*/ 23 h 33"/>
              <a:gd name="T10" fmla="*/ 4 w 37"/>
              <a:gd name="T11" fmla="*/ 23 h 33"/>
              <a:gd name="T12" fmla="*/ 14 w 37"/>
              <a:gd name="T13" fmla="*/ 33 h 33"/>
              <a:gd name="T14" fmla="*/ 36 w 37"/>
              <a:gd name="T15" fmla="*/ 20 h 33"/>
              <a:gd name="T16" fmla="*/ 35 w 37"/>
              <a:gd name="T17" fmla="*/ 10 h 33"/>
              <a:gd name="T18" fmla="*/ 35 w 37"/>
              <a:gd name="T19" fmla="*/ 10 h 33"/>
              <a:gd name="T20" fmla="*/ 29 w 37"/>
              <a:gd name="T21" fmla="*/ 2 h 33"/>
              <a:gd name="T22" fmla="*/ 20 w 37"/>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33">
                <a:moveTo>
                  <a:pt x="20" y="0"/>
                </a:moveTo>
                <a:cubicBezTo>
                  <a:pt x="18" y="0"/>
                  <a:pt x="16" y="0"/>
                  <a:pt x="14" y="1"/>
                </a:cubicBezTo>
                <a:cubicBezTo>
                  <a:pt x="14" y="1"/>
                  <a:pt x="13" y="1"/>
                  <a:pt x="13" y="1"/>
                </a:cubicBezTo>
                <a:cubicBezTo>
                  <a:pt x="4" y="5"/>
                  <a:pt x="0" y="15"/>
                  <a:pt x="4" y="23"/>
                </a:cubicBezTo>
                <a:cubicBezTo>
                  <a:pt x="4" y="23"/>
                  <a:pt x="4" y="23"/>
                  <a:pt x="4" y="23"/>
                </a:cubicBezTo>
                <a:cubicBezTo>
                  <a:pt x="4" y="23"/>
                  <a:pt x="4" y="23"/>
                  <a:pt x="4" y="23"/>
                </a:cubicBezTo>
                <a:cubicBezTo>
                  <a:pt x="6" y="28"/>
                  <a:pt x="10" y="31"/>
                  <a:pt x="14" y="33"/>
                </a:cubicBezTo>
                <a:cubicBezTo>
                  <a:pt x="23" y="31"/>
                  <a:pt x="31" y="26"/>
                  <a:pt x="36" y="20"/>
                </a:cubicBezTo>
                <a:cubicBezTo>
                  <a:pt x="37" y="17"/>
                  <a:pt x="37" y="13"/>
                  <a:pt x="35" y="10"/>
                </a:cubicBezTo>
                <a:cubicBezTo>
                  <a:pt x="35" y="10"/>
                  <a:pt x="35" y="10"/>
                  <a:pt x="35" y="10"/>
                </a:cubicBezTo>
                <a:cubicBezTo>
                  <a:pt x="34" y="7"/>
                  <a:pt x="31" y="4"/>
                  <a:pt x="29" y="2"/>
                </a:cubicBezTo>
                <a:cubicBezTo>
                  <a:pt x="26" y="1"/>
                  <a:pt x="23" y="0"/>
                  <a:pt x="20" y="0"/>
                </a:cubicBezTo>
              </a:path>
            </a:pathLst>
          </a:custGeom>
          <a:solidFill>
            <a:srgbClr val="298C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453" tIns="34227" rIns="68453" bIns="34227"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prstClr val="black"/>
              </a:solidFill>
              <a:effectLst/>
              <a:uLnTx/>
              <a:uFillTx/>
              <a:latin typeface="Lato"/>
              <a:ea typeface="+mn-ea"/>
              <a:cs typeface="+mn-cs"/>
            </a:endParaRPr>
          </a:p>
        </p:txBody>
      </p:sp>
      <p:sp>
        <p:nvSpPr>
          <p:cNvPr id="51" name="Freeform 31">
            <a:extLst>
              <a:ext uri="{FF2B5EF4-FFF2-40B4-BE49-F238E27FC236}">
                <a16:creationId xmlns:a16="http://schemas.microsoft.com/office/drawing/2014/main" id="{8BAA9FE5-78FD-B8B5-0B52-1EACE311FCCB}"/>
              </a:ext>
            </a:extLst>
          </p:cNvPr>
          <p:cNvSpPr>
            <a:spLocks noEditPoints="1"/>
          </p:cNvSpPr>
          <p:nvPr/>
        </p:nvSpPr>
        <p:spPr bwMode="auto">
          <a:xfrm>
            <a:off x="6529389" y="4433998"/>
            <a:ext cx="41672" cy="149741"/>
          </a:xfrm>
          <a:custGeom>
            <a:avLst/>
            <a:gdLst>
              <a:gd name="T0" fmla="*/ 12 w 15"/>
              <a:gd name="T1" fmla="*/ 39 h 53"/>
              <a:gd name="T2" fmla="*/ 0 w 15"/>
              <a:gd name="T3" fmla="*/ 53 h 53"/>
              <a:gd name="T4" fmla="*/ 8 w 15"/>
              <a:gd name="T5" fmla="*/ 49 h 53"/>
              <a:gd name="T6" fmla="*/ 12 w 15"/>
              <a:gd name="T7" fmla="*/ 39 h 53"/>
              <a:gd name="T8" fmla="*/ 12 w 15"/>
              <a:gd name="T9" fmla="*/ 39 h 53"/>
              <a:gd name="T10" fmla="*/ 12 w 15"/>
              <a:gd name="T11" fmla="*/ 39 h 53"/>
              <a:gd name="T12" fmla="*/ 12 w 15"/>
              <a:gd name="T13" fmla="*/ 39 h 53"/>
              <a:gd name="T14" fmla="*/ 12 w 15"/>
              <a:gd name="T15" fmla="*/ 8 h 53"/>
              <a:gd name="T16" fmla="*/ 12 w 15"/>
              <a:gd name="T17" fmla="*/ 38 h 53"/>
              <a:gd name="T18" fmla="*/ 12 w 15"/>
              <a:gd name="T19" fmla="*/ 39 h 53"/>
              <a:gd name="T20" fmla="*/ 12 w 15"/>
              <a:gd name="T21" fmla="*/ 38 h 53"/>
              <a:gd name="T22" fmla="*/ 12 w 15"/>
              <a:gd name="T23" fmla="*/ 8 h 53"/>
              <a:gd name="T24" fmla="*/ 12 w 15"/>
              <a:gd name="T25" fmla="*/ 8 h 53"/>
              <a:gd name="T26" fmla="*/ 15 w 15"/>
              <a:gd name="T27" fmla="*/ 0 h 53"/>
              <a:gd name="T28" fmla="*/ 13 w 15"/>
              <a:gd name="T29" fmla="*/ 4 h 53"/>
              <a:gd name="T30" fmla="*/ 13 w 15"/>
              <a:gd name="T31" fmla="*/ 4 h 53"/>
              <a:gd name="T32" fmla="*/ 13 w 15"/>
              <a:gd name="T33" fmla="*/ 4 h 53"/>
              <a:gd name="T34" fmla="*/ 13 w 15"/>
              <a:gd name="T35" fmla="*/ 4 h 53"/>
              <a:gd name="T36" fmla="*/ 15 w 15"/>
              <a:gd name="T37" fmla="*/ 0 h 53"/>
              <a:gd name="T38" fmla="*/ 15 w 15"/>
              <a:gd name="T39"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53">
                <a:moveTo>
                  <a:pt x="12" y="39"/>
                </a:moveTo>
                <a:cubicBezTo>
                  <a:pt x="12" y="46"/>
                  <a:pt x="7" y="52"/>
                  <a:pt x="0" y="53"/>
                </a:cubicBezTo>
                <a:cubicBezTo>
                  <a:pt x="3" y="52"/>
                  <a:pt x="6" y="51"/>
                  <a:pt x="8" y="49"/>
                </a:cubicBezTo>
                <a:cubicBezTo>
                  <a:pt x="11" y="46"/>
                  <a:pt x="12" y="43"/>
                  <a:pt x="12" y="39"/>
                </a:cubicBezTo>
                <a:moveTo>
                  <a:pt x="12" y="39"/>
                </a:moveTo>
                <a:cubicBezTo>
                  <a:pt x="12" y="39"/>
                  <a:pt x="12" y="39"/>
                  <a:pt x="12" y="39"/>
                </a:cubicBezTo>
                <a:cubicBezTo>
                  <a:pt x="12" y="39"/>
                  <a:pt x="12" y="39"/>
                  <a:pt x="12" y="39"/>
                </a:cubicBezTo>
                <a:moveTo>
                  <a:pt x="12" y="8"/>
                </a:moveTo>
                <a:cubicBezTo>
                  <a:pt x="12" y="38"/>
                  <a:pt x="12" y="38"/>
                  <a:pt x="12" y="38"/>
                </a:cubicBezTo>
                <a:cubicBezTo>
                  <a:pt x="12" y="39"/>
                  <a:pt x="12" y="39"/>
                  <a:pt x="12" y="39"/>
                </a:cubicBezTo>
                <a:cubicBezTo>
                  <a:pt x="12" y="39"/>
                  <a:pt x="12" y="39"/>
                  <a:pt x="12" y="38"/>
                </a:cubicBezTo>
                <a:cubicBezTo>
                  <a:pt x="12" y="8"/>
                  <a:pt x="12" y="8"/>
                  <a:pt x="12" y="8"/>
                </a:cubicBezTo>
                <a:cubicBezTo>
                  <a:pt x="12" y="8"/>
                  <a:pt x="12" y="8"/>
                  <a:pt x="12" y="8"/>
                </a:cubicBezTo>
                <a:moveTo>
                  <a:pt x="15" y="0"/>
                </a:moveTo>
                <a:cubicBezTo>
                  <a:pt x="14" y="1"/>
                  <a:pt x="13" y="2"/>
                  <a:pt x="13" y="4"/>
                </a:cubicBezTo>
                <a:cubicBezTo>
                  <a:pt x="13" y="4"/>
                  <a:pt x="13" y="4"/>
                  <a:pt x="13" y="4"/>
                </a:cubicBezTo>
                <a:cubicBezTo>
                  <a:pt x="13" y="4"/>
                  <a:pt x="13" y="4"/>
                  <a:pt x="13" y="4"/>
                </a:cubicBezTo>
                <a:cubicBezTo>
                  <a:pt x="13" y="4"/>
                  <a:pt x="13" y="4"/>
                  <a:pt x="13" y="4"/>
                </a:cubicBezTo>
                <a:cubicBezTo>
                  <a:pt x="13" y="2"/>
                  <a:pt x="14" y="1"/>
                  <a:pt x="15" y="0"/>
                </a:cubicBezTo>
                <a:cubicBezTo>
                  <a:pt x="15" y="0"/>
                  <a:pt x="15" y="0"/>
                  <a:pt x="15" y="0"/>
                </a:cubicBezTo>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453" tIns="34227" rIns="68453" bIns="34227"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prstClr val="black"/>
              </a:solidFill>
              <a:effectLst/>
              <a:uLnTx/>
              <a:uFillTx/>
              <a:latin typeface="Lato"/>
              <a:ea typeface="+mn-ea"/>
              <a:cs typeface="+mn-cs"/>
            </a:endParaRPr>
          </a:p>
        </p:txBody>
      </p:sp>
      <p:sp>
        <p:nvSpPr>
          <p:cNvPr id="52" name="Freeform 32">
            <a:extLst>
              <a:ext uri="{FF2B5EF4-FFF2-40B4-BE49-F238E27FC236}">
                <a16:creationId xmlns:a16="http://schemas.microsoft.com/office/drawing/2014/main" id="{7D9A7401-8B4B-EEF8-A0D0-6DCE7889C235}"/>
              </a:ext>
            </a:extLst>
          </p:cNvPr>
          <p:cNvSpPr>
            <a:spLocks noEditPoints="1"/>
          </p:cNvSpPr>
          <p:nvPr/>
        </p:nvSpPr>
        <p:spPr bwMode="auto">
          <a:xfrm>
            <a:off x="6562728" y="4445882"/>
            <a:ext cx="2381" cy="10695"/>
          </a:xfrm>
          <a:custGeom>
            <a:avLst/>
            <a:gdLst>
              <a:gd name="T0" fmla="*/ 1 w 1"/>
              <a:gd name="T1" fmla="*/ 0 h 4"/>
              <a:gd name="T2" fmla="*/ 1 w 1"/>
              <a:gd name="T3" fmla="*/ 0 h 4"/>
              <a:gd name="T4" fmla="*/ 0 w 1"/>
              <a:gd name="T5" fmla="*/ 4 h 4"/>
              <a:gd name="T6" fmla="*/ 0 w 1"/>
              <a:gd name="T7" fmla="*/ 4 h 4"/>
              <a:gd name="T8" fmla="*/ 0 w 1"/>
              <a:gd name="T9" fmla="*/ 4 h 4"/>
              <a:gd name="T10" fmla="*/ 0 w 1"/>
              <a:gd name="T11" fmla="*/ 4 h 4"/>
              <a:gd name="T12" fmla="*/ 1 w 1"/>
              <a:gd name="T13" fmla="*/ 0 h 4"/>
              <a:gd name="T14" fmla="*/ 1 w 1"/>
              <a:gd name="T15" fmla="*/ 0 h 4"/>
              <a:gd name="T16" fmla="*/ 1 w 1"/>
              <a:gd name="T17" fmla="*/ 0 h 4"/>
              <a:gd name="T18" fmla="*/ 1 w 1"/>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4">
                <a:moveTo>
                  <a:pt x="1" y="0"/>
                </a:moveTo>
                <a:cubicBezTo>
                  <a:pt x="1" y="0"/>
                  <a:pt x="1" y="0"/>
                  <a:pt x="1" y="0"/>
                </a:cubicBezTo>
                <a:cubicBezTo>
                  <a:pt x="1" y="1"/>
                  <a:pt x="0" y="3"/>
                  <a:pt x="0" y="4"/>
                </a:cubicBezTo>
                <a:cubicBezTo>
                  <a:pt x="0" y="4"/>
                  <a:pt x="0" y="4"/>
                  <a:pt x="0" y="4"/>
                </a:cubicBezTo>
                <a:cubicBezTo>
                  <a:pt x="0" y="4"/>
                  <a:pt x="0" y="4"/>
                  <a:pt x="0" y="4"/>
                </a:cubicBezTo>
                <a:cubicBezTo>
                  <a:pt x="0" y="4"/>
                  <a:pt x="0" y="4"/>
                  <a:pt x="0" y="4"/>
                </a:cubicBezTo>
                <a:cubicBezTo>
                  <a:pt x="0" y="2"/>
                  <a:pt x="1" y="1"/>
                  <a:pt x="1" y="0"/>
                </a:cubicBezTo>
                <a:moveTo>
                  <a:pt x="1" y="0"/>
                </a:moveTo>
                <a:cubicBezTo>
                  <a:pt x="1" y="0"/>
                  <a:pt x="1" y="0"/>
                  <a:pt x="1" y="0"/>
                </a:cubicBezTo>
                <a:cubicBezTo>
                  <a:pt x="1" y="0"/>
                  <a:pt x="1" y="0"/>
                  <a:pt x="1" y="0"/>
                </a:cubicBezTo>
              </a:path>
            </a:pathLst>
          </a:custGeom>
          <a:solidFill>
            <a:srgbClr val="2E9C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453" tIns="34227" rIns="68453" bIns="34227"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prstClr val="black"/>
              </a:solidFill>
              <a:effectLst/>
              <a:uLnTx/>
              <a:uFillTx/>
              <a:latin typeface="Lato"/>
              <a:ea typeface="+mn-ea"/>
              <a:cs typeface="+mn-cs"/>
            </a:endParaRPr>
          </a:p>
        </p:txBody>
      </p:sp>
      <p:sp>
        <p:nvSpPr>
          <p:cNvPr id="53" name="Freeform 33">
            <a:extLst>
              <a:ext uri="{FF2B5EF4-FFF2-40B4-BE49-F238E27FC236}">
                <a16:creationId xmlns:a16="http://schemas.microsoft.com/office/drawing/2014/main" id="{358E626E-F166-FD96-174A-CB906A1E4529}"/>
              </a:ext>
            </a:extLst>
          </p:cNvPr>
          <p:cNvSpPr>
            <a:spLocks/>
          </p:cNvSpPr>
          <p:nvPr/>
        </p:nvSpPr>
        <p:spPr bwMode="auto">
          <a:xfrm>
            <a:off x="6521055" y="4433997"/>
            <a:ext cx="138113" cy="194901"/>
          </a:xfrm>
          <a:custGeom>
            <a:avLst/>
            <a:gdLst>
              <a:gd name="T0" fmla="*/ 18 w 49"/>
              <a:gd name="T1" fmla="*/ 0 h 69"/>
              <a:gd name="T2" fmla="*/ 16 w 49"/>
              <a:gd name="T3" fmla="*/ 4 h 69"/>
              <a:gd name="T4" fmla="*/ 16 w 49"/>
              <a:gd name="T5" fmla="*/ 4 h 69"/>
              <a:gd name="T6" fmla="*/ 16 w 49"/>
              <a:gd name="T7" fmla="*/ 4 h 69"/>
              <a:gd name="T8" fmla="*/ 15 w 49"/>
              <a:gd name="T9" fmla="*/ 8 h 69"/>
              <a:gd name="T10" fmla="*/ 15 w 49"/>
              <a:gd name="T11" fmla="*/ 8 h 69"/>
              <a:gd name="T12" fmla="*/ 15 w 49"/>
              <a:gd name="T13" fmla="*/ 38 h 69"/>
              <a:gd name="T14" fmla="*/ 15 w 49"/>
              <a:gd name="T15" fmla="*/ 39 h 69"/>
              <a:gd name="T16" fmla="*/ 15 w 49"/>
              <a:gd name="T17" fmla="*/ 39 h 69"/>
              <a:gd name="T18" fmla="*/ 15 w 49"/>
              <a:gd name="T19" fmla="*/ 39 h 69"/>
              <a:gd name="T20" fmla="*/ 15 w 49"/>
              <a:gd name="T21" fmla="*/ 39 h 69"/>
              <a:gd name="T22" fmla="*/ 11 w 49"/>
              <a:gd name="T23" fmla="*/ 49 h 69"/>
              <a:gd name="T24" fmla="*/ 3 w 49"/>
              <a:gd name="T25" fmla="*/ 53 h 69"/>
              <a:gd name="T26" fmla="*/ 1 w 49"/>
              <a:gd name="T27" fmla="*/ 53 h 69"/>
              <a:gd name="T28" fmla="*/ 0 w 49"/>
              <a:gd name="T29" fmla="*/ 53 h 69"/>
              <a:gd name="T30" fmla="*/ 32 w 49"/>
              <a:gd name="T31" fmla="*/ 69 h 69"/>
              <a:gd name="T32" fmla="*/ 39 w 49"/>
              <a:gd name="T33" fmla="*/ 69 h 69"/>
              <a:gd name="T34" fmla="*/ 49 w 49"/>
              <a:gd name="T35" fmla="*/ 38 h 69"/>
              <a:gd name="T36" fmla="*/ 49 w 49"/>
              <a:gd name="T37" fmla="*/ 12 h 69"/>
              <a:gd name="T38" fmla="*/ 47 w 49"/>
              <a:gd name="T39" fmla="*/ 16 h 69"/>
              <a:gd name="T40" fmla="*/ 32 w 49"/>
              <a:gd name="T41" fmla="*/ 25 h 69"/>
              <a:gd name="T42" fmla="*/ 16 w 49"/>
              <a:gd name="T43" fmla="*/ 11 h 69"/>
              <a:gd name="T44" fmla="*/ 17 w 49"/>
              <a:gd name="T45" fmla="*/ 0 h 69"/>
              <a:gd name="T46" fmla="*/ 18 w 49"/>
              <a:gd name="T4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 h="69">
                <a:moveTo>
                  <a:pt x="18" y="0"/>
                </a:moveTo>
                <a:cubicBezTo>
                  <a:pt x="17" y="1"/>
                  <a:pt x="16" y="2"/>
                  <a:pt x="16" y="4"/>
                </a:cubicBezTo>
                <a:cubicBezTo>
                  <a:pt x="16" y="4"/>
                  <a:pt x="16" y="4"/>
                  <a:pt x="16" y="4"/>
                </a:cubicBezTo>
                <a:cubicBezTo>
                  <a:pt x="16" y="4"/>
                  <a:pt x="16" y="4"/>
                  <a:pt x="16" y="4"/>
                </a:cubicBezTo>
                <a:cubicBezTo>
                  <a:pt x="16" y="5"/>
                  <a:pt x="15" y="6"/>
                  <a:pt x="15" y="8"/>
                </a:cubicBezTo>
                <a:cubicBezTo>
                  <a:pt x="15" y="8"/>
                  <a:pt x="15" y="8"/>
                  <a:pt x="15" y="8"/>
                </a:cubicBezTo>
                <a:cubicBezTo>
                  <a:pt x="15" y="38"/>
                  <a:pt x="15" y="38"/>
                  <a:pt x="15" y="38"/>
                </a:cubicBezTo>
                <a:cubicBezTo>
                  <a:pt x="15" y="39"/>
                  <a:pt x="15" y="39"/>
                  <a:pt x="15" y="39"/>
                </a:cubicBezTo>
                <a:cubicBezTo>
                  <a:pt x="15" y="39"/>
                  <a:pt x="15" y="39"/>
                  <a:pt x="15" y="39"/>
                </a:cubicBezTo>
                <a:cubicBezTo>
                  <a:pt x="15" y="39"/>
                  <a:pt x="15" y="39"/>
                  <a:pt x="15" y="39"/>
                </a:cubicBezTo>
                <a:cubicBezTo>
                  <a:pt x="15" y="39"/>
                  <a:pt x="15" y="39"/>
                  <a:pt x="15" y="39"/>
                </a:cubicBezTo>
                <a:cubicBezTo>
                  <a:pt x="15" y="43"/>
                  <a:pt x="14" y="46"/>
                  <a:pt x="11" y="49"/>
                </a:cubicBezTo>
                <a:cubicBezTo>
                  <a:pt x="9" y="51"/>
                  <a:pt x="6" y="52"/>
                  <a:pt x="3" y="53"/>
                </a:cubicBezTo>
                <a:cubicBezTo>
                  <a:pt x="2" y="53"/>
                  <a:pt x="1" y="53"/>
                  <a:pt x="1" y="53"/>
                </a:cubicBezTo>
                <a:cubicBezTo>
                  <a:pt x="0" y="53"/>
                  <a:pt x="0" y="53"/>
                  <a:pt x="0" y="53"/>
                </a:cubicBezTo>
                <a:cubicBezTo>
                  <a:pt x="7" y="63"/>
                  <a:pt x="19" y="69"/>
                  <a:pt x="32" y="69"/>
                </a:cubicBezTo>
                <a:cubicBezTo>
                  <a:pt x="35" y="69"/>
                  <a:pt x="37" y="69"/>
                  <a:pt x="39" y="69"/>
                </a:cubicBezTo>
                <a:cubicBezTo>
                  <a:pt x="45" y="60"/>
                  <a:pt x="49" y="50"/>
                  <a:pt x="49" y="38"/>
                </a:cubicBezTo>
                <a:cubicBezTo>
                  <a:pt x="49" y="12"/>
                  <a:pt x="49" y="12"/>
                  <a:pt x="49" y="12"/>
                </a:cubicBezTo>
                <a:cubicBezTo>
                  <a:pt x="47" y="16"/>
                  <a:pt x="47" y="16"/>
                  <a:pt x="47" y="16"/>
                </a:cubicBezTo>
                <a:cubicBezTo>
                  <a:pt x="44" y="21"/>
                  <a:pt x="38" y="25"/>
                  <a:pt x="32" y="25"/>
                </a:cubicBezTo>
                <a:cubicBezTo>
                  <a:pt x="26" y="22"/>
                  <a:pt x="20" y="17"/>
                  <a:pt x="16" y="11"/>
                </a:cubicBezTo>
                <a:cubicBezTo>
                  <a:pt x="15" y="7"/>
                  <a:pt x="16" y="3"/>
                  <a:pt x="17" y="0"/>
                </a:cubicBezTo>
                <a:cubicBezTo>
                  <a:pt x="18" y="0"/>
                  <a:pt x="18" y="0"/>
                  <a:pt x="18" y="0"/>
                </a:cubicBezTo>
              </a:path>
            </a:pathLst>
          </a:custGeom>
          <a:solidFill>
            <a:srgbClr val="77CA3E"/>
          </a:solidFill>
          <a:ln>
            <a:noFill/>
          </a:ln>
        </p:spPr>
        <p:txBody>
          <a:bodyPr vert="horz" wrap="square" lIns="68453" tIns="34227" rIns="68453" bIns="34227"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prstClr val="black"/>
              </a:solidFill>
              <a:effectLst/>
              <a:uLnTx/>
              <a:uFillTx/>
              <a:latin typeface="Lato"/>
              <a:ea typeface="+mn-ea"/>
              <a:cs typeface="+mn-cs"/>
            </a:endParaRPr>
          </a:p>
        </p:txBody>
      </p:sp>
      <p:sp>
        <p:nvSpPr>
          <p:cNvPr id="54" name="Freeform 34">
            <a:extLst>
              <a:ext uri="{FF2B5EF4-FFF2-40B4-BE49-F238E27FC236}">
                <a16:creationId xmlns:a16="http://schemas.microsoft.com/office/drawing/2014/main" id="{700615EA-C825-55DC-EE7A-4EEAC69B9329}"/>
              </a:ext>
            </a:extLst>
          </p:cNvPr>
          <p:cNvSpPr>
            <a:spLocks/>
          </p:cNvSpPr>
          <p:nvPr/>
        </p:nvSpPr>
        <p:spPr bwMode="auto">
          <a:xfrm>
            <a:off x="6571060" y="4285443"/>
            <a:ext cx="76200" cy="148552"/>
          </a:xfrm>
          <a:custGeom>
            <a:avLst/>
            <a:gdLst>
              <a:gd name="T0" fmla="*/ 27 w 27"/>
              <a:gd name="T1" fmla="*/ 0 h 53"/>
              <a:gd name="T2" fmla="*/ 27 w 27"/>
              <a:gd name="T3" fmla="*/ 0 h 53"/>
              <a:gd name="T4" fmla="*/ 0 w 27"/>
              <a:gd name="T5" fmla="*/ 53 h 53"/>
              <a:gd name="T6" fmla="*/ 0 w 27"/>
              <a:gd name="T7" fmla="*/ 53 h 53"/>
              <a:gd name="T8" fmla="*/ 27 w 27"/>
              <a:gd name="T9" fmla="*/ 0 h 53"/>
            </a:gdLst>
            <a:ahLst/>
            <a:cxnLst>
              <a:cxn ang="0">
                <a:pos x="T0" y="T1"/>
              </a:cxn>
              <a:cxn ang="0">
                <a:pos x="T2" y="T3"/>
              </a:cxn>
              <a:cxn ang="0">
                <a:pos x="T4" y="T5"/>
              </a:cxn>
              <a:cxn ang="0">
                <a:pos x="T6" y="T7"/>
              </a:cxn>
              <a:cxn ang="0">
                <a:pos x="T8" y="T9"/>
              </a:cxn>
            </a:cxnLst>
            <a:rect l="0" t="0" r="r" b="b"/>
            <a:pathLst>
              <a:path w="27" h="53">
                <a:moveTo>
                  <a:pt x="27" y="0"/>
                </a:moveTo>
                <a:cubicBezTo>
                  <a:pt x="27" y="0"/>
                  <a:pt x="27" y="0"/>
                  <a:pt x="27" y="0"/>
                </a:cubicBezTo>
                <a:cubicBezTo>
                  <a:pt x="0" y="53"/>
                  <a:pt x="0" y="53"/>
                  <a:pt x="0" y="53"/>
                </a:cubicBezTo>
                <a:cubicBezTo>
                  <a:pt x="0" y="53"/>
                  <a:pt x="0" y="53"/>
                  <a:pt x="0" y="53"/>
                </a:cubicBezTo>
                <a:cubicBezTo>
                  <a:pt x="27" y="0"/>
                  <a:pt x="27" y="0"/>
                  <a:pt x="27" y="0"/>
                </a:cubicBezTo>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453" tIns="34227" rIns="68453" bIns="34227"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prstClr val="black"/>
              </a:solidFill>
              <a:effectLst/>
              <a:uLnTx/>
              <a:uFillTx/>
              <a:latin typeface="Lato"/>
              <a:ea typeface="+mn-ea"/>
              <a:cs typeface="+mn-cs"/>
            </a:endParaRPr>
          </a:p>
        </p:txBody>
      </p:sp>
      <p:sp>
        <p:nvSpPr>
          <p:cNvPr id="55" name="Freeform 35">
            <a:extLst>
              <a:ext uri="{FF2B5EF4-FFF2-40B4-BE49-F238E27FC236}">
                <a16:creationId xmlns:a16="http://schemas.microsoft.com/office/drawing/2014/main" id="{94E65254-ADD8-C07A-3FC8-37FD14A9172D}"/>
              </a:ext>
            </a:extLst>
          </p:cNvPr>
          <p:cNvSpPr>
            <a:spLocks/>
          </p:cNvSpPr>
          <p:nvPr/>
        </p:nvSpPr>
        <p:spPr bwMode="auto">
          <a:xfrm>
            <a:off x="6571061" y="4285443"/>
            <a:ext cx="169069" cy="183016"/>
          </a:xfrm>
          <a:custGeom>
            <a:avLst/>
            <a:gdLst>
              <a:gd name="T0" fmla="*/ 31 w 60"/>
              <a:gd name="T1" fmla="*/ 0 h 65"/>
              <a:gd name="T2" fmla="*/ 27 w 60"/>
              <a:gd name="T3" fmla="*/ 0 h 65"/>
              <a:gd name="T4" fmla="*/ 0 w 60"/>
              <a:gd name="T5" fmla="*/ 53 h 65"/>
              <a:gd name="T6" fmla="*/ 2 w 60"/>
              <a:gd name="T7" fmla="*/ 49 h 65"/>
              <a:gd name="T8" fmla="*/ 14 w 60"/>
              <a:gd name="T9" fmla="*/ 44 h 65"/>
              <a:gd name="T10" fmla="*/ 31 w 60"/>
              <a:gd name="T11" fmla="*/ 61 h 65"/>
              <a:gd name="T12" fmla="*/ 31 w 60"/>
              <a:gd name="T13" fmla="*/ 65 h 65"/>
              <a:gd name="T14" fmla="*/ 60 w 60"/>
              <a:gd name="T15" fmla="*/ 12 h 65"/>
              <a:gd name="T16" fmla="*/ 31 w 60"/>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65">
                <a:moveTo>
                  <a:pt x="31" y="0"/>
                </a:moveTo>
                <a:cubicBezTo>
                  <a:pt x="30" y="0"/>
                  <a:pt x="29" y="0"/>
                  <a:pt x="27" y="0"/>
                </a:cubicBezTo>
                <a:cubicBezTo>
                  <a:pt x="0" y="53"/>
                  <a:pt x="0" y="53"/>
                  <a:pt x="0" y="53"/>
                </a:cubicBezTo>
                <a:cubicBezTo>
                  <a:pt x="0" y="51"/>
                  <a:pt x="1" y="50"/>
                  <a:pt x="2" y="49"/>
                </a:cubicBezTo>
                <a:cubicBezTo>
                  <a:pt x="5" y="46"/>
                  <a:pt x="10" y="44"/>
                  <a:pt x="14" y="44"/>
                </a:cubicBezTo>
                <a:cubicBezTo>
                  <a:pt x="24" y="44"/>
                  <a:pt x="31" y="51"/>
                  <a:pt x="31" y="61"/>
                </a:cubicBezTo>
                <a:cubicBezTo>
                  <a:pt x="31" y="65"/>
                  <a:pt x="31" y="65"/>
                  <a:pt x="31" y="65"/>
                </a:cubicBezTo>
                <a:cubicBezTo>
                  <a:pt x="60" y="12"/>
                  <a:pt x="60" y="12"/>
                  <a:pt x="60" y="12"/>
                </a:cubicBezTo>
                <a:cubicBezTo>
                  <a:pt x="52" y="5"/>
                  <a:pt x="42" y="0"/>
                  <a:pt x="31" y="0"/>
                </a:cubicBezTo>
              </a:path>
            </a:pathLst>
          </a:custGeom>
          <a:solidFill>
            <a:srgbClr val="77CA3E"/>
          </a:solidFill>
          <a:ln>
            <a:noFill/>
          </a:ln>
        </p:spPr>
        <p:txBody>
          <a:bodyPr vert="horz" wrap="square" lIns="68453" tIns="34227" rIns="68453" bIns="34227"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prstClr val="black"/>
              </a:solidFill>
              <a:effectLst/>
              <a:uLnTx/>
              <a:uFillTx/>
              <a:latin typeface="Lato"/>
              <a:ea typeface="+mn-ea"/>
              <a:cs typeface="+mn-cs"/>
            </a:endParaRPr>
          </a:p>
        </p:txBody>
      </p:sp>
      <p:sp>
        <p:nvSpPr>
          <p:cNvPr id="56" name="Freeform 36">
            <a:extLst>
              <a:ext uri="{FF2B5EF4-FFF2-40B4-BE49-F238E27FC236}">
                <a16:creationId xmlns:a16="http://schemas.microsoft.com/office/drawing/2014/main" id="{DF6F2417-8887-529B-78ED-F631826A0AC4}"/>
              </a:ext>
            </a:extLst>
          </p:cNvPr>
          <p:cNvSpPr>
            <a:spLocks/>
          </p:cNvSpPr>
          <p:nvPr/>
        </p:nvSpPr>
        <p:spPr bwMode="auto">
          <a:xfrm>
            <a:off x="6577013" y="4409040"/>
            <a:ext cx="82154" cy="59421"/>
          </a:xfrm>
          <a:custGeom>
            <a:avLst/>
            <a:gdLst>
              <a:gd name="T0" fmla="*/ 12 w 29"/>
              <a:gd name="T1" fmla="*/ 0 h 21"/>
              <a:gd name="T2" fmla="*/ 0 w 29"/>
              <a:gd name="T3" fmla="*/ 5 h 21"/>
              <a:gd name="T4" fmla="*/ 12 w 29"/>
              <a:gd name="T5" fmla="*/ 0 h 21"/>
              <a:gd name="T6" fmla="*/ 29 w 29"/>
              <a:gd name="T7" fmla="*/ 17 h 21"/>
              <a:gd name="T8" fmla="*/ 29 w 29"/>
              <a:gd name="T9" fmla="*/ 21 h 21"/>
              <a:gd name="T10" fmla="*/ 29 w 29"/>
              <a:gd name="T11" fmla="*/ 21 h 21"/>
              <a:gd name="T12" fmla="*/ 29 w 29"/>
              <a:gd name="T13" fmla="*/ 17 h 21"/>
              <a:gd name="T14" fmla="*/ 12 w 29"/>
              <a:gd name="T15" fmla="*/ 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1">
                <a:moveTo>
                  <a:pt x="12" y="0"/>
                </a:moveTo>
                <a:cubicBezTo>
                  <a:pt x="8" y="0"/>
                  <a:pt x="3" y="2"/>
                  <a:pt x="0" y="5"/>
                </a:cubicBezTo>
                <a:cubicBezTo>
                  <a:pt x="3" y="2"/>
                  <a:pt x="8" y="0"/>
                  <a:pt x="12" y="0"/>
                </a:cubicBezTo>
                <a:cubicBezTo>
                  <a:pt x="22" y="0"/>
                  <a:pt x="29" y="7"/>
                  <a:pt x="29" y="17"/>
                </a:cubicBezTo>
                <a:cubicBezTo>
                  <a:pt x="29" y="21"/>
                  <a:pt x="29" y="21"/>
                  <a:pt x="29" y="21"/>
                </a:cubicBezTo>
                <a:cubicBezTo>
                  <a:pt x="29" y="21"/>
                  <a:pt x="29" y="21"/>
                  <a:pt x="29" y="21"/>
                </a:cubicBezTo>
                <a:cubicBezTo>
                  <a:pt x="29" y="17"/>
                  <a:pt x="29" y="17"/>
                  <a:pt x="29" y="17"/>
                </a:cubicBezTo>
                <a:cubicBezTo>
                  <a:pt x="29" y="7"/>
                  <a:pt x="22" y="0"/>
                  <a:pt x="12" y="0"/>
                </a:cubicBezTo>
              </a:path>
            </a:pathLst>
          </a:custGeom>
          <a:solidFill>
            <a:srgbClr val="93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453" tIns="34227" rIns="68453" bIns="34227"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prstClr val="black"/>
              </a:solidFill>
              <a:effectLst/>
              <a:uLnTx/>
              <a:uFillTx/>
              <a:latin typeface="Lato"/>
              <a:ea typeface="+mn-ea"/>
              <a:cs typeface="+mn-cs"/>
            </a:endParaRPr>
          </a:p>
        </p:txBody>
      </p:sp>
      <p:sp>
        <p:nvSpPr>
          <p:cNvPr id="57" name="Oval 56">
            <a:extLst>
              <a:ext uri="{FF2B5EF4-FFF2-40B4-BE49-F238E27FC236}">
                <a16:creationId xmlns:a16="http://schemas.microsoft.com/office/drawing/2014/main" id="{6DE1039F-CC03-3073-6A5C-E3961C908ACA}"/>
              </a:ext>
            </a:extLst>
          </p:cNvPr>
          <p:cNvSpPr>
            <a:spLocks noChangeArrowheads="1"/>
          </p:cNvSpPr>
          <p:nvPr/>
        </p:nvSpPr>
        <p:spPr bwMode="auto">
          <a:xfrm>
            <a:off x="6571062" y="4433997"/>
            <a:ext cx="1191" cy="1188"/>
          </a:xfrm>
          <a:prstGeom prst="ellipse">
            <a:avLst/>
          </a:prstGeom>
          <a:solidFill>
            <a:srgbClr val="CECE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453" tIns="34227" rIns="68453" bIns="34227"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prstClr val="black"/>
              </a:solidFill>
              <a:effectLst/>
              <a:uLnTx/>
              <a:uFillTx/>
              <a:latin typeface="Lato"/>
              <a:ea typeface="+mn-ea"/>
              <a:cs typeface="+mn-cs"/>
            </a:endParaRPr>
          </a:p>
        </p:txBody>
      </p:sp>
      <p:sp>
        <p:nvSpPr>
          <p:cNvPr id="58" name="Freeform 38">
            <a:extLst>
              <a:ext uri="{FF2B5EF4-FFF2-40B4-BE49-F238E27FC236}">
                <a16:creationId xmlns:a16="http://schemas.microsoft.com/office/drawing/2014/main" id="{DC7E5ED1-49E7-A034-6B3F-9BAFFF9E988B}"/>
              </a:ext>
            </a:extLst>
          </p:cNvPr>
          <p:cNvSpPr>
            <a:spLocks/>
          </p:cNvSpPr>
          <p:nvPr/>
        </p:nvSpPr>
        <p:spPr bwMode="auto">
          <a:xfrm>
            <a:off x="6571060" y="4423302"/>
            <a:ext cx="5954" cy="10695"/>
          </a:xfrm>
          <a:custGeom>
            <a:avLst/>
            <a:gdLst>
              <a:gd name="T0" fmla="*/ 2 w 2"/>
              <a:gd name="T1" fmla="*/ 0 h 4"/>
              <a:gd name="T2" fmla="*/ 0 w 2"/>
              <a:gd name="T3" fmla="*/ 4 h 4"/>
              <a:gd name="T4" fmla="*/ 0 w 2"/>
              <a:gd name="T5" fmla="*/ 4 h 4"/>
              <a:gd name="T6" fmla="*/ 2 w 2"/>
              <a:gd name="T7" fmla="*/ 0 h 4"/>
            </a:gdLst>
            <a:ahLst/>
            <a:cxnLst>
              <a:cxn ang="0">
                <a:pos x="T0" y="T1"/>
              </a:cxn>
              <a:cxn ang="0">
                <a:pos x="T2" y="T3"/>
              </a:cxn>
              <a:cxn ang="0">
                <a:pos x="T4" y="T5"/>
              </a:cxn>
              <a:cxn ang="0">
                <a:pos x="T6" y="T7"/>
              </a:cxn>
            </a:cxnLst>
            <a:rect l="0" t="0" r="r" b="b"/>
            <a:pathLst>
              <a:path w="2" h="4">
                <a:moveTo>
                  <a:pt x="2" y="0"/>
                </a:moveTo>
                <a:cubicBezTo>
                  <a:pt x="1" y="1"/>
                  <a:pt x="0" y="2"/>
                  <a:pt x="0" y="4"/>
                </a:cubicBezTo>
                <a:cubicBezTo>
                  <a:pt x="0" y="4"/>
                  <a:pt x="0" y="4"/>
                  <a:pt x="0" y="4"/>
                </a:cubicBezTo>
                <a:cubicBezTo>
                  <a:pt x="0" y="2"/>
                  <a:pt x="1" y="1"/>
                  <a:pt x="2" y="0"/>
                </a:cubicBezTo>
              </a:path>
            </a:pathLst>
          </a:custGeom>
          <a:solidFill>
            <a:srgbClr val="298C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453" tIns="34227" rIns="68453" bIns="34227"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prstClr val="black"/>
              </a:solidFill>
              <a:effectLst/>
              <a:uLnTx/>
              <a:uFillTx/>
              <a:latin typeface="Lato"/>
              <a:ea typeface="+mn-ea"/>
              <a:cs typeface="+mn-cs"/>
            </a:endParaRPr>
          </a:p>
        </p:txBody>
      </p:sp>
      <p:sp>
        <p:nvSpPr>
          <p:cNvPr id="59" name="Freeform 39">
            <a:extLst>
              <a:ext uri="{FF2B5EF4-FFF2-40B4-BE49-F238E27FC236}">
                <a16:creationId xmlns:a16="http://schemas.microsoft.com/office/drawing/2014/main" id="{43787FD4-2DDF-382D-D2FC-A7A42D881253}"/>
              </a:ext>
            </a:extLst>
          </p:cNvPr>
          <p:cNvSpPr>
            <a:spLocks/>
          </p:cNvSpPr>
          <p:nvPr/>
        </p:nvSpPr>
        <p:spPr bwMode="auto">
          <a:xfrm>
            <a:off x="6562728" y="4409039"/>
            <a:ext cx="96441" cy="96261"/>
          </a:xfrm>
          <a:custGeom>
            <a:avLst/>
            <a:gdLst>
              <a:gd name="T0" fmla="*/ 17 w 34"/>
              <a:gd name="T1" fmla="*/ 0 h 34"/>
              <a:gd name="T2" fmla="*/ 5 w 34"/>
              <a:gd name="T3" fmla="*/ 5 h 34"/>
              <a:gd name="T4" fmla="*/ 3 w 34"/>
              <a:gd name="T5" fmla="*/ 9 h 34"/>
              <a:gd name="T6" fmla="*/ 3 w 34"/>
              <a:gd name="T7" fmla="*/ 9 h 34"/>
              <a:gd name="T8" fmla="*/ 2 w 34"/>
              <a:gd name="T9" fmla="*/ 9 h 34"/>
              <a:gd name="T10" fmla="*/ 1 w 34"/>
              <a:gd name="T11" fmla="*/ 20 h 34"/>
              <a:gd name="T12" fmla="*/ 17 w 34"/>
              <a:gd name="T13" fmla="*/ 34 h 34"/>
              <a:gd name="T14" fmla="*/ 32 w 34"/>
              <a:gd name="T15" fmla="*/ 25 h 34"/>
              <a:gd name="T16" fmla="*/ 34 w 34"/>
              <a:gd name="T17" fmla="*/ 21 h 34"/>
              <a:gd name="T18" fmla="*/ 34 w 34"/>
              <a:gd name="T19" fmla="*/ 17 h 34"/>
              <a:gd name="T20" fmla="*/ 17 w 34"/>
              <a:gd name="T2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34">
                <a:moveTo>
                  <a:pt x="17" y="0"/>
                </a:moveTo>
                <a:cubicBezTo>
                  <a:pt x="13" y="0"/>
                  <a:pt x="8" y="2"/>
                  <a:pt x="5" y="5"/>
                </a:cubicBezTo>
                <a:cubicBezTo>
                  <a:pt x="4" y="6"/>
                  <a:pt x="3" y="7"/>
                  <a:pt x="3" y="9"/>
                </a:cubicBezTo>
                <a:cubicBezTo>
                  <a:pt x="3" y="9"/>
                  <a:pt x="3" y="9"/>
                  <a:pt x="3" y="9"/>
                </a:cubicBezTo>
                <a:cubicBezTo>
                  <a:pt x="2" y="9"/>
                  <a:pt x="2" y="9"/>
                  <a:pt x="2" y="9"/>
                </a:cubicBezTo>
                <a:cubicBezTo>
                  <a:pt x="1" y="12"/>
                  <a:pt x="0" y="16"/>
                  <a:pt x="1" y="20"/>
                </a:cubicBezTo>
                <a:cubicBezTo>
                  <a:pt x="5" y="26"/>
                  <a:pt x="11" y="31"/>
                  <a:pt x="17" y="34"/>
                </a:cubicBezTo>
                <a:cubicBezTo>
                  <a:pt x="23" y="34"/>
                  <a:pt x="29" y="30"/>
                  <a:pt x="32" y="25"/>
                </a:cubicBezTo>
                <a:cubicBezTo>
                  <a:pt x="34" y="21"/>
                  <a:pt x="34" y="21"/>
                  <a:pt x="34" y="21"/>
                </a:cubicBezTo>
                <a:cubicBezTo>
                  <a:pt x="34" y="17"/>
                  <a:pt x="34" y="17"/>
                  <a:pt x="34" y="17"/>
                </a:cubicBezTo>
                <a:cubicBezTo>
                  <a:pt x="34" y="7"/>
                  <a:pt x="27" y="0"/>
                  <a:pt x="17" y="0"/>
                </a:cubicBezTo>
              </a:path>
            </a:pathLst>
          </a:custGeom>
          <a:solidFill>
            <a:srgbClr val="84A0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453" tIns="34227" rIns="68453" bIns="34227"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prstClr val="black"/>
              </a:solidFill>
              <a:effectLst/>
              <a:uLnTx/>
              <a:uFillTx/>
              <a:latin typeface="Lato"/>
              <a:ea typeface="+mn-ea"/>
              <a:cs typeface="+mn-cs"/>
            </a:endParaRPr>
          </a:p>
        </p:txBody>
      </p:sp>
      <p:sp>
        <p:nvSpPr>
          <p:cNvPr id="60" name="Freeform 40">
            <a:extLst>
              <a:ext uri="{FF2B5EF4-FFF2-40B4-BE49-F238E27FC236}">
                <a16:creationId xmlns:a16="http://schemas.microsoft.com/office/drawing/2014/main" id="{8C338917-F549-12B3-7E10-F3F54659F52F}"/>
              </a:ext>
            </a:extLst>
          </p:cNvPr>
          <p:cNvSpPr>
            <a:spLocks/>
          </p:cNvSpPr>
          <p:nvPr/>
        </p:nvSpPr>
        <p:spPr bwMode="auto">
          <a:xfrm>
            <a:off x="6018612" y="5303920"/>
            <a:ext cx="225029" cy="96261"/>
          </a:xfrm>
          <a:custGeom>
            <a:avLst/>
            <a:gdLst>
              <a:gd name="T0" fmla="*/ 63 w 80"/>
              <a:gd name="T1" fmla="*/ 0 h 34"/>
              <a:gd name="T2" fmla="*/ 4 w 80"/>
              <a:gd name="T3" fmla="*/ 0 h 34"/>
              <a:gd name="T4" fmla="*/ 0 w 80"/>
              <a:gd name="T5" fmla="*/ 17 h 34"/>
              <a:gd name="T6" fmla="*/ 4 w 80"/>
              <a:gd name="T7" fmla="*/ 34 h 34"/>
              <a:gd name="T8" fmla="*/ 63 w 80"/>
              <a:gd name="T9" fmla="*/ 34 h 34"/>
              <a:gd name="T10" fmla="*/ 80 w 80"/>
              <a:gd name="T11" fmla="*/ 17 h 34"/>
              <a:gd name="T12" fmla="*/ 63 w 80"/>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80" h="34">
                <a:moveTo>
                  <a:pt x="63" y="0"/>
                </a:moveTo>
                <a:cubicBezTo>
                  <a:pt x="4" y="0"/>
                  <a:pt x="4" y="0"/>
                  <a:pt x="4" y="0"/>
                </a:cubicBezTo>
                <a:cubicBezTo>
                  <a:pt x="2" y="6"/>
                  <a:pt x="0" y="11"/>
                  <a:pt x="0" y="17"/>
                </a:cubicBezTo>
                <a:cubicBezTo>
                  <a:pt x="0" y="23"/>
                  <a:pt x="2" y="29"/>
                  <a:pt x="4" y="34"/>
                </a:cubicBezTo>
                <a:cubicBezTo>
                  <a:pt x="63" y="34"/>
                  <a:pt x="63" y="34"/>
                  <a:pt x="63" y="34"/>
                </a:cubicBezTo>
                <a:cubicBezTo>
                  <a:pt x="73" y="34"/>
                  <a:pt x="80" y="27"/>
                  <a:pt x="80" y="17"/>
                </a:cubicBezTo>
                <a:cubicBezTo>
                  <a:pt x="80" y="8"/>
                  <a:pt x="73" y="0"/>
                  <a:pt x="63" y="0"/>
                </a:cubicBezTo>
              </a:path>
            </a:pathLst>
          </a:custGeom>
          <a:solidFill>
            <a:srgbClr val="77CA3E"/>
          </a:solidFill>
          <a:ln>
            <a:noFill/>
          </a:ln>
        </p:spPr>
        <p:txBody>
          <a:bodyPr vert="horz" wrap="square" lIns="68453" tIns="34227" rIns="68453" bIns="34227"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prstClr val="black"/>
              </a:solidFill>
              <a:effectLst/>
              <a:uLnTx/>
              <a:uFillTx/>
              <a:latin typeface="Lato"/>
              <a:ea typeface="+mn-ea"/>
              <a:cs typeface="+mn-cs"/>
            </a:endParaRPr>
          </a:p>
        </p:txBody>
      </p:sp>
      <p:sp>
        <p:nvSpPr>
          <p:cNvPr id="61" name="Oval 60">
            <a:extLst>
              <a:ext uri="{FF2B5EF4-FFF2-40B4-BE49-F238E27FC236}">
                <a16:creationId xmlns:a16="http://schemas.microsoft.com/office/drawing/2014/main" id="{F4F5F950-389F-9E52-5A9A-12F7E9E06758}"/>
              </a:ext>
            </a:extLst>
          </p:cNvPr>
          <p:cNvSpPr>
            <a:spLocks noChangeArrowheads="1"/>
          </p:cNvSpPr>
          <p:nvPr/>
        </p:nvSpPr>
        <p:spPr bwMode="auto">
          <a:xfrm>
            <a:off x="6080522" y="5239745"/>
            <a:ext cx="228600" cy="228177"/>
          </a:xfrm>
          <a:prstGeom prst="ellipse">
            <a:avLst/>
          </a:prstGeom>
          <a:solidFill>
            <a:srgbClr val="2BBC2B"/>
          </a:solidFill>
          <a:ln>
            <a:noFill/>
          </a:ln>
        </p:spPr>
        <p:txBody>
          <a:bodyPr vert="horz" wrap="square" lIns="68453" tIns="34227" rIns="68453" bIns="34227"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prstClr val="black"/>
              </a:solidFill>
              <a:effectLst/>
              <a:uLnTx/>
              <a:uFillTx/>
              <a:latin typeface="Lato"/>
              <a:ea typeface="+mn-ea"/>
              <a:cs typeface="+mn-cs"/>
            </a:endParaRPr>
          </a:p>
        </p:txBody>
      </p:sp>
      <p:grpSp>
        <p:nvGrpSpPr>
          <p:cNvPr id="62" name="Group 61">
            <a:extLst>
              <a:ext uri="{FF2B5EF4-FFF2-40B4-BE49-F238E27FC236}">
                <a16:creationId xmlns:a16="http://schemas.microsoft.com/office/drawing/2014/main" id="{D90940DD-E45B-51F7-BA83-534F0EC9C335}"/>
              </a:ext>
            </a:extLst>
          </p:cNvPr>
          <p:cNvGrpSpPr/>
          <p:nvPr/>
        </p:nvGrpSpPr>
        <p:grpSpPr>
          <a:xfrm>
            <a:off x="5573322" y="3609234"/>
            <a:ext cx="966789" cy="785546"/>
            <a:chOff x="5399088" y="3678238"/>
            <a:chExt cx="1289051" cy="1049337"/>
          </a:xfrm>
          <a:solidFill>
            <a:srgbClr val="B4EA54"/>
          </a:solidFill>
        </p:grpSpPr>
        <p:sp>
          <p:nvSpPr>
            <p:cNvPr id="63" name="Freeform 42">
              <a:extLst>
                <a:ext uri="{FF2B5EF4-FFF2-40B4-BE49-F238E27FC236}">
                  <a16:creationId xmlns:a16="http://schemas.microsoft.com/office/drawing/2014/main" id="{9666A9A9-2F56-CE5C-1C44-73A88172AB36}"/>
                </a:ext>
              </a:extLst>
            </p:cNvPr>
            <p:cNvSpPr>
              <a:spLocks/>
            </p:cNvSpPr>
            <p:nvPr/>
          </p:nvSpPr>
          <p:spPr bwMode="auto">
            <a:xfrm>
              <a:off x="5399088" y="3678238"/>
              <a:ext cx="709613" cy="417512"/>
            </a:xfrm>
            <a:custGeom>
              <a:avLst/>
              <a:gdLst>
                <a:gd name="T0" fmla="*/ 155 w 189"/>
                <a:gd name="T1" fmla="*/ 17 h 111"/>
                <a:gd name="T2" fmla="*/ 137 w 189"/>
                <a:gd name="T3" fmla="*/ 60 h 111"/>
                <a:gd name="T4" fmla="*/ 94 w 189"/>
                <a:gd name="T5" fmla="*/ 77 h 111"/>
                <a:gd name="T6" fmla="*/ 52 w 189"/>
                <a:gd name="T7" fmla="*/ 60 h 111"/>
                <a:gd name="T8" fmla="*/ 34 w 189"/>
                <a:gd name="T9" fmla="*/ 17 h 111"/>
                <a:gd name="T10" fmla="*/ 17 w 189"/>
                <a:gd name="T11" fmla="*/ 0 h 111"/>
                <a:gd name="T12" fmla="*/ 0 w 189"/>
                <a:gd name="T13" fmla="*/ 17 h 111"/>
                <a:gd name="T14" fmla="*/ 28 w 189"/>
                <a:gd name="T15" fmla="*/ 84 h 111"/>
                <a:gd name="T16" fmla="*/ 94 w 189"/>
                <a:gd name="T17" fmla="*/ 111 h 111"/>
                <a:gd name="T18" fmla="*/ 161 w 189"/>
                <a:gd name="T19" fmla="*/ 84 h 111"/>
                <a:gd name="T20" fmla="*/ 189 w 189"/>
                <a:gd name="T21" fmla="*/ 17 h 111"/>
                <a:gd name="T22" fmla="*/ 172 w 189"/>
                <a:gd name="T23" fmla="*/ 0 h 111"/>
                <a:gd name="T24" fmla="*/ 155 w 189"/>
                <a:gd name="T25" fmla="*/ 1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 h="111">
                  <a:moveTo>
                    <a:pt x="155" y="17"/>
                  </a:moveTo>
                  <a:cubicBezTo>
                    <a:pt x="155" y="34"/>
                    <a:pt x="148" y="49"/>
                    <a:pt x="137" y="60"/>
                  </a:cubicBezTo>
                  <a:cubicBezTo>
                    <a:pt x="126" y="71"/>
                    <a:pt x="111" y="77"/>
                    <a:pt x="94" y="77"/>
                  </a:cubicBezTo>
                  <a:cubicBezTo>
                    <a:pt x="78" y="77"/>
                    <a:pt x="63" y="71"/>
                    <a:pt x="52" y="60"/>
                  </a:cubicBezTo>
                  <a:cubicBezTo>
                    <a:pt x="41" y="49"/>
                    <a:pt x="34" y="34"/>
                    <a:pt x="34" y="17"/>
                  </a:cubicBezTo>
                  <a:cubicBezTo>
                    <a:pt x="34" y="8"/>
                    <a:pt x="26" y="0"/>
                    <a:pt x="17" y="0"/>
                  </a:cubicBezTo>
                  <a:cubicBezTo>
                    <a:pt x="8" y="0"/>
                    <a:pt x="0" y="8"/>
                    <a:pt x="0" y="17"/>
                  </a:cubicBezTo>
                  <a:cubicBezTo>
                    <a:pt x="0" y="43"/>
                    <a:pt x="11" y="67"/>
                    <a:pt x="28" y="84"/>
                  </a:cubicBezTo>
                  <a:cubicBezTo>
                    <a:pt x="45" y="101"/>
                    <a:pt x="68" y="111"/>
                    <a:pt x="94" y="111"/>
                  </a:cubicBezTo>
                  <a:cubicBezTo>
                    <a:pt x="120" y="111"/>
                    <a:pt x="144" y="101"/>
                    <a:pt x="161" y="84"/>
                  </a:cubicBezTo>
                  <a:cubicBezTo>
                    <a:pt x="178" y="67"/>
                    <a:pt x="189" y="43"/>
                    <a:pt x="189" y="17"/>
                  </a:cubicBezTo>
                  <a:cubicBezTo>
                    <a:pt x="189" y="8"/>
                    <a:pt x="181" y="0"/>
                    <a:pt x="172" y="0"/>
                  </a:cubicBezTo>
                  <a:cubicBezTo>
                    <a:pt x="162" y="0"/>
                    <a:pt x="155" y="8"/>
                    <a:pt x="155" y="17"/>
                  </a:cubicBez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srgbClr val="B4EA54"/>
                </a:solidFill>
                <a:effectLst/>
                <a:uLnTx/>
                <a:uFillTx/>
                <a:latin typeface="Lato"/>
                <a:ea typeface="+mn-ea"/>
                <a:cs typeface="+mn-cs"/>
              </a:endParaRPr>
            </a:p>
          </p:txBody>
        </p:sp>
        <p:sp>
          <p:nvSpPr>
            <p:cNvPr id="64" name="Freeform 43">
              <a:extLst>
                <a:ext uri="{FF2B5EF4-FFF2-40B4-BE49-F238E27FC236}">
                  <a16:creationId xmlns:a16="http://schemas.microsoft.com/office/drawing/2014/main" id="{37299933-E9FF-BFC3-4950-DEB04EE5640D}"/>
                </a:ext>
              </a:extLst>
            </p:cNvPr>
            <p:cNvSpPr>
              <a:spLocks/>
            </p:cNvSpPr>
            <p:nvPr/>
          </p:nvSpPr>
          <p:spPr bwMode="auto">
            <a:xfrm>
              <a:off x="5981701" y="3678238"/>
              <a:ext cx="706438" cy="417512"/>
            </a:xfrm>
            <a:custGeom>
              <a:avLst/>
              <a:gdLst>
                <a:gd name="T0" fmla="*/ 154 w 188"/>
                <a:gd name="T1" fmla="*/ 17 h 111"/>
                <a:gd name="T2" fmla="*/ 137 w 188"/>
                <a:gd name="T3" fmla="*/ 60 h 111"/>
                <a:gd name="T4" fmla="*/ 94 w 188"/>
                <a:gd name="T5" fmla="*/ 77 h 111"/>
                <a:gd name="T6" fmla="*/ 51 w 188"/>
                <a:gd name="T7" fmla="*/ 60 h 111"/>
                <a:gd name="T8" fmla="*/ 34 w 188"/>
                <a:gd name="T9" fmla="*/ 17 h 111"/>
                <a:gd name="T10" fmla="*/ 17 w 188"/>
                <a:gd name="T11" fmla="*/ 0 h 111"/>
                <a:gd name="T12" fmla="*/ 0 w 188"/>
                <a:gd name="T13" fmla="*/ 17 h 111"/>
                <a:gd name="T14" fmla="*/ 27 w 188"/>
                <a:gd name="T15" fmla="*/ 84 h 111"/>
                <a:gd name="T16" fmla="*/ 94 w 188"/>
                <a:gd name="T17" fmla="*/ 111 h 111"/>
                <a:gd name="T18" fmla="*/ 161 w 188"/>
                <a:gd name="T19" fmla="*/ 84 h 111"/>
                <a:gd name="T20" fmla="*/ 188 w 188"/>
                <a:gd name="T21" fmla="*/ 17 h 111"/>
                <a:gd name="T22" fmla="*/ 171 w 188"/>
                <a:gd name="T23" fmla="*/ 0 h 111"/>
                <a:gd name="T24" fmla="*/ 154 w 188"/>
                <a:gd name="T25" fmla="*/ 1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11">
                  <a:moveTo>
                    <a:pt x="154" y="17"/>
                  </a:moveTo>
                  <a:cubicBezTo>
                    <a:pt x="154" y="34"/>
                    <a:pt x="148" y="49"/>
                    <a:pt x="137" y="60"/>
                  </a:cubicBezTo>
                  <a:cubicBezTo>
                    <a:pt x="126" y="71"/>
                    <a:pt x="111" y="77"/>
                    <a:pt x="94" y="77"/>
                  </a:cubicBezTo>
                  <a:cubicBezTo>
                    <a:pt x="77" y="77"/>
                    <a:pt x="62" y="71"/>
                    <a:pt x="51" y="60"/>
                  </a:cubicBezTo>
                  <a:cubicBezTo>
                    <a:pt x="40" y="49"/>
                    <a:pt x="34" y="34"/>
                    <a:pt x="34" y="17"/>
                  </a:cubicBezTo>
                  <a:cubicBezTo>
                    <a:pt x="34" y="8"/>
                    <a:pt x="26" y="0"/>
                    <a:pt x="17" y="0"/>
                  </a:cubicBezTo>
                  <a:cubicBezTo>
                    <a:pt x="7" y="0"/>
                    <a:pt x="0" y="8"/>
                    <a:pt x="0" y="17"/>
                  </a:cubicBezTo>
                  <a:cubicBezTo>
                    <a:pt x="0" y="43"/>
                    <a:pt x="10" y="67"/>
                    <a:pt x="27" y="84"/>
                  </a:cubicBezTo>
                  <a:cubicBezTo>
                    <a:pt x="44" y="101"/>
                    <a:pt x="68" y="111"/>
                    <a:pt x="94" y="111"/>
                  </a:cubicBezTo>
                  <a:cubicBezTo>
                    <a:pt x="120" y="111"/>
                    <a:pt x="144" y="101"/>
                    <a:pt x="161" y="84"/>
                  </a:cubicBezTo>
                  <a:cubicBezTo>
                    <a:pt x="178" y="67"/>
                    <a:pt x="188" y="43"/>
                    <a:pt x="188" y="17"/>
                  </a:cubicBezTo>
                  <a:cubicBezTo>
                    <a:pt x="188" y="8"/>
                    <a:pt x="181" y="0"/>
                    <a:pt x="171" y="0"/>
                  </a:cubicBezTo>
                  <a:cubicBezTo>
                    <a:pt x="162" y="0"/>
                    <a:pt x="154" y="8"/>
                    <a:pt x="154" y="17"/>
                  </a:cubicBez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srgbClr val="B4EA54"/>
                </a:solidFill>
                <a:effectLst/>
                <a:uLnTx/>
                <a:uFillTx/>
                <a:latin typeface="Lato"/>
                <a:ea typeface="+mn-ea"/>
                <a:cs typeface="+mn-cs"/>
              </a:endParaRPr>
            </a:p>
          </p:txBody>
        </p:sp>
        <p:sp>
          <p:nvSpPr>
            <p:cNvPr id="65" name="Freeform 44">
              <a:extLst>
                <a:ext uri="{FF2B5EF4-FFF2-40B4-BE49-F238E27FC236}">
                  <a16:creationId xmlns:a16="http://schemas.microsoft.com/office/drawing/2014/main" id="{4AADA140-BF25-5A6E-C31C-54556566F0E9}"/>
                </a:ext>
              </a:extLst>
            </p:cNvPr>
            <p:cNvSpPr>
              <a:spLocks/>
            </p:cNvSpPr>
            <p:nvPr/>
          </p:nvSpPr>
          <p:spPr bwMode="auto">
            <a:xfrm>
              <a:off x="5413376" y="3787775"/>
              <a:ext cx="439738" cy="939800"/>
            </a:xfrm>
            <a:custGeom>
              <a:avLst/>
              <a:gdLst>
                <a:gd name="T0" fmla="*/ 114 w 117"/>
                <a:gd name="T1" fmla="*/ 225 h 250"/>
                <a:gd name="T2" fmla="*/ 36 w 117"/>
                <a:gd name="T3" fmla="*/ 14 h 250"/>
                <a:gd name="T4" fmla="*/ 14 w 117"/>
                <a:gd name="T5" fmla="*/ 4 h 250"/>
                <a:gd name="T6" fmla="*/ 4 w 117"/>
                <a:gd name="T7" fmla="*/ 25 h 250"/>
                <a:gd name="T8" fmla="*/ 82 w 117"/>
                <a:gd name="T9" fmla="*/ 237 h 250"/>
                <a:gd name="T10" fmla="*/ 104 w 117"/>
                <a:gd name="T11" fmla="*/ 247 h 250"/>
                <a:gd name="T12" fmla="*/ 114 w 117"/>
                <a:gd name="T13" fmla="*/ 225 h 250"/>
              </a:gdLst>
              <a:ahLst/>
              <a:cxnLst>
                <a:cxn ang="0">
                  <a:pos x="T0" y="T1"/>
                </a:cxn>
                <a:cxn ang="0">
                  <a:pos x="T2" y="T3"/>
                </a:cxn>
                <a:cxn ang="0">
                  <a:pos x="T4" y="T5"/>
                </a:cxn>
                <a:cxn ang="0">
                  <a:pos x="T6" y="T7"/>
                </a:cxn>
                <a:cxn ang="0">
                  <a:pos x="T8" y="T9"/>
                </a:cxn>
                <a:cxn ang="0">
                  <a:pos x="T10" y="T11"/>
                </a:cxn>
                <a:cxn ang="0">
                  <a:pos x="T12" y="T13"/>
                </a:cxn>
              </a:cxnLst>
              <a:rect l="0" t="0" r="r" b="b"/>
              <a:pathLst>
                <a:path w="117" h="250">
                  <a:moveTo>
                    <a:pt x="114" y="225"/>
                  </a:moveTo>
                  <a:cubicBezTo>
                    <a:pt x="36" y="14"/>
                    <a:pt x="36" y="14"/>
                    <a:pt x="36" y="14"/>
                  </a:cubicBezTo>
                  <a:cubicBezTo>
                    <a:pt x="32" y="5"/>
                    <a:pt x="23" y="0"/>
                    <a:pt x="14" y="4"/>
                  </a:cubicBezTo>
                  <a:cubicBezTo>
                    <a:pt x="5" y="7"/>
                    <a:pt x="0" y="17"/>
                    <a:pt x="4" y="25"/>
                  </a:cubicBezTo>
                  <a:cubicBezTo>
                    <a:pt x="82" y="237"/>
                    <a:pt x="82" y="237"/>
                    <a:pt x="82" y="237"/>
                  </a:cubicBezTo>
                  <a:cubicBezTo>
                    <a:pt x="86" y="246"/>
                    <a:pt x="95" y="250"/>
                    <a:pt x="104" y="247"/>
                  </a:cubicBezTo>
                  <a:cubicBezTo>
                    <a:pt x="113" y="244"/>
                    <a:pt x="117" y="234"/>
                    <a:pt x="114" y="225"/>
                  </a:cubicBezTo>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srgbClr val="B4EA54"/>
                </a:solidFill>
                <a:effectLst/>
                <a:uLnTx/>
                <a:uFillTx/>
                <a:latin typeface="Lato"/>
                <a:ea typeface="+mn-ea"/>
                <a:cs typeface="+mn-cs"/>
              </a:endParaRPr>
            </a:p>
          </p:txBody>
        </p:sp>
        <p:sp>
          <p:nvSpPr>
            <p:cNvPr id="66" name="Freeform 45">
              <a:extLst>
                <a:ext uri="{FF2B5EF4-FFF2-40B4-BE49-F238E27FC236}">
                  <a16:creationId xmlns:a16="http://schemas.microsoft.com/office/drawing/2014/main" id="{82BCCEA8-7860-4C43-AF8B-445587F18E4F}"/>
                </a:ext>
              </a:extLst>
            </p:cNvPr>
            <p:cNvSpPr>
              <a:spLocks/>
            </p:cNvSpPr>
            <p:nvPr/>
          </p:nvSpPr>
          <p:spPr bwMode="auto">
            <a:xfrm>
              <a:off x="6232526" y="3787775"/>
              <a:ext cx="441325" cy="939800"/>
            </a:xfrm>
            <a:custGeom>
              <a:avLst/>
              <a:gdLst>
                <a:gd name="T0" fmla="*/ 35 w 117"/>
                <a:gd name="T1" fmla="*/ 237 h 250"/>
                <a:gd name="T2" fmla="*/ 113 w 117"/>
                <a:gd name="T3" fmla="*/ 25 h 250"/>
                <a:gd name="T4" fmla="*/ 103 w 117"/>
                <a:gd name="T5" fmla="*/ 4 h 250"/>
                <a:gd name="T6" fmla="*/ 82 w 117"/>
                <a:gd name="T7" fmla="*/ 14 h 250"/>
                <a:gd name="T8" fmla="*/ 3 w 117"/>
                <a:gd name="T9" fmla="*/ 225 h 250"/>
                <a:gd name="T10" fmla="*/ 13 w 117"/>
                <a:gd name="T11" fmla="*/ 247 h 250"/>
                <a:gd name="T12" fmla="*/ 35 w 117"/>
                <a:gd name="T13" fmla="*/ 237 h 250"/>
              </a:gdLst>
              <a:ahLst/>
              <a:cxnLst>
                <a:cxn ang="0">
                  <a:pos x="T0" y="T1"/>
                </a:cxn>
                <a:cxn ang="0">
                  <a:pos x="T2" y="T3"/>
                </a:cxn>
                <a:cxn ang="0">
                  <a:pos x="T4" y="T5"/>
                </a:cxn>
                <a:cxn ang="0">
                  <a:pos x="T6" y="T7"/>
                </a:cxn>
                <a:cxn ang="0">
                  <a:pos x="T8" y="T9"/>
                </a:cxn>
                <a:cxn ang="0">
                  <a:pos x="T10" y="T11"/>
                </a:cxn>
                <a:cxn ang="0">
                  <a:pos x="T12" y="T13"/>
                </a:cxn>
              </a:cxnLst>
              <a:rect l="0" t="0" r="r" b="b"/>
              <a:pathLst>
                <a:path w="117" h="250">
                  <a:moveTo>
                    <a:pt x="35" y="237"/>
                  </a:moveTo>
                  <a:cubicBezTo>
                    <a:pt x="113" y="25"/>
                    <a:pt x="113" y="25"/>
                    <a:pt x="113" y="25"/>
                  </a:cubicBezTo>
                  <a:cubicBezTo>
                    <a:pt x="117" y="17"/>
                    <a:pt x="112" y="7"/>
                    <a:pt x="103" y="4"/>
                  </a:cubicBezTo>
                  <a:cubicBezTo>
                    <a:pt x="95" y="0"/>
                    <a:pt x="85" y="5"/>
                    <a:pt x="82" y="14"/>
                  </a:cubicBezTo>
                  <a:cubicBezTo>
                    <a:pt x="3" y="225"/>
                    <a:pt x="3" y="225"/>
                    <a:pt x="3" y="225"/>
                  </a:cubicBezTo>
                  <a:cubicBezTo>
                    <a:pt x="0" y="234"/>
                    <a:pt x="4" y="244"/>
                    <a:pt x="13" y="247"/>
                  </a:cubicBezTo>
                  <a:cubicBezTo>
                    <a:pt x="22" y="250"/>
                    <a:pt x="32" y="246"/>
                    <a:pt x="35" y="237"/>
                  </a:cubicBezTo>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srgbClr val="B4EA54"/>
                </a:solidFill>
                <a:effectLst/>
                <a:uLnTx/>
                <a:uFillTx/>
                <a:latin typeface="Lato"/>
                <a:ea typeface="+mn-ea"/>
                <a:cs typeface="+mn-cs"/>
              </a:endParaRPr>
            </a:p>
          </p:txBody>
        </p:sp>
      </p:grpSp>
      <p:sp>
        <p:nvSpPr>
          <p:cNvPr id="67" name="Freeform 46">
            <a:extLst>
              <a:ext uri="{FF2B5EF4-FFF2-40B4-BE49-F238E27FC236}">
                <a16:creationId xmlns:a16="http://schemas.microsoft.com/office/drawing/2014/main" id="{219E2768-B291-B29E-0F86-7CF1F8A94648}"/>
              </a:ext>
            </a:extLst>
          </p:cNvPr>
          <p:cNvSpPr>
            <a:spLocks/>
          </p:cNvSpPr>
          <p:nvPr/>
        </p:nvSpPr>
        <p:spPr bwMode="auto">
          <a:xfrm>
            <a:off x="4879183" y="4287820"/>
            <a:ext cx="575072" cy="228177"/>
          </a:xfrm>
          <a:custGeom>
            <a:avLst/>
            <a:gdLst>
              <a:gd name="T0" fmla="*/ 191 w 204"/>
              <a:gd name="T1" fmla="*/ 1 h 81"/>
              <a:gd name="T2" fmla="*/ 7 w 204"/>
              <a:gd name="T3" fmla="*/ 63 h 81"/>
              <a:gd name="T4" fmla="*/ 2 w 204"/>
              <a:gd name="T5" fmla="*/ 74 h 81"/>
              <a:gd name="T6" fmla="*/ 13 w 204"/>
              <a:gd name="T7" fmla="*/ 79 h 81"/>
              <a:gd name="T8" fmla="*/ 197 w 204"/>
              <a:gd name="T9" fmla="*/ 17 h 81"/>
              <a:gd name="T10" fmla="*/ 202 w 204"/>
              <a:gd name="T11" fmla="*/ 6 h 81"/>
              <a:gd name="T12" fmla="*/ 191 w 204"/>
              <a:gd name="T13" fmla="*/ 1 h 81"/>
            </a:gdLst>
            <a:ahLst/>
            <a:cxnLst>
              <a:cxn ang="0">
                <a:pos x="T0" y="T1"/>
              </a:cxn>
              <a:cxn ang="0">
                <a:pos x="T2" y="T3"/>
              </a:cxn>
              <a:cxn ang="0">
                <a:pos x="T4" y="T5"/>
              </a:cxn>
              <a:cxn ang="0">
                <a:pos x="T6" y="T7"/>
              </a:cxn>
              <a:cxn ang="0">
                <a:pos x="T8" y="T9"/>
              </a:cxn>
              <a:cxn ang="0">
                <a:pos x="T10" y="T11"/>
              </a:cxn>
              <a:cxn ang="0">
                <a:pos x="T12" y="T13"/>
              </a:cxn>
            </a:cxnLst>
            <a:rect l="0" t="0" r="r" b="b"/>
            <a:pathLst>
              <a:path w="204" h="81">
                <a:moveTo>
                  <a:pt x="191" y="1"/>
                </a:moveTo>
                <a:cubicBezTo>
                  <a:pt x="7" y="63"/>
                  <a:pt x="7" y="63"/>
                  <a:pt x="7" y="63"/>
                </a:cubicBezTo>
                <a:cubicBezTo>
                  <a:pt x="3" y="65"/>
                  <a:pt x="0" y="69"/>
                  <a:pt x="2" y="74"/>
                </a:cubicBezTo>
                <a:cubicBezTo>
                  <a:pt x="3" y="78"/>
                  <a:pt x="8" y="81"/>
                  <a:pt x="13" y="79"/>
                </a:cubicBezTo>
                <a:cubicBezTo>
                  <a:pt x="197" y="17"/>
                  <a:pt x="197" y="17"/>
                  <a:pt x="197" y="17"/>
                </a:cubicBezTo>
                <a:cubicBezTo>
                  <a:pt x="201" y="16"/>
                  <a:pt x="204" y="11"/>
                  <a:pt x="202" y="6"/>
                </a:cubicBezTo>
                <a:cubicBezTo>
                  <a:pt x="201" y="2"/>
                  <a:pt x="196" y="0"/>
                  <a:pt x="191" y="1"/>
                </a:cubicBezTo>
              </a:path>
            </a:pathLst>
          </a:custGeom>
          <a:solidFill>
            <a:srgbClr val="77CA3E"/>
          </a:solidFill>
          <a:ln>
            <a:noFill/>
          </a:ln>
        </p:spPr>
        <p:txBody>
          <a:bodyPr vert="horz" wrap="square" lIns="68453" tIns="34227" rIns="68453" bIns="34227"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prstClr val="black"/>
              </a:solidFill>
              <a:effectLst/>
              <a:uLnTx/>
              <a:uFillTx/>
              <a:latin typeface="Lato"/>
              <a:ea typeface="+mn-ea"/>
              <a:cs typeface="+mn-cs"/>
            </a:endParaRPr>
          </a:p>
        </p:txBody>
      </p:sp>
      <p:sp>
        <p:nvSpPr>
          <p:cNvPr id="68" name="Freeform 47">
            <a:extLst>
              <a:ext uri="{FF2B5EF4-FFF2-40B4-BE49-F238E27FC236}">
                <a16:creationId xmlns:a16="http://schemas.microsoft.com/office/drawing/2014/main" id="{72A8FD1D-D78E-57EA-64BC-68032246C428}"/>
              </a:ext>
            </a:extLst>
          </p:cNvPr>
          <p:cNvSpPr>
            <a:spLocks/>
          </p:cNvSpPr>
          <p:nvPr/>
        </p:nvSpPr>
        <p:spPr bwMode="auto">
          <a:xfrm>
            <a:off x="5095876" y="2397044"/>
            <a:ext cx="426244" cy="421889"/>
          </a:xfrm>
          <a:custGeom>
            <a:avLst/>
            <a:gdLst>
              <a:gd name="T0" fmla="*/ 147 w 151"/>
              <a:gd name="T1" fmla="*/ 135 h 150"/>
              <a:gd name="T2" fmla="*/ 16 w 151"/>
              <a:gd name="T3" fmla="*/ 3 h 150"/>
              <a:gd name="T4" fmla="*/ 4 w 151"/>
              <a:gd name="T5" fmla="*/ 3 h 150"/>
              <a:gd name="T6" fmla="*/ 4 w 151"/>
              <a:gd name="T7" fmla="*/ 15 h 150"/>
              <a:gd name="T8" fmla="*/ 135 w 151"/>
              <a:gd name="T9" fmla="*/ 147 h 150"/>
              <a:gd name="T10" fmla="*/ 147 w 151"/>
              <a:gd name="T11" fmla="*/ 147 h 150"/>
              <a:gd name="T12" fmla="*/ 147 w 151"/>
              <a:gd name="T13" fmla="*/ 135 h 150"/>
            </a:gdLst>
            <a:ahLst/>
            <a:cxnLst>
              <a:cxn ang="0">
                <a:pos x="T0" y="T1"/>
              </a:cxn>
              <a:cxn ang="0">
                <a:pos x="T2" y="T3"/>
              </a:cxn>
              <a:cxn ang="0">
                <a:pos x="T4" y="T5"/>
              </a:cxn>
              <a:cxn ang="0">
                <a:pos x="T6" y="T7"/>
              </a:cxn>
              <a:cxn ang="0">
                <a:pos x="T8" y="T9"/>
              </a:cxn>
              <a:cxn ang="0">
                <a:pos x="T10" y="T11"/>
              </a:cxn>
              <a:cxn ang="0">
                <a:pos x="T12" y="T13"/>
              </a:cxn>
            </a:cxnLst>
            <a:rect l="0" t="0" r="r" b="b"/>
            <a:pathLst>
              <a:path w="151" h="150">
                <a:moveTo>
                  <a:pt x="147" y="135"/>
                </a:moveTo>
                <a:cubicBezTo>
                  <a:pt x="16" y="3"/>
                  <a:pt x="16" y="3"/>
                  <a:pt x="16" y="3"/>
                </a:cubicBezTo>
                <a:cubicBezTo>
                  <a:pt x="12" y="0"/>
                  <a:pt x="7" y="0"/>
                  <a:pt x="4" y="3"/>
                </a:cubicBezTo>
                <a:cubicBezTo>
                  <a:pt x="0" y="6"/>
                  <a:pt x="0" y="12"/>
                  <a:pt x="4" y="15"/>
                </a:cubicBezTo>
                <a:cubicBezTo>
                  <a:pt x="135" y="147"/>
                  <a:pt x="135" y="147"/>
                  <a:pt x="135" y="147"/>
                </a:cubicBezTo>
                <a:cubicBezTo>
                  <a:pt x="139" y="150"/>
                  <a:pt x="144" y="150"/>
                  <a:pt x="147" y="147"/>
                </a:cubicBezTo>
                <a:cubicBezTo>
                  <a:pt x="151" y="143"/>
                  <a:pt x="151" y="138"/>
                  <a:pt x="147" y="135"/>
                </a:cubicBezTo>
              </a:path>
            </a:pathLst>
          </a:custGeom>
          <a:solidFill>
            <a:srgbClr val="2BBC2B"/>
          </a:solidFill>
          <a:ln>
            <a:noFill/>
          </a:ln>
        </p:spPr>
        <p:txBody>
          <a:bodyPr vert="horz" wrap="square" lIns="68453" tIns="34227" rIns="68453" bIns="34227"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prstClr val="black"/>
              </a:solidFill>
              <a:effectLst/>
              <a:uLnTx/>
              <a:uFillTx/>
              <a:latin typeface="Lato"/>
              <a:ea typeface="+mn-ea"/>
              <a:cs typeface="+mn-cs"/>
            </a:endParaRPr>
          </a:p>
        </p:txBody>
      </p:sp>
      <p:sp>
        <p:nvSpPr>
          <p:cNvPr id="69" name="Freeform 48">
            <a:extLst>
              <a:ext uri="{FF2B5EF4-FFF2-40B4-BE49-F238E27FC236}">
                <a16:creationId xmlns:a16="http://schemas.microsoft.com/office/drawing/2014/main" id="{74B63C6A-E1AE-5318-420B-28B2F99F9507}"/>
              </a:ext>
            </a:extLst>
          </p:cNvPr>
          <p:cNvSpPr>
            <a:spLocks/>
          </p:cNvSpPr>
          <p:nvPr/>
        </p:nvSpPr>
        <p:spPr bwMode="auto">
          <a:xfrm>
            <a:off x="6875860" y="2827253"/>
            <a:ext cx="620316" cy="349396"/>
          </a:xfrm>
          <a:custGeom>
            <a:avLst/>
            <a:gdLst>
              <a:gd name="T0" fmla="*/ 13 w 220"/>
              <a:gd name="T1" fmla="*/ 122 h 124"/>
              <a:gd name="T2" fmla="*/ 214 w 220"/>
              <a:gd name="T3" fmla="*/ 17 h 124"/>
              <a:gd name="T4" fmla="*/ 217 w 220"/>
              <a:gd name="T5" fmla="*/ 6 h 124"/>
              <a:gd name="T6" fmla="*/ 206 w 220"/>
              <a:gd name="T7" fmla="*/ 2 h 124"/>
              <a:gd name="T8" fmla="*/ 6 w 220"/>
              <a:gd name="T9" fmla="*/ 107 h 124"/>
              <a:gd name="T10" fmla="*/ 2 w 220"/>
              <a:gd name="T11" fmla="*/ 118 h 124"/>
              <a:gd name="T12" fmla="*/ 13 w 220"/>
              <a:gd name="T13" fmla="*/ 122 h 124"/>
            </a:gdLst>
            <a:ahLst/>
            <a:cxnLst>
              <a:cxn ang="0">
                <a:pos x="T0" y="T1"/>
              </a:cxn>
              <a:cxn ang="0">
                <a:pos x="T2" y="T3"/>
              </a:cxn>
              <a:cxn ang="0">
                <a:pos x="T4" y="T5"/>
              </a:cxn>
              <a:cxn ang="0">
                <a:pos x="T6" y="T7"/>
              </a:cxn>
              <a:cxn ang="0">
                <a:pos x="T8" y="T9"/>
              </a:cxn>
              <a:cxn ang="0">
                <a:pos x="T10" y="T11"/>
              </a:cxn>
              <a:cxn ang="0">
                <a:pos x="T12" y="T13"/>
              </a:cxn>
            </a:cxnLst>
            <a:rect l="0" t="0" r="r" b="b"/>
            <a:pathLst>
              <a:path w="220" h="124">
                <a:moveTo>
                  <a:pt x="13" y="122"/>
                </a:moveTo>
                <a:cubicBezTo>
                  <a:pt x="214" y="17"/>
                  <a:pt x="214" y="17"/>
                  <a:pt x="214" y="17"/>
                </a:cubicBezTo>
                <a:cubicBezTo>
                  <a:pt x="218" y="15"/>
                  <a:pt x="220" y="10"/>
                  <a:pt x="217" y="6"/>
                </a:cubicBezTo>
                <a:cubicBezTo>
                  <a:pt x="215" y="2"/>
                  <a:pt x="210" y="0"/>
                  <a:pt x="206" y="2"/>
                </a:cubicBezTo>
                <a:cubicBezTo>
                  <a:pt x="6" y="107"/>
                  <a:pt x="6" y="107"/>
                  <a:pt x="6" y="107"/>
                </a:cubicBezTo>
                <a:cubicBezTo>
                  <a:pt x="2" y="109"/>
                  <a:pt x="0" y="114"/>
                  <a:pt x="2" y="118"/>
                </a:cubicBezTo>
                <a:cubicBezTo>
                  <a:pt x="4" y="122"/>
                  <a:pt x="9" y="124"/>
                  <a:pt x="13" y="122"/>
                </a:cubicBezTo>
              </a:path>
            </a:pathLst>
          </a:custGeom>
          <a:solidFill>
            <a:srgbClr val="2BBC2B"/>
          </a:solidFill>
          <a:ln>
            <a:noFill/>
          </a:ln>
        </p:spPr>
        <p:txBody>
          <a:bodyPr vert="horz" wrap="square" lIns="68453" tIns="34227" rIns="68453" bIns="34227"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prstClr val="black"/>
              </a:solidFill>
              <a:effectLst/>
              <a:uLnTx/>
              <a:uFillTx/>
              <a:latin typeface="Lato"/>
              <a:ea typeface="+mn-ea"/>
              <a:cs typeface="+mn-cs"/>
            </a:endParaRPr>
          </a:p>
        </p:txBody>
      </p:sp>
      <p:sp>
        <p:nvSpPr>
          <p:cNvPr id="70" name="Freeform 49">
            <a:extLst>
              <a:ext uri="{FF2B5EF4-FFF2-40B4-BE49-F238E27FC236}">
                <a16:creationId xmlns:a16="http://schemas.microsoft.com/office/drawing/2014/main" id="{DF16E52C-EC98-42DE-CDBC-0F3B760CD81E}"/>
              </a:ext>
            </a:extLst>
          </p:cNvPr>
          <p:cNvSpPr>
            <a:spLocks/>
          </p:cNvSpPr>
          <p:nvPr/>
        </p:nvSpPr>
        <p:spPr bwMode="auto">
          <a:xfrm>
            <a:off x="6599635" y="4429244"/>
            <a:ext cx="445294" cy="284032"/>
          </a:xfrm>
          <a:custGeom>
            <a:avLst/>
            <a:gdLst>
              <a:gd name="T0" fmla="*/ 5 w 158"/>
              <a:gd name="T1" fmla="*/ 17 h 101"/>
              <a:gd name="T2" fmla="*/ 144 w 158"/>
              <a:gd name="T3" fmla="*/ 98 h 101"/>
              <a:gd name="T4" fmla="*/ 156 w 158"/>
              <a:gd name="T5" fmla="*/ 95 h 101"/>
              <a:gd name="T6" fmla="*/ 153 w 158"/>
              <a:gd name="T7" fmla="*/ 84 h 101"/>
              <a:gd name="T8" fmla="*/ 14 w 158"/>
              <a:gd name="T9" fmla="*/ 3 h 101"/>
              <a:gd name="T10" fmla="*/ 2 w 158"/>
              <a:gd name="T11" fmla="*/ 6 h 101"/>
              <a:gd name="T12" fmla="*/ 5 w 158"/>
              <a:gd name="T13" fmla="*/ 17 h 101"/>
            </a:gdLst>
            <a:ahLst/>
            <a:cxnLst>
              <a:cxn ang="0">
                <a:pos x="T0" y="T1"/>
              </a:cxn>
              <a:cxn ang="0">
                <a:pos x="T2" y="T3"/>
              </a:cxn>
              <a:cxn ang="0">
                <a:pos x="T4" y="T5"/>
              </a:cxn>
              <a:cxn ang="0">
                <a:pos x="T6" y="T7"/>
              </a:cxn>
              <a:cxn ang="0">
                <a:pos x="T8" y="T9"/>
              </a:cxn>
              <a:cxn ang="0">
                <a:pos x="T10" y="T11"/>
              </a:cxn>
              <a:cxn ang="0">
                <a:pos x="T12" y="T13"/>
              </a:cxn>
            </a:cxnLst>
            <a:rect l="0" t="0" r="r" b="b"/>
            <a:pathLst>
              <a:path w="158" h="101">
                <a:moveTo>
                  <a:pt x="5" y="17"/>
                </a:moveTo>
                <a:cubicBezTo>
                  <a:pt x="144" y="98"/>
                  <a:pt x="144" y="98"/>
                  <a:pt x="144" y="98"/>
                </a:cubicBezTo>
                <a:cubicBezTo>
                  <a:pt x="148" y="101"/>
                  <a:pt x="153" y="99"/>
                  <a:pt x="156" y="95"/>
                </a:cubicBezTo>
                <a:cubicBezTo>
                  <a:pt x="158" y="91"/>
                  <a:pt x="157" y="86"/>
                  <a:pt x="153" y="84"/>
                </a:cubicBezTo>
                <a:cubicBezTo>
                  <a:pt x="14" y="3"/>
                  <a:pt x="14" y="3"/>
                  <a:pt x="14" y="3"/>
                </a:cubicBezTo>
                <a:cubicBezTo>
                  <a:pt x="10" y="0"/>
                  <a:pt x="5" y="2"/>
                  <a:pt x="2" y="6"/>
                </a:cubicBezTo>
                <a:cubicBezTo>
                  <a:pt x="0" y="10"/>
                  <a:pt x="1" y="15"/>
                  <a:pt x="5" y="17"/>
                </a:cubicBezTo>
              </a:path>
            </a:pathLst>
          </a:custGeom>
          <a:solidFill>
            <a:srgbClr val="2BBC2B"/>
          </a:solidFill>
          <a:ln>
            <a:noFill/>
          </a:ln>
        </p:spPr>
        <p:txBody>
          <a:bodyPr vert="horz" wrap="square" lIns="68453" tIns="34227" rIns="68453" bIns="34227"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prstClr val="black"/>
              </a:solidFill>
              <a:effectLst/>
              <a:uLnTx/>
              <a:uFillTx/>
              <a:latin typeface="Lato"/>
              <a:ea typeface="+mn-ea"/>
              <a:cs typeface="+mn-cs"/>
            </a:endParaRPr>
          </a:p>
        </p:txBody>
      </p:sp>
      <p:sp>
        <p:nvSpPr>
          <p:cNvPr id="71" name="Oval 70">
            <a:extLst>
              <a:ext uri="{FF2B5EF4-FFF2-40B4-BE49-F238E27FC236}">
                <a16:creationId xmlns:a16="http://schemas.microsoft.com/office/drawing/2014/main" id="{7D593360-DD9D-0AB3-10EE-2B832DB455A2}"/>
              </a:ext>
            </a:extLst>
          </p:cNvPr>
          <p:cNvSpPr>
            <a:spLocks noChangeArrowheads="1"/>
          </p:cNvSpPr>
          <p:nvPr/>
        </p:nvSpPr>
        <p:spPr bwMode="auto">
          <a:xfrm>
            <a:off x="5381626" y="2677511"/>
            <a:ext cx="227410" cy="228177"/>
          </a:xfrm>
          <a:prstGeom prst="ellipse">
            <a:avLst/>
          </a:prstGeom>
          <a:solidFill>
            <a:srgbClr val="2BBC2B"/>
          </a:solidFill>
          <a:ln>
            <a:noFill/>
          </a:ln>
        </p:spPr>
        <p:txBody>
          <a:bodyPr vert="horz" wrap="square" lIns="68453" tIns="34227" rIns="68453" bIns="34227"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prstClr val="black"/>
              </a:solidFill>
              <a:effectLst/>
              <a:uLnTx/>
              <a:uFillTx/>
              <a:latin typeface="Lato"/>
              <a:ea typeface="+mn-ea"/>
              <a:cs typeface="+mn-cs"/>
            </a:endParaRPr>
          </a:p>
        </p:txBody>
      </p:sp>
      <p:sp>
        <p:nvSpPr>
          <p:cNvPr id="72" name="Oval 71">
            <a:extLst>
              <a:ext uri="{FF2B5EF4-FFF2-40B4-BE49-F238E27FC236}">
                <a16:creationId xmlns:a16="http://schemas.microsoft.com/office/drawing/2014/main" id="{17EC1B51-5F11-9D98-2B2F-E5BA9DC0F555}"/>
              </a:ext>
            </a:extLst>
          </p:cNvPr>
          <p:cNvSpPr>
            <a:spLocks noChangeArrowheads="1"/>
          </p:cNvSpPr>
          <p:nvPr/>
        </p:nvSpPr>
        <p:spPr bwMode="auto">
          <a:xfrm>
            <a:off x="6788945" y="3035225"/>
            <a:ext cx="227410" cy="228177"/>
          </a:xfrm>
          <a:prstGeom prst="ellipse">
            <a:avLst/>
          </a:prstGeom>
          <a:solidFill>
            <a:srgbClr val="2BBC2B"/>
          </a:solidFill>
          <a:ln>
            <a:noFill/>
          </a:ln>
        </p:spPr>
        <p:txBody>
          <a:bodyPr vert="horz" wrap="square" lIns="68453" tIns="34227" rIns="68453" bIns="34227"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prstClr val="black"/>
              </a:solidFill>
              <a:effectLst/>
              <a:uLnTx/>
              <a:uFillTx/>
              <a:latin typeface="Lato"/>
              <a:ea typeface="+mn-ea"/>
              <a:cs typeface="+mn-cs"/>
            </a:endParaRPr>
          </a:p>
        </p:txBody>
      </p:sp>
      <p:sp>
        <p:nvSpPr>
          <p:cNvPr id="73" name="Oval 72">
            <a:extLst>
              <a:ext uri="{FF2B5EF4-FFF2-40B4-BE49-F238E27FC236}">
                <a16:creationId xmlns:a16="http://schemas.microsoft.com/office/drawing/2014/main" id="{692F0447-2E1B-E124-0B9A-FBD29339EFC8}"/>
              </a:ext>
            </a:extLst>
          </p:cNvPr>
          <p:cNvSpPr>
            <a:spLocks noChangeArrowheads="1"/>
          </p:cNvSpPr>
          <p:nvPr/>
        </p:nvSpPr>
        <p:spPr bwMode="auto">
          <a:xfrm>
            <a:off x="6511529" y="4341299"/>
            <a:ext cx="228600" cy="228177"/>
          </a:xfrm>
          <a:prstGeom prst="ellipse">
            <a:avLst/>
          </a:prstGeom>
          <a:solidFill>
            <a:srgbClr val="2BBC2B"/>
          </a:solidFill>
          <a:ln>
            <a:noFill/>
          </a:ln>
        </p:spPr>
        <p:txBody>
          <a:bodyPr vert="horz" wrap="square" lIns="68453" tIns="34227" rIns="68453" bIns="34227" numCol="1" anchor="t" anchorCtr="0" compatLnSpc="1">
            <a:prstTxWarp prst="textNoShape">
              <a:avLst/>
            </a:prstTxWarp>
          </a:bodyPr>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prstClr val="black"/>
              </a:solidFill>
              <a:effectLst/>
              <a:uLnTx/>
              <a:uFillTx/>
              <a:latin typeface="Lato"/>
              <a:ea typeface="+mn-ea"/>
              <a:cs typeface="+mn-cs"/>
            </a:endParaRPr>
          </a:p>
        </p:txBody>
      </p:sp>
      <p:sp>
        <p:nvSpPr>
          <p:cNvPr id="74" name="Oval 73">
            <a:extLst>
              <a:ext uri="{FF2B5EF4-FFF2-40B4-BE49-F238E27FC236}">
                <a16:creationId xmlns:a16="http://schemas.microsoft.com/office/drawing/2014/main" id="{5498AEF6-F0E4-EC00-6F9E-DDA0A217A265}"/>
              </a:ext>
            </a:extLst>
          </p:cNvPr>
          <p:cNvSpPr/>
          <p:nvPr/>
        </p:nvSpPr>
        <p:spPr>
          <a:xfrm>
            <a:off x="4499293" y="4315155"/>
            <a:ext cx="437639" cy="436829"/>
          </a:xfrm>
          <a:prstGeom prst="ellipse">
            <a:avLst/>
          </a:prstGeom>
          <a:solidFill>
            <a:srgbClr val="77C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53" tIns="34227" rIns="68453" bIns="34227" numCol="1" spcCol="0" rtlCol="0" fromWordArt="0" anchor="ctr" anchorCtr="0" forceAA="0" compatLnSpc="1">
            <a:prstTxWarp prst="textNoShape">
              <a:avLst/>
            </a:prstTxWarp>
            <a:noAutofit/>
          </a:bodyP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prstClr val="white"/>
              </a:solidFill>
              <a:effectLst/>
              <a:uLnTx/>
              <a:uFillTx/>
              <a:latin typeface="Lato"/>
              <a:ea typeface="+mn-ea"/>
              <a:cs typeface="+mn-cs"/>
            </a:endParaRPr>
          </a:p>
        </p:txBody>
      </p:sp>
      <p:sp>
        <p:nvSpPr>
          <p:cNvPr id="75" name="Oval 74">
            <a:extLst>
              <a:ext uri="{FF2B5EF4-FFF2-40B4-BE49-F238E27FC236}">
                <a16:creationId xmlns:a16="http://schemas.microsoft.com/office/drawing/2014/main" id="{666009EE-752B-41C7-9228-24F6786C1210}"/>
              </a:ext>
            </a:extLst>
          </p:cNvPr>
          <p:cNvSpPr/>
          <p:nvPr/>
        </p:nvSpPr>
        <p:spPr>
          <a:xfrm>
            <a:off x="6947892" y="4533570"/>
            <a:ext cx="437639" cy="436829"/>
          </a:xfrm>
          <a:prstGeom prst="ellipse">
            <a:avLst/>
          </a:prstGeom>
          <a:solidFill>
            <a:srgbClr val="77C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53" tIns="34227" rIns="68453" bIns="34227" numCol="1" spcCol="0" rtlCol="0" fromWordArt="0" anchor="ctr" anchorCtr="0" forceAA="0" compatLnSpc="1">
            <a:prstTxWarp prst="textNoShape">
              <a:avLst/>
            </a:prstTxWarp>
            <a:noAutofit/>
          </a:bodyP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prstClr val="white"/>
              </a:solidFill>
              <a:effectLst/>
              <a:uLnTx/>
              <a:uFillTx/>
              <a:latin typeface="Lato"/>
              <a:ea typeface="+mn-ea"/>
              <a:cs typeface="+mn-cs"/>
            </a:endParaRPr>
          </a:p>
        </p:txBody>
      </p:sp>
      <p:sp>
        <p:nvSpPr>
          <p:cNvPr id="76" name="Oval 75">
            <a:extLst>
              <a:ext uri="{FF2B5EF4-FFF2-40B4-BE49-F238E27FC236}">
                <a16:creationId xmlns:a16="http://schemas.microsoft.com/office/drawing/2014/main" id="{BAAC6E84-AB33-BF56-759B-767EB92EFA07}"/>
              </a:ext>
            </a:extLst>
          </p:cNvPr>
          <p:cNvSpPr/>
          <p:nvPr/>
        </p:nvSpPr>
        <p:spPr>
          <a:xfrm>
            <a:off x="7392765" y="2589570"/>
            <a:ext cx="437639" cy="436829"/>
          </a:xfrm>
          <a:prstGeom prst="ellipse">
            <a:avLst/>
          </a:prstGeom>
          <a:solidFill>
            <a:srgbClr val="77C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53" tIns="34227" rIns="68453" bIns="34227" numCol="1" spcCol="0" rtlCol="0" fromWordArt="0" anchor="ctr" anchorCtr="0" forceAA="0" compatLnSpc="1">
            <a:prstTxWarp prst="textNoShape">
              <a:avLst/>
            </a:prstTxWarp>
            <a:noAutofit/>
          </a:bodyP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prstClr val="white"/>
              </a:solidFill>
              <a:effectLst/>
              <a:uLnTx/>
              <a:uFillTx/>
              <a:latin typeface="Lato"/>
              <a:ea typeface="+mn-ea"/>
              <a:cs typeface="+mn-cs"/>
            </a:endParaRPr>
          </a:p>
        </p:txBody>
      </p:sp>
      <p:sp>
        <p:nvSpPr>
          <p:cNvPr id="77" name="Oval 76">
            <a:extLst>
              <a:ext uri="{FF2B5EF4-FFF2-40B4-BE49-F238E27FC236}">
                <a16:creationId xmlns:a16="http://schemas.microsoft.com/office/drawing/2014/main" id="{C72A5393-C87C-E321-D135-862FA484C81E}"/>
              </a:ext>
            </a:extLst>
          </p:cNvPr>
          <p:cNvSpPr/>
          <p:nvPr/>
        </p:nvSpPr>
        <p:spPr>
          <a:xfrm>
            <a:off x="4812765" y="2101384"/>
            <a:ext cx="437639" cy="436829"/>
          </a:xfrm>
          <a:prstGeom prst="ellipse">
            <a:avLst/>
          </a:prstGeom>
          <a:solidFill>
            <a:srgbClr val="77C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53" tIns="34227" rIns="68453" bIns="34227" numCol="1" spcCol="0" rtlCol="0" fromWordArt="0" anchor="ctr" anchorCtr="0" forceAA="0" compatLnSpc="1">
            <a:prstTxWarp prst="textNoShape">
              <a:avLst/>
            </a:prstTxWarp>
            <a:noAutofit/>
          </a:bodyP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prstClr val="white"/>
              </a:solidFill>
              <a:effectLst/>
              <a:uLnTx/>
              <a:uFillTx/>
              <a:latin typeface="Lato"/>
              <a:ea typeface="+mn-ea"/>
              <a:cs typeface="+mn-cs"/>
            </a:endParaRPr>
          </a:p>
        </p:txBody>
      </p:sp>
      <p:sp>
        <p:nvSpPr>
          <p:cNvPr id="115" name="Text Placeholder 2">
            <a:extLst>
              <a:ext uri="{FF2B5EF4-FFF2-40B4-BE49-F238E27FC236}">
                <a16:creationId xmlns:a16="http://schemas.microsoft.com/office/drawing/2014/main" id="{8B007BEE-465A-FD4F-8B59-906E7F1C72EB}"/>
              </a:ext>
            </a:extLst>
          </p:cNvPr>
          <p:cNvSpPr>
            <a:spLocks noGrp="1"/>
          </p:cNvSpPr>
          <p:nvPr>
            <p:ph type="body" sz="quarter" idx="16" hasCustomPrompt="1"/>
          </p:nvPr>
        </p:nvSpPr>
        <p:spPr>
          <a:xfrm>
            <a:off x="3072115" y="2064282"/>
            <a:ext cx="1638294" cy="313746"/>
          </a:xfrm>
          <a:prstGeom prst="rect">
            <a:avLst/>
          </a:prstGeom>
        </p:spPr>
        <p:txBody>
          <a:bodyPr>
            <a:noAutofit/>
          </a:bodyPr>
          <a:lstStyle>
            <a:lvl1pPr marL="0" indent="0" algn="l">
              <a:lnSpc>
                <a:spcPct val="100000"/>
              </a:lnSpc>
              <a:buNone/>
              <a:defRPr sz="1597" b="1">
                <a:solidFill>
                  <a:schemeClr val="tx1"/>
                </a:solidFill>
              </a:defRPr>
            </a:lvl1pPr>
            <a:lvl2pPr marL="221340" indent="0">
              <a:buNone/>
              <a:defRPr/>
            </a:lvl2pPr>
          </a:lstStyle>
          <a:p>
            <a:r>
              <a:rPr lang="en-US"/>
              <a:t>Text Title Here</a:t>
            </a:r>
          </a:p>
        </p:txBody>
      </p:sp>
      <p:sp>
        <p:nvSpPr>
          <p:cNvPr id="116" name="Text Placeholder 2">
            <a:extLst>
              <a:ext uri="{FF2B5EF4-FFF2-40B4-BE49-F238E27FC236}">
                <a16:creationId xmlns:a16="http://schemas.microsoft.com/office/drawing/2014/main" id="{D8C67E3C-2F45-A6DB-81D4-DB5176724495}"/>
              </a:ext>
            </a:extLst>
          </p:cNvPr>
          <p:cNvSpPr>
            <a:spLocks noGrp="1"/>
          </p:cNvSpPr>
          <p:nvPr>
            <p:ph type="body" sz="quarter" idx="17" hasCustomPrompt="1"/>
          </p:nvPr>
        </p:nvSpPr>
        <p:spPr>
          <a:xfrm>
            <a:off x="7943853" y="2520637"/>
            <a:ext cx="1638294" cy="313746"/>
          </a:xfrm>
          <a:prstGeom prst="rect">
            <a:avLst/>
          </a:prstGeom>
        </p:spPr>
        <p:txBody>
          <a:bodyPr>
            <a:noAutofit/>
          </a:bodyPr>
          <a:lstStyle>
            <a:lvl1pPr marL="0" indent="0" algn="l">
              <a:lnSpc>
                <a:spcPct val="100000"/>
              </a:lnSpc>
              <a:buNone/>
              <a:defRPr sz="1597" b="1">
                <a:solidFill>
                  <a:schemeClr val="tx1"/>
                </a:solidFill>
              </a:defRPr>
            </a:lvl1pPr>
            <a:lvl2pPr marL="221340" indent="0">
              <a:buNone/>
              <a:defRPr/>
            </a:lvl2pPr>
          </a:lstStyle>
          <a:p>
            <a:r>
              <a:rPr lang="en-US"/>
              <a:t>Text Title Here</a:t>
            </a:r>
          </a:p>
        </p:txBody>
      </p:sp>
      <p:sp>
        <p:nvSpPr>
          <p:cNvPr id="117" name="Text Placeholder 2">
            <a:extLst>
              <a:ext uri="{FF2B5EF4-FFF2-40B4-BE49-F238E27FC236}">
                <a16:creationId xmlns:a16="http://schemas.microsoft.com/office/drawing/2014/main" id="{AC2E7752-856E-6B88-F098-18E408F0C501}"/>
              </a:ext>
            </a:extLst>
          </p:cNvPr>
          <p:cNvSpPr>
            <a:spLocks noGrp="1"/>
          </p:cNvSpPr>
          <p:nvPr>
            <p:ph type="body" sz="quarter" idx="18" hasCustomPrompt="1"/>
          </p:nvPr>
        </p:nvSpPr>
        <p:spPr>
          <a:xfrm>
            <a:off x="7522189" y="4433996"/>
            <a:ext cx="1638294" cy="313746"/>
          </a:xfrm>
          <a:prstGeom prst="rect">
            <a:avLst/>
          </a:prstGeom>
        </p:spPr>
        <p:txBody>
          <a:bodyPr>
            <a:noAutofit/>
          </a:bodyPr>
          <a:lstStyle>
            <a:lvl1pPr marL="0" indent="0" algn="l">
              <a:lnSpc>
                <a:spcPct val="100000"/>
              </a:lnSpc>
              <a:buNone/>
              <a:defRPr sz="1597" b="1">
                <a:solidFill>
                  <a:schemeClr val="tx1"/>
                </a:solidFill>
              </a:defRPr>
            </a:lvl1pPr>
            <a:lvl2pPr marL="221340" indent="0">
              <a:buNone/>
              <a:defRPr/>
            </a:lvl2pPr>
          </a:lstStyle>
          <a:p>
            <a:r>
              <a:rPr lang="en-US"/>
              <a:t>Text Title Here</a:t>
            </a:r>
          </a:p>
        </p:txBody>
      </p:sp>
      <p:sp>
        <p:nvSpPr>
          <p:cNvPr id="118" name="Text Placeholder 2">
            <a:extLst>
              <a:ext uri="{FF2B5EF4-FFF2-40B4-BE49-F238E27FC236}">
                <a16:creationId xmlns:a16="http://schemas.microsoft.com/office/drawing/2014/main" id="{728A1527-950C-AF2F-8BCF-645E6D8B1D88}"/>
              </a:ext>
            </a:extLst>
          </p:cNvPr>
          <p:cNvSpPr>
            <a:spLocks noGrp="1"/>
          </p:cNvSpPr>
          <p:nvPr>
            <p:ph type="body" sz="quarter" idx="19" hasCustomPrompt="1"/>
          </p:nvPr>
        </p:nvSpPr>
        <p:spPr>
          <a:xfrm>
            <a:off x="2721776" y="4289009"/>
            <a:ext cx="1638294" cy="313746"/>
          </a:xfrm>
          <a:prstGeom prst="rect">
            <a:avLst/>
          </a:prstGeom>
        </p:spPr>
        <p:txBody>
          <a:bodyPr>
            <a:noAutofit/>
          </a:bodyPr>
          <a:lstStyle>
            <a:lvl1pPr marL="0" indent="0" algn="l">
              <a:lnSpc>
                <a:spcPct val="100000"/>
              </a:lnSpc>
              <a:buNone/>
              <a:defRPr sz="1597" b="1">
                <a:solidFill>
                  <a:schemeClr val="tx1"/>
                </a:solidFill>
              </a:defRPr>
            </a:lvl1pPr>
            <a:lvl2pPr marL="221340" indent="0">
              <a:buNone/>
              <a:defRPr/>
            </a:lvl2pPr>
          </a:lstStyle>
          <a:p>
            <a:r>
              <a:rPr lang="en-US"/>
              <a:t>Text Title Here</a:t>
            </a:r>
          </a:p>
        </p:txBody>
      </p:sp>
      <p:sp>
        <p:nvSpPr>
          <p:cNvPr id="119" name="Text Placeholder 2">
            <a:extLst>
              <a:ext uri="{FF2B5EF4-FFF2-40B4-BE49-F238E27FC236}">
                <a16:creationId xmlns:a16="http://schemas.microsoft.com/office/drawing/2014/main" id="{D31C3F2C-E456-6219-AB04-E3C89AE1A32D}"/>
              </a:ext>
            </a:extLst>
          </p:cNvPr>
          <p:cNvSpPr>
            <a:spLocks noGrp="1"/>
          </p:cNvSpPr>
          <p:nvPr>
            <p:ph type="body" sz="quarter" idx="20" hasCustomPrompt="1"/>
          </p:nvPr>
        </p:nvSpPr>
        <p:spPr>
          <a:xfrm>
            <a:off x="1258616" y="2452202"/>
            <a:ext cx="3432447" cy="520128"/>
          </a:xfrm>
          <a:prstGeom prst="rect">
            <a:avLst/>
          </a:prstGeom>
        </p:spPr>
        <p:txBody>
          <a:bodyPr>
            <a:noAutofit/>
          </a:bodyPr>
          <a:lstStyle>
            <a:lvl1pPr marL="0" indent="0" algn="l">
              <a:lnSpc>
                <a:spcPct val="100000"/>
              </a:lnSpc>
              <a:buNone/>
              <a:defRPr sz="1198" b="0">
                <a:solidFill>
                  <a:schemeClr val="tx1"/>
                </a:solidFill>
              </a:defRPr>
            </a:lvl1pPr>
            <a:lvl2pPr marL="221340" indent="0">
              <a:buNone/>
              <a:defRPr/>
            </a:lvl2pPr>
          </a:lstStyle>
          <a:p>
            <a:r>
              <a:rPr lang="en-US"/>
              <a:t>Lorem Ipsum is simply dummy text of the printing and typesetting industry. Lorem Ipsum has been the</a:t>
            </a:r>
          </a:p>
        </p:txBody>
      </p:sp>
      <p:sp>
        <p:nvSpPr>
          <p:cNvPr id="120" name="Text Placeholder 2">
            <a:extLst>
              <a:ext uri="{FF2B5EF4-FFF2-40B4-BE49-F238E27FC236}">
                <a16:creationId xmlns:a16="http://schemas.microsoft.com/office/drawing/2014/main" id="{E7CCF9F8-00BE-6DB2-EC52-F657CE754E00}"/>
              </a:ext>
            </a:extLst>
          </p:cNvPr>
          <p:cNvSpPr>
            <a:spLocks noGrp="1"/>
          </p:cNvSpPr>
          <p:nvPr>
            <p:ph type="body" sz="quarter" idx="21" hasCustomPrompt="1"/>
          </p:nvPr>
        </p:nvSpPr>
        <p:spPr>
          <a:xfrm>
            <a:off x="7943854" y="2916584"/>
            <a:ext cx="3432447" cy="520128"/>
          </a:xfrm>
          <a:prstGeom prst="rect">
            <a:avLst/>
          </a:prstGeom>
        </p:spPr>
        <p:txBody>
          <a:bodyPr>
            <a:noAutofit/>
          </a:bodyPr>
          <a:lstStyle>
            <a:lvl1pPr marL="0" indent="0" algn="l">
              <a:lnSpc>
                <a:spcPct val="100000"/>
              </a:lnSpc>
              <a:buNone/>
              <a:defRPr sz="1198" b="0">
                <a:solidFill>
                  <a:schemeClr val="tx1"/>
                </a:solidFill>
              </a:defRPr>
            </a:lvl1pPr>
            <a:lvl2pPr marL="221340" indent="0">
              <a:buNone/>
              <a:defRPr/>
            </a:lvl2pPr>
          </a:lstStyle>
          <a:p>
            <a:r>
              <a:rPr lang="en-US"/>
              <a:t>Lorem Ipsum is simply dummy text of the printing and typesetting industry. Lorem Ipsum has been the</a:t>
            </a:r>
          </a:p>
        </p:txBody>
      </p:sp>
      <p:sp>
        <p:nvSpPr>
          <p:cNvPr id="121" name="Text Placeholder 2">
            <a:extLst>
              <a:ext uri="{FF2B5EF4-FFF2-40B4-BE49-F238E27FC236}">
                <a16:creationId xmlns:a16="http://schemas.microsoft.com/office/drawing/2014/main" id="{BEA820A3-54D3-3196-9570-CB713C9B5C78}"/>
              </a:ext>
            </a:extLst>
          </p:cNvPr>
          <p:cNvSpPr>
            <a:spLocks noGrp="1"/>
          </p:cNvSpPr>
          <p:nvPr>
            <p:ph type="body" sz="quarter" idx="22" hasCustomPrompt="1"/>
          </p:nvPr>
        </p:nvSpPr>
        <p:spPr>
          <a:xfrm>
            <a:off x="7522192" y="4817466"/>
            <a:ext cx="3432447" cy="520128"/>
          </a:xfrm>
          <a:prstGeom prst="rect">
            <a:avLst/>
          </a:prstGeom>
        </p:spPr>
        <p:txBody>
          <a:bodyPr>
            <a:noAutofit/>
          </a:bodyPr>
          <a:lstStyle>
            <a:lvl1pPr marL="0" indent="0" algn="l">
              <a:lnSpc>
                <a:spcPct val="100000"/>
              </a:lnSpc>
              <a:buNone/>
              <a:defRPr sz="1198" b="0">
                <a:solidFill>
                  <a:schemeClr val="tx1"/>
                </a:solidFill>
              </a:defRPr>
            </a:lvl1pPr>
            <a:lvl2pPr marL="221340" indent="0">
              <a:buNone/>
              <a:defRPr/>
            </a:lvl2pPr>
          </a:lstStyle>
          <a:p>
            <a:r>
              <a:rPr lang="en-US"/>
              <a:t>Lorem Ipsum is simply dummy text of the printing and typesetting industry. Lorem Ipsum has been the</a:t>
            </a:r>
          </a:p>
        </p:txBody>
      </p:sp>
      <p:sp>
        <p:nvSpPr>
          <p:cNvPr id="122" name="Text Placeholder 2">
            <a:extLst>
              <a:ext uri="{FF2B5EF4-FFF2-40B4-BE49-F238E27FC236}">
                <a16:creationId xmlns:a16="http://schemas.microsoft.com/office/drawing/2014/main" id="{49277DCF-0AD8-7FC2-D919-93F696135AF9}"/>
              </a:ext>
            </a:extLst>
          </p:cNvPr>
          <p:cNvSpPr>
            <a:spLocks noGrp="1"/>
          </p:cNvSpPr>
          <p:nvPr>
            <p:ph type="body" sz="quarter" idx="23" hasCustomPrompt="1"/>
          </p:nvPr>
        </p:nvSpPr>
        <p:spPr>
          <a:xfrm>
            <a:off x="927623" y="4684754"/>
            <a:ext cx="3432447" cy="520128"/>
          </a:xfrm>
          <a:prstGeom prst="rect">
            <a:avLst/>
          </a:prstGeom>
        </p:spPr>
        <p:txBody>
          <a:bodyPr>
            <a:noAutofit/>
          </a:bodyPr>
          <a:lstStyle>
            <a:lvl1pPr marL="0" indent="0" algn="l">
              <a:lnSpc>
                <a:spcPct val="100000"/>
              </a:lnSpc>
              <a:buNone/>
              <a:defRPr sz="1198" b="0">
                <a:solidFill>
                  <a:schemeClr val="tx1"/>
                </a:solidFill>
              </a:defRPr>
            </a:lvl1pPr>
            <a:lvl2pPr marL="221340" indent="0">
              <a:buNone/>
              <a:defRPr/>
            </a:lvl2pPr>
          </a:lstStyle>
          <a:p>
            <a:r>
              <a:rPr lang="en-US"/>
              <a:t>Lorem Ipsum is simply dummy text of the printing and typesetting industry. Lorem Ipsum has been the</a:t>
            </a:r>
          </a:p>
        </p:txBody>
      </p:sp>
      <p:pic>
        <p:nvPicPr>
          <p:cNvPr id="123" name="Picture 122" descr="A green triangle with a black background&#10;&#10;Description automatically generated with medium confidence">
            <a:extLst>
              <a:ext uri="{FF2B5EF4-FFF2-40B4-BE49-F238E27FC236}">
                <a16:creationId xmlns:a16="http://schemas.microsoft.com/office/drawing/2014/main" id="{1D315EEE-B1D3-CBEE-8855-C515F52ADFB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sp>
        <p:nvSpPr>
          <p:cNvPr id="2" name="Title 1">
            <a:extLst>
              <a:ext uri="{FF2B5EF4-FFF2-40B4-BE49-F238E27FC236}">
                <a16:creationId xmlns:a16="http://schemas.microsoft.com/office/drawing/2014/main" id="{D5FBED75-4D94-EA3C-F957-28F12AF058D9}"/>
              </a:ext>
            </a:extLst>
          </p:cNvPr>
          <p:cNvSpPr>
            <a:spLocks noGrp="1"/>
          </p:cNvSpPr>
          <p:nvPr>
            <p:ph type="title"/>
          </p:nvPr>
        </p:nvSpPr>
        <p:spPr>
          <a:xfrm>
            <a:off x="275936" y="403006"/>
            <a:ext cx="11410949" cy="520128"/>
          </a:xfrm>
          <a:prstGeom prst="rect">
            <a:avLst/>
          </a:prstGeom>
        </p:spPr>
        <p:txBody>
          <a:bodyPr>
            <a:noAutofit/>
          </a:bodyPr>
          <a:lstStyle>
            <a:lvl1pPr>
              <a:defRPr sz="3992">
                <a:solidFill>
                  <a:schemeClr val="tx1"/>
                </a:solidFill>
              </a:defRPr>
            </a:lvl1pPr>
          </a:lstStyle>
          <a:p>
            <a:r>
              <a:rPr lang="en-US"/>
              <a:t>Click to edit Master title style</a:t>
            </a:r>
          </a:p>
        </p:txBody>
      </p:sp>
      <p:cxnSp>
        <p:nvCxnSpPr>
          <p:cNvPr id="4" name="Straight Connector 3">
            <a:extLst>
              <a:ext uri="{FF2B5EF4-FFF2-40B4-BE49-F238E27FC236}">
                <a16:creationId xmlns:a16="http://schemas.microsoft.com/office/drawing/2014/main" id="{5B48AF71-EC5A-0B9F-BDC4-1E0723E38DFE}"/>
              </a:ext>
            </a:extLst>
          </p:cNvPr>
          <p:cNvCxnSpPr>
            <a:cxnSpLocks/>
          </p:cNvCxnSpPr>
          <p:nvPr/>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968F355B-AD2B-DCC6-4066-49E03C12136A}"/>
              </a:ext>
            </a:extLst>
          </p:cNvPr>
          <p:cNvSpPr txBox="1">
            <a:spLocks/>
          </p:cNvSpPr>
          <p:nvPr/>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
        <p:nvSpPr>
          <p:cNvPr id="9" name="Online Image Placeholder 12">
            <a:extLst>
              <a:ext uri="{FF2B5EF4-FFF2-40B4-BE49-F238E27FC236}">
                <a16:creationId xmlns:a16="http://schemas.microsoft.com/office/drawing/2014/main" id="{E79EC145-66C2-DD96-86CD-38CBDD003A09}"/>
              </a:ext>
            </a:extLst>
          </p:cNvPr>
          <p:cNvSpPr>
            <a:spLocks noGrp="1"/>
          </p:cNvSpPr>
          <p:nvPr>
            <p:ph type="clipArt" sz="quarter" idx="28"/>
          </p:nvPr>
        </p:nvSpPr>
        <p:spPr>
          <a:xfrm>
            <a:off x="4793417" y="2095897"/>
            <a:ext cx="376090" cy="413097"/>
          </a:xfrm>
        </p:spPr>
        <p:txBody>
          <a:bodyPr>
            <a:normAutofit/>
          </a:bodyPr>
          <a:lstStyle>
            <a:lvl1pPr marL="0" indent="0">
              <a:buNone/>
              <a:defRPr sz="599"/>
            </a:lvl1pPr>
          </a:lstStyle>
          <a:p>
            <a:r>
              <a:rPr lang="en-US"/>
              <a:t>Click icon to add online image</a:t>
            </a:r>
            <a:endParaRPr lang="en-US" dirty="0"/>
          </a:p>
        </p:txBody>
      </p:sp>
      <p:sp>
        <p:nvSpPr>
          <p:cNvPr id="10" name="Online Image Placeholder 12">
            <a:extLst>
              <a:ext uri="{FF2B5EF4-FFF2-40B4-BE49-F238E27FC236}">
                <a16:creationId xmlns:a16="http://schemas.microsoft.com/office/drawing/2014/main" id="{CE94D43D-65E0-82D3-A2B7-F8FBBBA553D6}"/>
              </a:ext>
            </a:extLst>
          </p:cNvPr>
          <p:cNvSpPr>
            <a:spLocks noGrp="1"/>
          </p:cNvSpPr>
          <p:nvPr>
            <p:ph type="clipArt" sz="quarter" idx="29"/>
          </p:nvPr>
        </p:nvSpPr>
        <p:spPr>
          <a:xfrm>
            <a:off x="7417525" y="2599375"/>
            <a:ext cx="376090" cy="413097"/>
          </a:xfrm>
        </p:spPr>
        <p:txBody>
          <a:bodyPr>
            <a:normAutofit/>
          </a:bodyPr>
          <a:lstStyle>
            <a:lvl1pPr marL="0" indent="0">
              <a:buNone/>
              <a:defRPr sz="599"/>
            </a:lvl1pPr>
          </a:lstStyle>
          <a:p>
            <a:r>
              <a:rPr lang="en-US"/>
              <a:t>Click icon to add online image</a:t>
            </a:r>
            <a:endParaRPr lang="en-US" dirty="0"/>
          </a:p>
        </p:txBody>
      </p:sp>
      <p:sp>
        <p:nvSpPr>
          <p:cNvPr id="11" name="Online Image Placeholder 12">
            <a:extLst>
              <a:ext uri="{FF2B5EF4-FFF2-40B4-BE49-F238E27FC236}">
                <a16:creationId xmlns:a16="http://schemas.microsoft.com/office/drawing/2014/main" id="{83834AB5-7356-A8B6-2DE3-C0557E6476DC}"/>
              </a:ext>
            </a:extLst>
          </p:cNvPr>
          <p:cNvSpPr>
            <a:spLocks noGrp="1"/>
          </p:cNvSpPr>
          <p:nvPr>
            <p:ph type="clipArt" sz="quarter" idx="30"/>
          </p:nvPr>
        </p:nvSpPr>
        <p:spPr>
          <a:xfrm>
            <a:off x="4550826" y="4337378"/>
            <a:ext cx="376090" cy="413097"/>
          </a:xfrm>
        </p:spPr>
        <p:txBody>
          <a:bodyPr>
            <a:normAutofit/>
          </a:bodyPr>
          <a:lstStyle>
            <a:lvl1pPr marL="0" indent="0">
              <a:buNone/>
              <a:defRPr sz="599"/>
            </a:lvl1pPr>
          </a:lstStyle>
          <a:p>
            <a:r>
              <a:rPr lang="en-US"/>
              <a:t>Click icon to add online image</a:t>
            </a:r>
            <a:endParaRPr lang="en-US" dirty="0"/>
          </a:p>
        </p:txBody>
      </p:sp>
      <p:sp>
        <p:nvSpPr>
          <p:cNvPr id="12" name="Online Image Placeholder 12">
            <a:extLst>
              <a:ext uri="{FF2B5EF4-FFF2-40B4-BE49-F238E27FC236}">
                <a16:creationId xmlns:a16="http://schemas.microsoft.com/office/drawing/2014/main" id="{A2D7DA0B-1E38-C876-3390-BB4C0FE7A4C3}"/>
              </a:ext>
            </a:extLst>
          </p:cNvPr>
          <p:cNvSpPr>
            <a:spLocks noGrp="1"/>
          </p:cNvSpPr>
          <p:nvPr>
            <p:ph type="clipArt" sz="quarter" idx="31"/>
          </p:nvPr>
        </p:nvSpPr>
        <p:spPr>
          <a:xfrm>
            <a:off x="6971072" y="4542920"/>
            <a:ext cx="376090" cy="413097"/>
          </a:xfrm>
        </p:spPr>
        <p:txBody>
          <a:bodyPr>
            <a:normAutofit/>
          </a:bodyPr>
          <a:lstStyle>
            <a:lvl1pPr marL="0" indent="0">
              <a:buNone/>
              <a:defRPr sz="599"/>
            </a:lvl1pPr>
          </a:lstStyle>
          <a:p>
            <a:r>
              <a:rPr lang="en-US"/>
              <a:t>Click icon to add online image</a:t>
            </a:r>
            <a:endParaRPr lang="en-US" dirty="0"/>
          </a:p>
        </p:txBody>
      </p:sp>
    </p:spTree>
    <p:extLst>
      <p:ext uri="{BB962C8B-B14F-4D97-AF65-F5344CB8AC3E}">
        <p14:creationId xmlns:p14="http://schemas.microsoft.com/office/powerpoint/2010/main" val="1648197412"/>
      </p:ext>
    </p:extLst>
  </p:cSld>
  <p:clrMapOvr>
    <a:masterClrMapping/>
  </p:clrMapOvr>
  <p:extLst>
    <p:ext uri="{DCECCB84-F9BA-43D5-87BE-67443E8EF086}">
      <p15:sldGuideLst xmlns:p15="http://schemas.microsoft.com/office/powerpoint/2012/main">
        <p15:guide id="5" pos="7680">
          <p15:clr>
            <a:srgbClr val="FBAE40"/>
          </p15:clr>
        </p15:guide>
        <p15:guide id="6" orient="horz" pos="268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8139AA-BB16-A44C-87CD-A56CE633076E}"/>
              </a:ext>
            </a:extLst>
          </p:cNvPr>
          <p:cNvPicPr>
            <a:picLocks noChangeAspect="1"/>
          </p:cNvPicPr>
          <p:nvPr/>
        </p:nvPicPr>
        <p:blipFill>
          <a:blip r:embed="rId2"/>
          <a:stretch>
            <a:fillRect/>
          </a:stretch>
        </p:blipFill>
        <p:spPr>
          <a:xfrm>
            <a:off x="0" y="11938"/>
            <a:ext cx="12192000" cy="6821425"/>
          </a:xfrm>
          <a:prstGeom prst="rect">
            <a:avLst/>
          </a:prstGeom>
        </p:spPr>
      </p:pic>
    </p:spTree>
    <p:extLst>
      <p:ext uri="{BB962C8B-B14F-4D97-AF65-F5344CB8AC3E}">
        <p14:creationId xmlns:p14="http://schemas.microsoft.com/office/powerpoint/2010/main" val="931066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4 Categories_b">
    <p:spTree>
      <p:nvGrpSpPr>
        <p:cNvPr id="1" name=""/>
        <p:cNvGrpSpPr/>
        <p:nvPr/>
      </p:nvGrpSpPr>
      <p:grpSpPr>
        <a:xfrm>
          <a:off x="0" y="0"/>
          <a:ext cx="0" cy="0"/>
          <a:chOff x="0" y="0"/>
          <a:chExt cx="0" cy="0"/>
        </a:xfrm>
      </p:grpSpPr>
      <p:sp>
        <p:nvSpPr>
          <p:cNvPr id="129" name="object 3">
            <a:extLst>
              <a:ext uri="{FF2B5EF4-FFF2-40B4-BE49-F238E27FC236}">
                <a16:creationId xmlns:a16="http://schemas.microsoft.com/office/drawing/2014/main" id="{1A79D74D-D2CE-44A5-DAD1-044BDC78416B}"/>
              </a:ext>
            </a:extLst>
          </p:cNvPr>
          <p:cNvSpPr/>
          <p:nvPr/>
        </p:nvSpPr>
        <p:spPr>
          <a:xfrm>
            <a:off x="2267030" y="3459"/>
            <a:ext cx="9924966" cy="6841841"/>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30000"/>
            </a:srgbClr>
          </a:solidFill>
        </p:spPr>
        <p:txBody>
          <a:bodyPr wrap="square" lIns="0" tIns="0" rIns="0" bIns="0" rtlCol="0"/>
          <a:lstStyle/>
          <a:p>
            <a:endParaRPr sz="980"/>
          </a:p>
        </p:txBody>
      </p:sp>
      <p:sp>
        <p:nvSpPr>
          <p:cNvPr id="115" name="Text Placeholder 2">
            <a:extLst>
              <a:ext uri="{FF2B5EF4-FFF2-40B4-BE49-F238E27FC236}">
                <a16:creationId xmlns:a16="http://schemas.microsoft.com/office/drawing/2014/main" id="{8B007BEE-465A-FD4F-8B59-906E7F1C72EB}"/>
              </a:ext>
            </a:extLst>
          </p:cNvPr>
          <p:cNvSpPr>
            <a:spLocks noGrp="1"/>
          </p:cNvSpPr>
          <p:nvPr>
            <p:ph type="body" sz="quarter" idx="16" hasCustomPrompt="1"/>
          </p:nvPr>
        </p:nvSpPr>
        <p:spPr>
          <a:xfrm>
            <a:off x="641693" y="2015852"/>
            <a:ext cx="1638294" cy="313746"/>
          </a:xfrm>
          <a:prstGeom prst="rect">
            <a:avLst/>
          </a:prstGeom>
        </p:spPr>
        <p:txBody>
          <a:bodyPr>
            <a:noAutofit/>
          </a:bodyPr>
          <a:lstStyle>
            <a:lvl1pPr marL="0" indent="0" algn="l">
              <a:lnSpc>
                <a:spcPct val="100000"/>
              </a:lnSpc>
              <a:buNone/>
              <a:defRPr sz="1597" b="1">
                <a:solidFill>
                  <a:schemeClr val="tx1"/>
                </a:solidFill>
              </a:defRPr>
            </a:lvl1pPr>
            <a:lvl2pPr marL="221340" indent="0">
              <a:buNone/>
              <a:defRPr/>
            </a:lvl2pPr>
          </a:lstStyle>
          <a:p>
            <a:r>
              <a:rPr lang="en-US"/>
              <a:t>Text Title Here</a:t>
            </a:r>
          </a:p>
        </p:txBody>
      </p:sp>
      <p:sp>
        <p:nvSpPr>
          <p:cNvPr id="116" name="Text Placeholder 2">
            <a:extLst>
              <a:ext uri="{FF2B5EF4-FFF2-40B4-BE49-F238E27FC236}">
                <a16:creationId xmlns:a16="http://schemas.microsoft.com/office/drawing/2014/main" id="{D8C67E3C-2F45-A6DB-81D4-DB5176724495}"/>
              </a:ext>
            </a:extLst>
          </p:cNvPr>
          <p:cNvSpPr>
            <a:spLocks noGrp="1"/>
          </p:cNvSpPr>
          <p:nvPr>
            <p:ph type="body" sz="quarter" idx="17" hasCustomPrompt="1"/>
          </p:nvPr>
        </p:nvSpPr>
        <p:spPr>
          <a:xfrm>
            <a:off x="8601078" y="2015852"/>
            <a:ext cx="1638294" cy="313746"/>
          </a:xfrm>
          <a:prstGeom prst="rect">
            <a:avLst/>
          </a:prstGeom>
        </p:spPr>
        <p:txBody>
          <a:bodyPr>
            <a:noAutofit/>
          </a:bodyPr>
          <a:lstStyle>
            <a:lvl1pPr marL="0" indent="0" algn="l">
              <a:lnSpc>
                <a:spcPct val="100000"/>
              </a:lnSpc>
              <a:buNone/>
              <a:defRPr sz="1597" b="1">
                <a:solidFill>
                  <a:schemeClr val="tx1"/>
                </a:solidFill>
              </a:defRPr>
            </a:lvl1pPr>
            <a:lvl2pPr marL="221340" indent="0">
              <a:buNone/>
              <a:defRPr/>
            </a:lvl2pPr>
          </a:lstStyle>
          <a:p>
            <a:r>
              <a:rPr lang="en-US"/>
              <a:t>Text Title Here</a:t>
            </a:r>
          </a:p>
        </p:txBody>
      </p:sp>
      <p:sp>
        <p:nvSpPr>
          <p:cNvPr id="118" name="Text Placeholder 2">
            <a:extLst>
              <a:ext uri="{FF2B5EF4-FFF2-40B4-BE49-F238E27FC236}">
                <a16:creationId xmlns:a16="http://schemas.microsoft.com/office/drawing/2014/main" id="{728A1527-950C-AF2F-8BCF-645E6D8B1D88}"/>
              </a:ext>
            </a:extLst>
          </p:cNvPr>
          <p:cNvSpPr>
            <a:spLocks noGrp="1"/>
          </p:cNvSpPr>
          <p:nvPr>
            <p:ph type="body" sz="quarter" idx="19" hasCustomPrompt="1"/>
          </p:nvPr>
        </p:nvSpPr>
        <p:spPr>
          <a:xfrm>
            <a:off x="658369" y="4259298"/>
            <a:ext cx="1638294" cy="313746"/>
          </a:xfrm>
          <a:prstGeom prst="rect">
            <a:avLst/>
          </a:prstGeom>
        </p:spPr>
        <p:txBody>
          <a:bodyPr>
            <a:noAutofit/>
          </a:bodyPr>
          <a:lstStyle>
            <a:lvl1pPr marL="0" indent="0" algn="l">
              <a:lnSpc>
                <a:spcPct val="100000"/>
              </a:lnSpc>
              <a:buNone/>
              <a:defRPr sz="1597" b="1">
                <a:solidFill>
                  <a:schemeClr val="tx1"/>
                </a:solidFill>
              </a:defRPr>
            </a:lvl1pPr>
            <a:lvl2pPr marL="221340" indent="0">
              <a:buNone/>
              <a:defRPr/>
            </a:lvl2pPr>
          </a:lstStyle>
          <a:p>
            <a:r>
              <a:rPr lang="en-US"/>
              <a:t>Text Title Here</a:t>
            </a:r>
          </a:p>
        </p:txBody>
      </p:sp>
      <p:sp>
        <p:nvSpPr>
          <p:cNvPr id="119" name="Text Placeholder 2">
            <a:extLst>
              <a:ext uri="{FF2B5EF4-FFF2-40B4-BE49-F238E27FC236}">
                <a16:creationId xmlns:a16="http://schemas.microsoft.com/office/drawing/2014/main" id="{D31C3F2C-E456-6219-AB04-E3C89AE1A32D}"/>
              </a:ext>
            </a:extLst>
          </p:cNvPr>
          <p:cNvSpPr>
            <a:spLocks noGrp="1"/>
          </p:cNvSpPr>
          <p:nvPr>
            <p:ph type="body" sz="quarter" idx="20"/>
          </p:nvPr>
        </p:nvSpPr>
        <p:spPr>
          <a:xfrm>
            <a:off x="639795" y="2429695"/>
            <a:ext cx="2286000" cy="520128"/>
          </a:xfrm>
          <a:prstGeom prst="rect">
            <a:avLst/>
          </a:prstGeom>
        </p:spPr>
        <p:txBody>
          <a:bodyPr>
            <a:noAutofit/>
          </a:bodyPr>
          <a:lstStyle>
            <a:lvl1pPr marL="171124" indent="-171124" algn="l">
              <a:lnSpc>
                <a:spcPct val="100000"/>
              </a:lnSpc>
              <a:buClr>
                <a:srgbClr val="2BBC2B"/>
              </a:buClr>
              <a:buFont typeface="Arial" panose="020B0604020202020204" pitchFamily="34" charset="0"/>
              <a:buChar char="•"/>
              <a:defRPr sz="1397" b="0">
                <a:solidFill>
                  <a:schemeClr val="tx1"/>
                </a:solidFill>
              </a:defRPr>
            </a:lvl1pPr>
            <a:lvl2pPr marL="221340" indent="0">
              <a:buNone/>
              <a:defRPr/>
            </a:lvl2pPr>
          </a:lstStyle>
          <a:p>
            <a:pPr lvl="0"/>
            <a:r>
              <a:rPr lang="en-US"/>
              <a:t>Click to edit Master text styles</a:t>
            </a:r>
          </a:p>
        </p:txBody>
      </p:sp>
      <p:sp>
        <p:nvSpPr>
          <p:cNvPr id="2" name="Flowchart: Connector 1">
            <a:extLst>
              <a:ext uri="{FF2B5EF4-FFF2-40B4-BE49-F238E27FC236}">
                <a16:creationId xmlns:a16="http://schemas.microsoft.com/office/drawing/2014/main" id="{52777EBF-EBF9-A9E9-7025-49CE44A923C0}"/>
              </a:ext>
            </a:extLst>
          </p:cNvPr>
          <p:cNvSpPr/>
          <p:nvPr/>
        </p:nvSpPr>
        <p:spPr>
          <a:xfrm>
            <a:off x="3641379" y="1543511"/>
            <a:ext cx="2171647" cy="2167625"/>
          </a:xfrm>
          <a:prstGeom prst="flowChartConnector">
            <a:avLst/>
          </a:prstGeom>
          <a:solidFill>
            <a:schemeClr val="bg1"/>
          </a:solidFill>
          <a:ln>
            <a:noFill/>
          </a:ln>
          <a:effectLst>
            <a:outerShdw blurRad="571500" dist="279400" dir="1500000" sx="98000" sy="98000" algn="ctr" rotWithShape="0">
              <a:schemeClr val="tx1">
                <a:lumMod val="85000"/>
                <a:lumOff val="15000"/>
                <a:alpha val="1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Connector 3">
            <a:extLst>
              <a:ext uri="{FF2B5EF4-FFF2-40B4-BE49-F238E27FC236}">
                <a16:creationId xmlns:a16="http://schemas.microsoft.com/office/drawing/2014/main" id="{69B00AA8-EC78-923C-F56E-9B34DB67E513}"/>
              </a:ext>
            </a:extLst>
          </p:cNvPr>
          <p:cNvSpPr/>
          <p:nvPr/>
        </p:nvSpPr>
        <p:spPr>
          <a:xfrm>
            <a:off x="6198041" y="1544868"/>
            <a:ext cx="2171647" cy="2167625"/>
          </a:xfrm>
          <a:prstGeom prst="flowChartConnector">
            <a:avLst/>
          </a:prstGeom>
          <a:solidFill>
            <a:schemeClr val="bg1"/>
          </a:solidFill>
          <a:ln>
            <a:noFill/>
          </a:ln>
          <a:effectLst>
            <a:outerShdw blurRad="571500" dist="279400" dir="1500000" sx="98000" sy="98000" algn="ctr" rotWithShape="0">
              <a:schemeClr val="tx1">
                <a:lumMod val="85000"/>
                <a:lumOff val="15000"/>
                <a:alpha val="1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Connector 4">
            <a:extLst>
              <a:ext uri="{FF2B5EF4-FFF2-40B4-BE49-F238E27FC236}">
                <a16:creationId xmlns:a16="http://schemas.microsoft.com/office/drawing/2014/main" id="{B0568EC3-F822-A2A4-8B10-2D810FF40494}"/>
              </a:ext>
            </a:extLst>
          </p:cNvPr>
          <p:cNvSpPr/>
          <p:nvPr/>
        </p:nvSpPr>
        <p:spPr>
          <a:xfrm>
            <a:off x="3634223" y="4104771"/>
            <a:ext cx="2171647" cy="2167625"/>
          </a:xfrm>
          <a:prstGeom prst="flowChartConnector">
            <a:avLst/>
          </a:prstGeom>
          <a:solidFill>
            <a:schemeClr val="bg1"/>
          </a:solidFill>
          <a:ln>
            <a:noFill/>
          </a:ln>
          <a:effectLst>
            <a:outerShdw blurRad="571500" dist="279400" dir="1500000" sx="98000" sy="98000" algn="ctr" rotWithShape="0">
              <a:schemeClr val="tx1">
                <a:lumMod val="85000"/>
                <a:lumOff val="15000"/>
                <a:alpha val="1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a:extLst>
              <a:ext uri="{FF2B5EF4-FFF2-40B4-BE49-F238E27FC236}">
                <a16:creationId xmlns:a16="http://schemas.microsoft.com/office/drawing/2014/main" id="{7445ADB5-FADB-236A-F361-99118B123530}"/>
              </a:ext>
            </a:extLst>
          </p:cNvPr>
          <p:cNvSpPr/>
          <p:nvPr/>
        </p:nvSpPr>
        <p:spPr>
          <a:xfrm>
            <a:off x="6183317" y="4127920"/>
            <a:ext cx="2171647" cy="2167625"/>
          </a:xfrm>
          <a:prstGeom prst="flowChartConnector">
            <a:avLst/>
          </a:prstGeom>
          <a:solidFill>
            <a:schemeClr val="bg1"/>
          </a:solidFill>
          <a:ln>
            <a:noFill/>
          </a:ln>
          <a:effectLst>
            <a:outerShdw blurRad="571500" dist="279400" dir="1500000" sx="98000" sy="98000" algn="ctr" rotWithShape="0">
              <a:schemeClr val="tx1">
                <a:lumMod val="85000"/>
                <a:lumOff val="15000"/>
                <a:alpha val="1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8D940931-0D5B-4B35-7A59-07B6CEC59DC1}"/>
              </a:ext>
            </a:extLst>
          </p:cNvPr>
          <p:cNvGrpSpPr/>
          <p:nvPr/>
        </p:nvGrpSpPr>
        <p:grpSpPr>
          <a:xfrm>
            <a:off x="3630722" y="1534818"/>
            <a:ext cx="4756546" cy="4754946"/>
            <a:chOff x="3760124" y="1215057"/>
            <a:chExt cx="4671751" cy="4678844"/>
          </a:xfrm>
        </p:grpSpPr>
        <p:sp>
          <p:nvSpPr>
            <p:cNvPr id="8" name="Shape">
              <a:extLst>
                <a:ext uri="{FF2B5EF4-FFF2-40B4-BE49-F238E27FC236}">
                  <a16:creationId xmlns:a16="http://schemas.microsoft.com/office/drawing/2014/main" id="{77485F74-41B1-1EC9-37A2-B888E3DBB19C}"/>
                </a:ext>
              </a:extLst>
            </p:cNvPr>
            <p:cNvSpPr/>
            <p:nvPr/>
          </p:nvSpPr>
          <p:spPr>
            <a:xfrm>
              <a:off x="3760127" y="1215057"/>
              <a:ext cx="3468083" cy="2193595"/>
            </a:xfrm>
            <a:custGeom>
              <a:avLst/>
              <a:gdLst/>
              <a:ahLst/>
              <a:cxnLst>
                <a:cxn ang="0">
                  <a:pos x="wd2" y="hd2"/>
                </a:cxn>
                <a:cxn ang="5400000">
                  <a:pos x="wd2" y="hd2"/>
                </a:cxn>
                <a:cxn ang="10800000">
                  <a:pos x="wd2" y="hd2"/>
                </a:cxn>
                <a:cxn ang="16200000">
                  <a:pos x="wd2" y="hd2"/>
                </a:cxn>
              </a:cxnLst>
              <a:rect l="0" t="0" r="r" b="b"/>
              <a:pathLst>
                <a:path w="21576" h="21549" extrusionOk="0">
                  <a:moveTo>
                    <a:pt x="21534" y="20729"/>
                  </a:moveTo>
                  <a:lnTo>
                    <a:pt x="21070" y="19928"/>
                  </a:lnTo>
                  <a:cubicBezTo>
                    <a:pt x="20982" y="19788"/>
                    <a:pt x="20850" y="19858"/>
                    <a:pt x="20828" y="20032"/>
                  </a:cubicBezTo>
                  <a:lnTo>
                    <a:pt x="20806" y="20241"/>
                  </a:lnTo>
                  <a:cubicBezTo>
                    <a:pt x="18489" y="19335"/>
                    <a:pt x="16680" y="16409"/>
                    <a:pt x="16194" y="12716"/>
                  </a:cubicBezTo>
                  <a:cubicBezTo>
                    <a:pt x="16150" y="12437"/>
                    <a:pt x="16128" y="12124"/>
                    <a:pt x="16106" y="11845"/>
                  </a:cubicBezTo>
                  <a:cubicBezTo>
                    <a:pt x="16084" y="11566"/>
                    <a:pt x="16062" y="11253"/>
                    <a:pt x="16062" y="10974"/>
                  </a:cubicBezTo>
                  <a:cubicBezTo>
                    <a:pt x="16062" y="10870"/>
                    <a:pt x="16062" y="10730"/>
                    <a:pt x="16062" y="10626"/>
                  </a:cubicBezTo>
                  <a:cubicBezTo>
                    <a:pt x="16062" y="10521"/>
                    <a:pt x="16062" y="10382"/>
                    <a:pt x="16062" y="10277"/>
                  </a:cubicBezTo>
                  <a:lnTo>
                    <a:pt x="15621" y="10277"/>
                  </a:lnTo>
                  <a:lnTo>
                    <a:pt x="13437" y="10277"/>
                  </a:lnTo>
                  <a:cubicBezTo>
                    <a:pt x="13437" y="9999"/>
                    <a:pt x="13415" y="9685"/>
                    <a:pt x="13392" y="9406"/>
                  </a:cubicBezTo>
                  <a:cubicBezTo>
                    <a:pt x="13370" y="9128"/>
                    <a:pt x="13348" y="8814"/>
                    <a:pt x="13304" y="8535"/>
                  </a:cubicBezTo>
                  <a:cubicBezTo>
                    <a:pt x="13238" y="8083"/>
                    <a:pt x="13172" y="7630"/>
                    <a:pt x="13084" y="7177"/>
                  </a:cubicBezTo>
                  <a:cubicBezTo>
                    <a:pt x="13084" y="7142"/>
                    <a:pt x="13061" y="7107"/>
                    <a:pt x="13061" y="7072"/>
                  </a:cubicBezTo>
                  <a:cubicBezTo>
                    <a:pt x="13039" y="6968"/>
                    <a:pt x="13017" y="6863"/>
                    <a:pt x="12995" y="6759"/>
                  </a:cubicBezTo>
                  <a:cubicBezTo>
                    <a:pt x="12973" y="6689"/>
                    <a:pt x="12951" y="6619"/>
                    <a:pt x="12951" y="6550"/>
                  </a:cubicBezTo>
                  <a:cubicBezTo>
                    <a:pt x="12929" y="6480"/>
                    <a:pt x="12907" y="6410"/>
                    <a:pt x="12907" y="6341"/>
                  </a:cubicBezTo>
                  <a:cubicBezTo>
                    <a:pt x="12885" y="6236"/>
                    <a:pt x="12841" y="6132"/>
                    <a:pt x="12819" y="6027"/>
                  </a:cubicBezTo>
                  <a:cubicBezTo>
                    <a:pt x="12819" y="5992"/>
                    <a:pt x="12797" y="5957"/>
                    <a:pt x="12797" y="5957"/>
                  </a:cubicBezTo>
                  <a:cubicBezTo>
                    <a:pt x="12488" y="4912"/>
                    <a:pt x="12047" y="3972"/>
                    <a:pt x="11517" y="3101"/>
                  </a:cubicBezTo>
                  <a:cubicBezTo>
                    <a:pt x="10988" y="2265"/>
                    <a:pt x="10370" y="1568"/>
                    <a:pt x="9708" y="1080"/>
                  </a:cubicBezTo>
                  <a:cubicBezTo>
                    <a:pt x="9686" y="1080"/>
                    <a:pt x="9664" y="1045"/>
                    <a:pt x="9642" y="1045"/>
                  </a:cubicBezTo>
                  <a:cubicBezTo>
                    <a:pt x="9575" y="1010"/>
                    <a:pt x="9509" y="941"/>
                    <a:pt x="9443" y="906"/>
                  </a:cubicBezTo>
                  <a:cubicBezTo>
                    <a:pt x="9399" y="871"/>
                    <a:pt x="9355" y="836"/>
                    <a:pt x="9311" y="801"/>
                  </a:cubicBezTo>
                  <a:cubicBezTo>
                    <a:pt x="9267" y="766"/>
                    <a:pt x="9222" y="732"/>
                    <a:pt x="9178" y="732"/>
                  </a:cubicBezTo>
                  <a:cubicBezTo>
                    <a:pt x="9112" y="697"/>
                    <a:pt x="9046" y="662"/>
                    <a:pt x="8980" y="627"/>
                  </a:cubicBezTo>
                  <a:cubicBezTo>
                    <a:pt x="8958" y="627"/>
                    <a:pt x="8936" y="592"/>
                    <a:pt x="8914" y="592"/>
                  </a:cubicBezTo>
                  <a:cubicBezTo>
                    <a:pt x="8230" y="209"/>
                    <a:pt x="7502" y="0"/>
                    <a:pt x="6729" y="0"/>
                  </a:cubicBezTo>
                  <a:cubicBezTo>
                    <a:pt x="5957" y="0"/>
                    <a:pt x="5229" y="209"/>
                    <a:pt x="4545" y="592"/>
                  </a:cubicBezTo>
                  <a:cubicBezTo>
                    <a:pt x="4523" y="592"/>
                    <a:pt x="4501" y="627"/>
                    <a:pt x="4501" y="627"/>
                  </a:cubicBezTo>
                  <a:cubicBezTo>
                    <a:pt x="4435" y="662"/>
                    <a:pt x="4369" y="697"/>
                    <a:pt x="4302" y="732"/>
                  </a:cubicBezTo>
                  <a:cubicBezTo>
                    <a:pt x="4258" y="766"/>
                    <a:pt x="4214" y="766"/>
                    <a:pt x="4170" y="801"/>
                  </a:cubicBezTo>
                  <a:cubicBezTo>
                    <a:pt x="4126" y="836"/>
                    <a:pt x="4082" y="871"/>
                    <a:pt x="4038" y="906"/>
                  </a:cubicBezTo>
                  <a:cubicBezTo>
                    <a:pt x="3971" y="941"/>
                    <a:pt x="3905" y="1010"/>
                    <a:pt x="3839" y="1045"/>
                  </a:cubicBezTo>
                  <a:cubicBezTo>
                    <a:pt x="3817" y="1045"/>
                    <a:pt x="3795" y="1080"/>
                    <a:pt x="3773" y="1080"/>
                  </a:cubicBezTo>
                  <a:cubicBezTo>
                    <a:pt x="3133" y="1568"/>
                    <a:pt x="2515" y="2265"/>
                    <a:pt x="1964" y="3101"/>
                  </a:cubicBezTo>
                  <a:lnTo>
                    <a:pt x="1964" y="3101"/>
                  </a:lnTo>
                  <a:cubicBezTo>
                    <a:pt x="750" y="5017"/>
                    <a:pt x="0" y="7665"/>
                    <a:pt x="0" y="10591"/>
                  </a:cubicBezTo>
                  <a:cubicBezTo>
                    <a:pt x="0" y="13517"/>
                    <a:pt x="750" y="16165"/>
                    <a:pt x="1964" y="18081"/>
                  </a:cubicBezTo>
                  <a:lnTo>
                    <a:pt x="1964" y="18081"/>
                  </a:lnTo>
                  <a:cubicBezTo>
                    <a:pt x="2493" y="18917"/>
                    <a:pt x="3111" y="19614"/>
                    <a:pt x="3773" y="20102"/>
                  </a:cubicBezTo>
                  <a:cubicBezTo>
                    <a:pt x="3795" y="20102"/>
                    <a:pt x="3817" y="20137"/>
                    <a:pt x="3839" y="20137"/>
                  </a:cubicBezTo>
                  <a:cubicBezTo>
                    <a:pt x="3905" y="20172"/>
                    <a:pt x="3971" y="20241"/>
                    <a:pt x="4038" y="20276"/>
                  </a:cubicBezTo>
                  <a:cubicBezTo>
                    <a:pt x="4082" y="20311"/>
                    <a:pt x="4126" y="20346"/>
                    <a:pt x="4170" y="20346"/>
                  </a:cubicBezTo>
                  <a:cubicBezTo>
                    <a:pt x="4214" y="20381"/>
                    <a:pt x="4258" y="20415"/>
                    <a:pt x="4302" y="20415"/>
                  </a:cubicBezTo>
                  <a:cubicBezTo>
                    <a:pt x="4369" y="20450"/>
                    <a:pt x="4435" y="20485"/>
                    <a:pt x="4501" y="20520"/>
                  </a:cubicBezTo>
                  <a:cubicBezTo>
                    <a:pt x="4523" y="20520"/>
                    <a:pt x="4545" y="20555"/>
                    <a:pt x="4567" y="20555"/>
                  </a:cubicBezTo>
                  <a:cubicBezTo>
                    <a:pt x="4766" y="20659"/>
                    <a:pt x="4964" y="20764"/>
                    <a:pt x="5163" y="20834"/>
                  </a:cubicBezTo>
                  <a:cubicBezTo>
                    <a:pt x="5295" y="20868"/>
                    <a:pt x="5428" y="20729"/>
                    <a:pt x="5428" y="20485"/>
                  </a:cubicBezTo>
                  <a:lnTo>
                    <a:pt x="5428" y="20485"/>
                  </a:lnTo>
                  <a:cubicBezTo>
                    <a:pt x="5428" y="20311"/>
                    <a:pt x="5361" y="20172"/>
                    <a:pt x="5251" y="20137"/>
                  </a:cubicBezTo>
                  <a:cubicBezTo>
                    <a:pt x="5075" y="20067"/>
                    <a:pt x="4898" y="19997"/>
                    <a:pt x="4722" y="19893"/>
                  </a:cubicBezTo>
                  <a:cubicBezTo>
                    <a:pt x="4699" y="19893"/>
                    <a:pt x="4677" y="19858"/>
                    <a:pt x="4655" y="19858"/>
                  </a:cubicBezTo>
                  <a:cubicBezTo>
                    <a:pt x="4589" y="19823"/>
                    <a:pt x="4545" y="19788"/>
                    <a:pt x="4479" y="19754"/>
                  </a:cubicBezTo>
                  <a:cubicBezTo>
                    <a:pt x="4435" y="19719"/>
                    <a:pt x="4391" y="19719"/>
                    <a:pt x="4346" y="19684"/>
                  </a:cubicBezTo>
                  <a:cubicBezTo>
                    <a:pt x="4302" y="19649"/>
                    <a:pt x="4280" y="19649"/>
                    <a:pt x="4236" y="19614"/>
                  </a:cubicBezTo>
                  <a:cubicBezTo>
                    <a:pt x="4170" y="19579"/>
                    <a:pt x="4104" y="19510"/>
                    <a:pt x="4038" y="19475"/>
                  </a:cubicBezTo>
                  <a:cubicBezTo>
                    <a:pt x="4016" y="19475"/>
                    <a:pt x="4016" y="19440"/>
                    <a:pt x="3993" y="19440"/>
                  </a:cubicBezTo>
                  <a:cubicBezTo>
                    <a:pt x="1897" y="17837"/>
                    <a:pt x="463" y="14458"/>
                    <a:pt x="463" y="10521"/>
                  </a:cubicBezTo>
                  <a:cubicBezTo>
                    <a:pt x="463" y="6585"/>
                    <a:pt x="1897" y="3240"/>
                    <a:pt x="3993" y="1603"/>
                  </a:cubicBezTo>
                  <a:cubicBezTo>
                    <a:pt x="4016" y="1603"/>
                    <a:pt x="4016" y="1568"/>
                    <a:pt x="4038" y="1568"/>
                  </a:cubicBezTo>
                  <a:cubicBezTo>
                    <a:pt x="4104" y="1533"/>
                    <a:pt x="4170" y="1463"/>
                    <a:pt x="4236" y="1428"/>
                  </a:cubicBezTo>
                  <a:cubicBezTo>
                    <a:pt x="4280" y="1394"/>
                    <a:pt x="4302" y="1394"/>
                    <a:pt x="4346" y="1359"/>
                  </a:cubicBezTo>
                  <a:cubicBezTo>
                    <a:pt x="4391" y="1324"/>
                    <a:pt x="4435" y="1289"/>
                    <a:pt x="4479" y="1289"/>
                  </a:cubicBezTo>
                  <a:cubicBezTo>
                    <a:pt x="4545" y="1254"/>
                    <a:pt x="4589" y="1219"/>
                    <a:pt x="4655" y="1185"/>
                  </a:cubicBezTo>
                  <a:cubicBezTo>
                    <a:pt x="4677" y="1185"/>
                    <a:pt x="4700" y="1150"/>
                    <a:pt x="4722" y="1150"/>
                  </a:cubicBezTo>
                  <a:cubicBezTo>
                    <a:pt x="6045" y="453"/>
                    <a:pt x="7479" y="453"/>
                    <a:pt x="8781" y="1150"/>
                  </a:cubicBezTo>
                  <a:cubicBezTo>
                    <a:pt x="8803" y="1150"/>
                    <a:pt x="8825" y="1185"/>
                    <a:pt x="8847" y="1185"/>
                  </a:cubicBezTo>
                  <a:cubicBezTo>
                    <a:pt x="8914" y="1219"/>
                    <a:pt x="8958" y="1254"/>
                    <a:pt x="9024" y="1289"/>
                  </a:cubicBezTo>
                  <a:cubicBezTo>
                    <a:pt x="9068" y="1324"/>
                    <a:pt x="9112" y="1359"/>
                    <a:pt x="9156" y="1359"/>
                  </a:cubicBezTo>
                  <a:cubicBezTo>
                    <a:pt x="9200" y="1394"/>
                    <a:pt x="9222" y="1394"/>
                    <a:pt x="9267" y="1428"/>
                  </a:cubicBezTo>
                  <a:cubicBezTo>
                    <a:pt x="9333" y="1463"/>
                    <a:pt x="9399" y="1533"/>
                    <a:pt x="9465" y="1568"/>
                  </a:cubicBezTo>
                  <a:cubicBezTo>
                    <a:pt x="9487" y="1568"/>
                    <a:pt x="9487" y="1603"/>
                    <a:pt x="9509" y="1603"/>
                  </a:cubicBezTo>
                  <a:cubicBezTo>
                    <a:pt x="10767" y="2578"/>
                    <a:pt x="11804" y="4181"/>
                    <a:pt x="12400" y="6166"/>
                  </a:cubicBezTo>
                  <a:cubicBezTo>
                    <a:pt x="12400" y="6201"/>
                    <a:pt x="12422" y="6201"/>
                    <a:pt x="12422" y="6236"/>
                  </a:cubicBezTo>
                  <a:cubicBezTo>
                    <a:pt x="12444" y="6341"/>
                    <a:pt x="12488" y="6445"/>
                    <a:pt x="12510" y="6550"/>
                  </a:cubicBezTo>
                  <a:cubicBezTo>
                    <a:pt x="12532" y="6619"/>
                    <a:pt x="12532" y="6654"/>
                    <a:pt x="12554" y="6724"/>
                  </a:cubicBezTo>
                  <a:cubicBezTo>
                    <a:pt x="12576" y="6794"/>
                    <a:pt x="12598" y="6863"/>
                    <a:pt x="12598" y="6933"/>
                  </a:cubicBezTo>
                  <a:cubicBezTo>
                    <a:pt x="12620" y="7037"/>
                    <a:pt x="12642" y="7107"/>
                    <a:pt x="12664" y="7212"/>
                  </a:cubicBezTo>
                  <a:cubicBezTo>
                    <a:pt x="12664" y="7246"/>
                    <a:pt x="12686" y="7281"/>
                    <a:pt x="12686" y="7316"/>
                  </a:cubicBezTo>
                  <a:cubicBezTo>
                    <a:pt x="12708" y="7455"/>
                    <a:pt x="12731" y="7560"/>
                    <a:pt x="12753" y="7699"/>
                  </a:cubicBezTo>
                  <a:cubicBezTo>
                    <a:pt x="12753" y="7699"/>
                    <a:pt x="12753" y="7699"/>
                    <a:pt x="12753" y="7699"/>
                  </a:cubicBezTo>
                  <a:cubicBezTo>
                    <a:pt x="12797" y="7943"/>
                    <a:pt x="12841" y="8187"/>
                    <a:pt x="12863" y="8431"/>
                  </a:cubicBezTo>
                  <a:cubicBezTo>
                    <a:pt x="12907" y="8710"/>
                    <a:pt x="12929" y="9023"/>
                    <a:pt x="12951" y="9302"/>
                  </a:cubicBezTo>
                  <a:cubicBezTo>
                    <a:pt x="12973" y="9581"/>
                    <a:pt x="12995" y="9894"/>
                    <a:pt x="12995" y="10173"/>
                  </a:cubicBezTo>
                  <a:cubicBezTo>
                    <a:pt x="12995" y="10417"/>
                    <a:pt x="12995" y="10626"/>
                    <a:pt x="12995" y="10870"/>
                  </a:cubicBezTo>
                  <a:lnTo>
                    <a:pt x="13437" y="10870"/>
                  </a:lnTo>
                  <a:lnTo>
                    <a:pt x="15621" y="10870"/>
                  </a:lnTo>
                  <a:cubicBezTo>
                    <a:pt x="15621" y="11148"/>
                    <a:pt x="15643" y="11462"/>
                    <a:pt x="15665" y="11741"/>
                  </a:cubicBezTo>
                  <a:cubicBezTo>
                    <a:pt x="15687" y="12019"/>
                    <a:pt x="15709" y="12333"/>
                    <a:pt x="15753" y="12612"/>
                  </a:cubicBezTo>
                  <a:cubicBezTo>
                    <a:pt x="16261" y="16653"/>
                    <a:pt x="18224" y="19858"/>
                    <a:pt x="20762" y="20834"/>
                  </a:cubicBezTo>
                  <a:lnTo>
                    <a:pt x="20717" y="21286"/>
                  </a:lnTo>
                  <a:cubicBezTo>
                    <a:pt x="20695" y="21461"/>
                    <a:pt x="20828" y="21600"/>
                    <a:pt x="20938" y="21530"/>
                  </a:cubicBezTo>
                  <a:lnTo>
                    <a:pt x="21534" y="21008"/>
                  </a:lnTo>
                  <a:cubicBezTo>
                    <a:pt x="21578" y="21008"/>
                    <a:pt x="21600" y="20834"/>
                    <a:pt x="21534" y="20729"/>
                  </a:cubicBezTo>
                  <a:close/>
                </a:path>
              </a:pathLst>
            </a:custGeom>
            <a:solidFill>
              <a:srgbClr val="B4EA54"/>
            </a:solidFill>
            <a:ln w="12700">
              <a:miter lim="400000"/>
            </a:ln>
          </p:spPr>
          <p:txBody>
            <a:bodyPr lIns="38100" tIns="38100" rIns="38100" bIns="38100" anchor="ctr"/>
            <a:lstStyle/>
            <a:p>
              <a:pPr marL="0" marR="0" lvl="0" indent="0" algn="l" defTabSz="912663"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994"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Shape">
              <a:extLst>
                <a:ext uri="{FF2B5EF4-FFF2-40B4-BE49-F238E27FC236}">
                  <a16:creationId xmlns:a16="http://schemas.microsoft.com/office/drawing/2014/main" id="{F912034A-338F-1748-FD5F-36CC3E9B92E3}"/>
                </a:ext>
              </a:extLst>
            </p:cNvPr>
            <p:cNvSpPr/>
            <p:nvPr/>
          </p:nvSpPr>
          <p:spPr>
            <a:xfrm>
              <a:off x="6242665" y="1215060"/>
              <a:ext cx="2189210" cy="3461814"/>
            </a:xfrm>
            <a:custGeom>
              <a:avLst/>
              <a:gdLst/>
              <a:ahLst/>
              <a:cxnLst>
                <a:cxn ang="0">
                  <a:pos x="wd2" y="hd2"/>
                </a:cxn>
                <a:cxn ang="5400000">
                  <a:pos x="wd2" y="hd2"/>
                </a:cxn>
                <a:cxn ang="10800000">
                  <a:pos x="wd2" y="hd2"/>
                </a:cxn>
                <a:cxn ang="16200000">
                  <a:pos x="wd2" y="hd2"/>
                </a:cxn>
              </a:cxnLst>
              <a:rect l="0" t="0" r="r" b="b"/>
              <a:pathLst>
                <a:path w="21198" h="21362" extrusionOk="0">
                  <a:moveTo>
                    <a:pt x="11522" y="18"/>
                  </a:moveTo>
                  <a:cubicBezTo>
                    <a:pt x="6268" y="-223"/>
                    <a:pt x="1769" y="2009"/>
                    <a:pt x="601" y="5073"/>
                  </a:cubicBezTo>
                  <a:cubicBezTo>
                    <a:pt x="533" y="5204"/>
                    <a:pt x="704" y="5336"/>
                    <a:pt x="945" y="5336"/>
                  </a:cubicBezTo>
                  <a:lnTo>
                    <a:pt x="945" y="5336"/>
                  </a:lnTo>
                  <a:cubicBezTo>
                    <a:pt x="1117" y="5336"/>
                    <a:pt x="1254" y="5270"/>
                    <a:pt x="1288" y="5161"/>
                  </a:cubicBezTo>
                  <a:cubicBezTo>
                    <a:pt x="2387" y="2294"/>
                    <a:pt x="6611" y="193"/>
                    <a:pt x="11556" y="434"/>
                  </a:cubicBezTo>
                  <a:cubicBezTo>
                    <a:pt x="16295" y="674"/>
                    <a:pt x="20175" y="3125"/>
                    <a:pt x="20519" y="6145"/>
                  </a:cubicBezTo>
                  <a:cubicBezTo>
                    <a:pt x="20897" y="9341"/>
                    <a:pt x="17463" y="12076"/>
                    <a:pt x="12827" y="12711"/>
                  </a:cubicBezTo>
                  <a:cubicBezTo>
                    <a:pt x="12552" y="12755"/>
                    <a:pt x="12243" y="12776"/>
                    <a:pt x="11968" y="12798"/>
                  </a:cubicBezTo>
                  <a:cubicBezTo>
                    <a:pt x="11693" y="12820"/>
                    <a:pt x="11384" y="12842"/>
                    <a:pt x="11110" y="12842"/>
                  </a:cubicBezTo>
                  <a:cubicBezTo>
                    <a:pt x="11007" y="12842"/>
                    <a:pt x="10869" y="12842"/>
                    <a:pt x="10766" y="12842"/>
                  </a:cubicBezTo>
                  <a:cubicBezTo>
                    <a:pt x="10663" y="12842"/>
                    <a:pt x="10526" y="12842"/>
                    <a:pt x="10423" y="12842"/>
                  </a:cubicBezTo>
                  <a:lnTo>
                    <a:pt x="10423" y="13280"/>
                  </a:lnTo>
                  <a:lnTo>
                    <a:pt x="10423" y="15446"/>
                  </a:lnTo>
                  <a:cubicBezTo>
                    <a:pt x="10148" y="15446"/>
                    <a:pt x="9839" y="15468"/>
                    <a:pt x="9564" y="15490"/>
                  </a:cubicBezTo>
                  <a:cubicBezTo>
                    <a:pt x="9290" y="15512"/>
                    <a:pt x="8980" y="15534"/>
                    <a:pt x="8706" y="15578"/>
                  </a:cubicBezTo>
                  <a:cubicBezTo>
                    <a:pt x="4722" y="16081"/>
                    <a:pt x="1563" y="18029"/>
                    <a:pt x="601" y="20524"/>
                  </a:cubicBezTo>
                  <a:lnTo>
                    <a:pt x="258" y="20480"/>
                  </a:lnTo>
                  <a:cubicBezTo>
                    <a:pt x="86" y="20458"/>
                    <a:pt x="-51" y="20589"/>
                    <a:pt x="18" y="20699"/>
                  </a:cubicBezTo>
                  <a:lnTo>
                    <a:pt x="533" y="21289"/>
                  </a:lnTo>
                  <a:cubicBezTo>
                    <a:pt x="601" y="21377"/>
                    <a:pt x="773" y="21377"/>
                    <a:pt x="876" y="21333"/>
                  </a:cubicBezTo>
                  <a:lnTo>
                    <a:pt x="1666" y="20874"/>
                  </a:lnTo>
                  <a:cubicBezTo>
                    <a:pt x="1803" y="20786"/>
                    <a:pt x="1735" y="20655"/>
                    <a:pt x="1563" y="20633"/>
                  </a:cubicBezTo>
                  <a:lnTo>
                    <a:pt x="1254" y="20611"/>
                  </a:lnTo>
                  <a:cubicBezTo>
                    <a:pt x="2147" y="18335"/>
                    <a:pt x="5031" y="16541"/>
                    <a:pt x="8671" y="16037"/>
                  </a:cubicBezTo>
                  <a:cubicBezTo>
                    <a:pt x="8946" y="15993"/>
                    <a:pt x="9255" y="15972"/>
                    <a:pt x="9530" y="15950"/>
                  </a:cubicBezTo>
                  <a:cubicBezTo>
                    <a:pt x="9805" y="15928"/>
                    <a:pt x="10114" y="15906"/>
                    <a:pt x="10388" y="15906"/>
                  </a:cubicBezTo>
                  <a:cubicBezTo>
                    <a:pt x="10491" y="15906"/>
                    <a:pt x="10629" y="15906"/>
                    <a:pt x="10732" y="15906"/>
                  </a:cubicBezTo>
                  <a:cubicBezTo>
                    <a:pt x="10835" y="15906"/>
                    <a:pt x="10972" y="15906"/>
                    <a:pt x="11075" y="15906"/>
                  </a:cubicBezTo>
                  <a:lnTo>
                    <a:pt x="11075" y="15468"/>
                  </a:lnTo>
                  <a:lnTo>
                    <a:pt x="11075" y="13302"/>
                  </a:lnTo>
                  <a:cubicBezTo>
                    <a:pt x="11350" y="13302"/>
                    <a:pt x="11659" y="13280"/>
                    <a:pt x="11934" y="13258"/>
                  </a:cubicBezTo>
                  <a:cubicBezTo>
                    <a:pt x="12208" y="13236"/>
                    <a:pt x="12518" y="13214"/>
                    <a:pt x="12792" y="13170"/>
                  </a:cubicBezTo>
                  <a:cubicBezTo>
                    <a:pt x="17806" y="12536"/>
                    <a:pt x="21549" y="9581"/>
                    <a:pt x="21171" y="6145"/>
                  </a:cubicBezTo>
                  <a:cubicBezTo>
                    <a:pt x="20794" y="2906"/>
                    <a:pt x="16638" y="258"/>
                    <a:pt x="11522" y="18"/>
                  </a:cubicBezTo>
                  <a:close/>
                </a:path>
              </a:pathLst>
            </a:custGeom>
            <a:solidFill>
              <a:srgbClr val="00A7B5"/>
            </a:solidFill>
            <a:ln w="12700">
              <a:miter lim="400000"/>
            </a:ln>
          </p:spPr>
          <p:txBody>
            <a:bodyPr lIns="38100" tIns="38100" rIns="38100" bIns="38100" anchor="ctr"/>
            <a:lstStyle/>
            <a:p>
              <a:pPr marL="0" marR="0" lvl="0" indent="0" algn="l" defTabSz="912663"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994"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Shape">
              <a:extLst>
                <a:ext uri="{FF2B5EF4-FFF2-40B4-BE49-F238E27FC236}">
                  <a16:creationId xmlns:a16="http://schemas.microsoft.com/office/drawing/2014/main" id="{F9614BF2-95FF-558E-B3E4-A83590CEF46D}"/>
                </a:ext>
              </a:extLst>
            </p:cNvPr>
            <p:cNvSpPr/>
            <p:nvPr/>
          </p:nvSpPr>
          <p:spPr>
            <a:xfrm>
              <a:off x="4930466" y="3697598"/>
              <a:ext cx="3476000" cy="2196303"/>
            </a:xfrm>
            <a:custGeom>
              <a:avLst/>
              <a:gdLst/>
              <a:ahLst/>
              <a:cxnLst>
                <a:cxn ang="0">
                  <a:pos x="wd2" y="hd2"/>
                </a:cxn>
                <a:cxn ang="5400000">
                  <a:pos x="wd2" y="hd2"/>
                </a:cxn>
                <a:cxn ang="10800000">
                  <a:pos x="wd2" y="hd2"/>
                </a:cxn>
                <a:cxn ang="16200000">
                  <a:pos x="wd2" y="hd2"/>
                </a:cxn>
              </a:cxnLst>
              <a:rect l="0" t="0" r="r" b="b"/>
              <a:pathLst>
                <a:path w="21363" h="21199" extrusionOk="0">
                  <a:moveTo>
                    <a:pt x="16049" y="977"/>
                  </a:moveTo>
                  <a:lnTo>
                    <a:pt x="16049" y="977"/>
                  </a:lnTo>
                  <a:cubicBezTo>
                    <a:pt x="16049" y="1148"/>
                    <a:pt x="16114" y="1285"/>
                    <a:pt x="16223" y="1319"/>
                  </a:cubicBezTo>
                  <a:cubicBezTo>
                    <a:pt x="19078" y="2415"/>
                    <a:pt x="21171" y="6625"/>
                    <a:pt x="20931" y="11554"/>
                  </a:cubicBezTo>
                  <a:cubicBezTo>
                    <a:pt x="20691" y="16278"/>
                    <a:pt x="18250" y="20147"/>
                    <a:pt x="15242" y="20489"/>
                  </a:cubicBezTo>
                  <a:cubicBezTo>
                    <a:pt x="12060" y="20865"/>
                    <a:pt x="9336" y="17442"/>
                    <a:pt x="8703" y="12821"/>
                  </a:cubicBezTo>
                  <a:cubicBezTo>
                    <a:pt x="8660" y="12547"/>
                    <a:pt x="8638" y="12239"/>
                    <a:pt x="8616" y="11965"/>
                  </a:cubicBezTo>
                  <a:cubicBezTo>
                    <a:pt x="8594" y="11691"/>
                    <a:pt x="8573" y="11383"/>
                    <a:pt x="8573" y="11109"/>
                  </a:cubicBezTo>
                  <a:cubicBezTo>
                    <a:pt x="8573" y="11007"/>
                    <a:pt x="8573" y="10870"/>
                    <a:pt x="8573" y="10767"/>
                  </a:cubicBezTo>
                  <a:cubicBezTo>
                    <a:pt x="8573" y="10664"/>
                    <a:pt x="8573" y="10528"/>
                    <a:pt x="8573" y="10425"/>
                  </a:cubicBezTo>
                  <a:lnTo>
                    <a:pt x="8137" y="10425"/>
                  </a:lnTo>
                  <a:lnTo>
                    <a:pt x="5979" y="10425"/>
                  </a:lnTo>
                  <a:cubicBezTo>
                    <a:pt x="5979" y="10151"/>
                    <a:pt x="5957" y="9843"/>
                    <a:pt x="5935" y="9569"/>
                  </a:cubicBezTo>
                  <a:cubicBezTo>
                    <a:pt x="5914" y="9295"/>
                    <a:pt x="5892" y="8987"/>
                    <a:pt x="5848" y="8713"/>
                  </a:cubicBezTo>
                  <a:cubicBezTo>
                    <a:pt x="5347" y="4708"/>
                    <a:pt x="3363" y="1525"/>
                    <a:pt x="835" y="635"/>
                  </a:cubicBezTo>
                  <a:lnTo>
                    <a:pt x="879" y="258"/>
                  </a:lnTo>
                  <a:cubicBezTo>
                    <a:pt x="900" y="87"/>
                    <a:pt x="770" y="-50"/>
                    <a:pt x="661" y="18"/>
                  </a:cubicBezTo>
                  <a:lnTo>
                    <a:pt x="72" y="532"/>
                  </a:lnTo>
                  <a:cubicBezTo>
                    <a:pt x="-15" y="600"/>
                    <a:pt x="-15" y="772"/>
                    <a:pt x="29" y="874"/>
                  </a:cubicBezTo>
                  <a:lnTo>
                    <a:pt x="486" y="1662"/>
                  </a:lnTo>
                  <a:cubicBezTo>
                    <a:pt x="573" y="1798"/>
                    <a:pt x="704" y="1730"/>
                    <a:pt x="726" y="1559"/>
                  </a:cubicBezTo>
                  <a:lnTo>
                    <a:pt x="748" y="1285"/>
                  </a:lnTo>
                  <a:cubicBezTo>
                    <a:pt x="3058" y="2141"/>
                    <a:pt x="4867" y="5050"/>
                    <a:pt x="5369" y="8713"/>
                  </a:cubicBezTo>
                  <a:cubicBezTo>
                    <a:pt x="5412" y="8987"/>
                    <a:pt x="5434" y="9295"/>
                    <a:pt x="5456" y="9569"/>
                  </a:cubicBezTo>
                  <a:cubicBezTo>
                    <a:pt x="5478" y="9843"/>
                    <a:pt x="5499" y="10151"/>
                    <a:pt x="5499" y="10425"/>
                  </a:cubicBezTo>
                  <a:cubicBezTo>
                    <a:pt x="5499" y="10527"/>
                    <a:pt x="5499" y="10664"/>
                    <a:pt x="5499" y="10767"/>
                  </a:cubicBezTo>
                  <a:cubicBezTo>
                    <a:pt x="5499" y="10870"/>
                    <a:pt x="5499" y="11007"/>
                    <a:pt x="5499" y="11109"/>
                  </a:cubicBezTo>
                  <a:lnTo>
                    <a:pt x="5935" y="11109"/>
                  </a:lnTo>
                  <a:lnTo>
                    <a:pt x="8093" y="11109"/>
                  </a:lnTo>
                  <a:cubicBezTo>
                    <a:pt x="8093" y="11383"/>
                    <a:pt x="8115" y="11691"/>
                    <a:pt x="8137" y="11965"/>
                  </a:cubicBezTo>
                  <a:cubicBezTo>
                    <a:pt x="8159" y="12239"/>
                    <a:pt x="8180" y="12547"/>
                    <a:pt x="8224" y="12821"/>
                  </a:cubicBezTo>
                  <a:cubicBezTo>
                    <a:pt x="8856" y="17819"/>
                    <a:pt x="11799" y="21550"/>
                    <a:pt x="15221" y="21173"/>
                  </a:cubicBezTo>
                  <a:cubicBezTo>
                    <a:pt x="18468" y="20797"/>
                    <a:pt x="21105" y="16655"/>
                    <a:pt x="21345" y="11554"/>
                  </a:cubicBezTo>
                  <a:cubicBezTo>
                    <a:pt x="21585" y="6317"/>
                    <a:pt x="19362" y="1833"/>
                    <a:pt x="16310" y="669"/>
                  </a:cubicBezTo>
                  <a:cubicBezTo>
                    <a:pt x="16180" y="600"/>
                    <a:pt x="16049" y="772"/>
                    <a:pt x="16049" y="977"/>
                  </a:cubicBezTo>
                  <a:close/>
                </a:path>
              </a:pathLst>
            </a:custGeom>
            <a:solidFill>
              <a:srgbClr val="ACF2E5"/>
            </a:solidFill>
            <a:ln w="12700">
              <a:miter lim="400000"/>
            </a:ln>
          </p:spPr>
          <p:txBody>
            <a:bodyPr lIns="38100" tIns="38100" rIns="38100" bIns="38100" anchor="ctr"/>
            <a:lstStyle/>
            <a:p>
              <a:pPr marL="0" marR="0" lvl="0" indent="0" algn="l" defTabSz="912663"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994"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Shape">
              <a:extLst>
                <a:ext uri="{FF2B5EF4-FFF2-40B4-BE49-F238E27FC236}">
                  <a16:creationId xmlns:a16="http://schemas.microsoft.com/office/drawing/2014/main" id="{15C64D98-B159-4E39-1E2D-90F07C8355C1}"/>
                </a:ext>
              </a:extLst>
            </p:cNvPr>
            <p:cNvSpPr/>
            <p:nvPr/>
          </p:nvSpPr>
          <p:spPr>
            <a:xfrm>
              <a:off x="3760124" y="2420864"/>
              <a:ext cx="2194469" cy="3461814"/>
            </a:xfrm>
            <a:custGeom>
              <a:avLst/>
              <a:gdLst/>
              <a:ahLst/>
              <a:cxnLst>
                <a:cxn ang="0">
                  <a:pos x="wd2" y="hd2"/>
                </a:cxn>
                <a:cxn ang="5400000">
                  <a:pos x="wd2" y="hd2"/>
                </a:cxn>
                <a:cxn ang="10800000">
                  <a:pos x="wd2" y="hd2"/>
                </a:cxn>
                <a:cxn ang="16200000">
                  <a:pos x="wd2" y="hd2"/>
                </a:cxn>
              </a:cxnLst>
              <a:rect l="0" t="0" r="r" b="b"/>
              <a:pathLst>
                <a:path w="21181" h="21362" extrusionOk="0">
                  <a:moveTo>
                    <a:pt x="21147" y="663"/>
                  </a:moveTo>
                  <a:lnTo>
                    <a:pt x="20634" y="73"/>
                  </a:lnTo>
                  <a:cubicBezTo>
                    <a:pt x="20565" y="-15"/>
                    <a:pt x="20394" y="-15"/>
                    <a:pt x="20292" y="29"/>
                  </a:cubicBezTo>
                  <a:lnTo>
                    <a:pt x="19504" y="488"/>
                  </a:lnTo>
                  <a:cubicBezTo>
                    <a:pt x="19367" y="576"/>
                    <a:pt x="19436" y="707"/>
                    <a:pt x="19607" y="729"/>
                  </a:cubicBezTo>
                  <a:lnTo>
                    <a:pt x="19847" y="751"/>
                  </a:lnTo>
                  <a:cubicBezTo>
                    <a:pt x="19436" y="1801"/>
                    <a:pt x="18580" y="2808"/>
                    <a:pt x="17313" y="3618"/>
                  </a:cubicBezTo>
                  <a:cubicBezTo>
                    <a:pt x="15944" y="4493"/>
                    <a:pt x="14267" y="5062"/>
                    <a:pt x="12487" y="5303"/>
                  </a:cubicBezTo>
                  <a:cubicBezTo>
                    <a:pt x="12213" y="5347"/>
                    <a:pt x="11905" y="5369"/>
                    <a:pt x="11631" y="5390"/>
                  </a:cubicBezTo>
                  <a:cubicBezTo>
                    <a:pt x="11357" y="5412"/>
                    <a:pt x="11049" y="5434"/>
                    <a:pt x="10775" y="5434"/>
                  </a:cubicBezTo>
                  <a:cubicBezTo>
                    <a:pt x="10536" y="5434"/>
                    <a:pt x="10330" y="5434"/>
                    <a:pt x="10091" y="5434"/>
                  </a:cubicBezTo>
                  <a:lnTo>
                    <a:pt x="10091" y="5872"/>
                  </a:lnTo>
                  <a:lnTo>
                    <a:pt x="10091" y="8038"/>
                  </a:lnTo>
                  <a:cubicBezTo>
                    <a:pt x="9817" y="8038"/>
                    <a:pt x="9509" y="8060"/>
                    <a:pt x="9235" y="8082"/>
                  </a:cubicBezTo>
                  <a:cubicBezTo>
                    <a:pt x="8961" y="8104"/>
                    <a:pt x="8653" y="8126"/>
                    <a:pt x="8379" y="8170"/>
                  </a:cubicBezTo>
                  <a:cubicBezTo>
                    <a:pt x="3381" y="8804"/>
                    <a:pt x="-350" y="11759"/>
                    <a:pt x="27" y="15195"/>
                  </a:cubicBezTo>
                  <a:cubicBezTo>
                    <a:pt x="403" y="18456"/>
                    <a:pt x="4545" y="21104"/>
                    <a:pt x="9646" y="21344"/>
                  </a:cubicBezTo>
                  <a:cubicBezTo>
                    <a:pt x="14883" y="21585"/>
                    <a:pt x="19367" y="19353"/>
                    <a:pt x="20531" y="16289"/>
                  </a:cubicBezTo>
                  <a:cubicBezTo>
                    <a:pt x="20600" y="16158"/>
                    <a:pt x="20428" y="16026"/>
                    <a:pt x="20189" y="16026"/>
                  </a:cubicBezTo>
                  <a:lnTo>
                    <a:pt x="20189" y="16026"/>
                  </a:lnTo>
                  <a:cubicBezTo>
                    <a:pt x="20018" y="16026"/>
                    <a:pt x="19881" y="16092"/>
                    <a:pt x="19847" y="16201"/>
                  </a:cubicBezTo>
                  <a:cubicBezTo>
                    <a:pt x="18751" y="19068"/>
                    <a:pt x="14541" y="21169"/>
                    <a:pt x="9611" y="20928"/>
                  </a:cubicBezTo>
                  <a:cubicBezTo>
                    <a:pt x="4887" y="20688"/>
                    <a:pt x="1019" y="18237"/>
                    <a:pt x="677" y="15217"/>
                  </a:cubicBezTo>
                  <a:cubicBezTo>
                    <a:pt x="300" y="12021"/>
                    <a:pt x="3724" y="9286"/>
                    <a:pt x="8345" y="8651"/>
                  </a:cubicBezTo>
                  <a:cubicBezTo>
                    <a:pt x="8619" y="8607"/>
                    <a:pt x="8927" y="8586"/>
                    <a:pt x="9201" y="8564"/>
                  </a:cubicBezTo>
                  <a:cubicBezTo>
                    <a:pt x="9474" y="8542"/>
                    <a:pt x="9782" y="8520"/>
                    <a:pt x="10056" y="8520"/>
                  </a:cubicBezTo>
                  <a:cubicBezTo>
                    <a:pt x="10159" y="8520"/>
                    <a:pt x="10296" y="8520"/>
                    <a:pt x="10399" y="8520"/>
                  </a:cubicBezTo>
                  <a:cubicBezTo>
                    <a:pt x="10501" y="8520"/>
                    <a:pt x="10638" y="8520"/>
                    <a:pt x="10741" y="8520"/>
                  </a:cubicBezTo>
                  <a:lnTo>
                    <a:pt x="10741" y="8082"/>
                  </a:lnTo>
                  <a:lnTo>
                    <a:pt x="10741" y="5916"/>
                  </a:lnTo>
                  <a:cubicBezTo>
                    <a:pt x="11015" y="5916"/>
                    <a:pt x="11323" y="5894"/>
                    <a:pt x="11597" y="5872"/>
                  </a:cubicBezTo>
                  <a:cubicBezTo>
                    <a:pt x="11871" y="5850"/>
                    <a:pt x="12179" y="5828"/>
                    <a:pt x="12453" y="5784"/>
                  </a:cubicBezTo>
                  <a:cubicBezTo>
                    <a:pt x="14404" y="5544"/>
                    <a:pt x="16252" y="4931"/>
                    <a:pt x="17758" y="3968"/>
                  </a:cubicBezTo>
                  <a:cubicBezTo>
                    <a:pt x="19162" y="3071"/>
                    <a:pt x="20052" y="1998"/>
                    <a:pt x="20497" y="860"/>
                  </a:cubicBezTo>
                  <a:lnTo>
                    <a:pt x="20873" y="904"/>
                  </a:lnTo>
                  <a:cubicBezTo>
                    <a:pt x="21113" y="904"/>
                    <a:pt x="21250" y="773"/>
                    <a:pt x="21147" y="663"/>
                  </a:cubicBezTo>
                  <a:close/>
                </a:path>
              </a:pathLst>
            </a:custGeom>
            <a:solidFill>
              <a:srgbClr val="2BBC2B"/>
            </a:solidFill>
            <a:ln w="12700">
              <a:miter lim="400000"/>
            </a:ln>
          </p:spPr>
          <p:txBody>
            <a:bodyPr lIns="38100" tIns="38100" rIns="38100" bIns="38100" anchor="ctr"/>
            <a:lstStyle/>
            <a:p>
              <a:pPr marL="0" marR="0" lvl="0" indent="0" algn="l" defTabSz="912663"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994"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cxnSp>
        <p:nvCxnSpPr>
          <p:cNvPr id="28" name="Straight Connector 27">
            <a:extLst>
              <a:ext uri="{FF2B5EF4-FFF2-40B4-BE49-F238E27FC236}">
                <a16:creationId xmlns:a16="http://schemas.microsoft.com/office/drawing/2014/main" id="{FF94388C-1188-2BE8-BAB2-B5BB53434C02}"/>
              </a:ext>
            </a:extLst>
          </p:cNvPr>
          <p:cNvCxnSpPr>
            <a:cxnSpLocks/>
          </p:cNvCxnSpPr>
          <p:nvPr/>
        </p:nvCxnSpPr>
        <p:spPr>
          <a:xfrm>
            <a:off x="639794" y="2365138"/>
            <a:ext cx="2286000" cy="0"/>
          </a:xfrm>
          <a:prstGeom prst="line">
            <a:avLst/>
          </a:prstGeom>
          <a:ln w="25400">
            <a:solidFill>
              <a:srgbClr val="B4EA54"/>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493DA9F-7D0E-A5B0-AD91-CA5BC9A18451}"/>
              </a:ext>
            </a:extLst>
          </p:cNvPr>
          <p:cNvCxnSpPr>
            <a:cxnSpLocks/>
          </p:cNvCxnSpPr>
          <p:nvPr/>
        </p:nvCxnSpPr>
        <p:spPr>
          <a:xfrm>
            <a:off x="8596913" y="2365626"/>
            <a:ext cx="2286000" cy="0"/>
          </a:xfrm>
          <a:prstGeom prst="line">
            <a:avLst/>
          </a:prstGeom>
          <a:ln w="25400">
            <a:solidFill>
              <a:srgbClr val="00A7B5"/>
            </a:solidFill>
          </a:ln>
        </p:spPr>
        <p:style>
          <a:lnRef idx="1">
            <a:schemeClr val="accent1"/>
          </a:lnRef>
          <a:fillRef idx="0">
            <a:schemeClr val="accent1"/>
          </a:fillRef>
          <a:effectRef idx="0">
            <a:schemeClr val="accent1"/>
          </a:effectRef>
          <a:fontRef idx="minor">
            <a:schemeClr val="tx1"/>
          </a:fontRef>
        </p:style>
      </p:cxnSp>
      <p:sp>
        <p:nvSpPr>
          <p:cNvPr id="107" name="Text Placeholder 2">
            <a:extLst>
              <a:ext uri="{FF2B5EF4-FFF2-40B4-BE49-F238E27FC236}">
                <a16:creationId xmlns:a16="http://schemas.microsoft.com/office/drawing/2014/main" id="{EB7E60CD-C4D9-9014-63A4-1731C2FEE785}"/>
              </a:ext>
            </a:extLst>
          </p:cNvPr>
          <p:cNvSpPr>
            <a:spLocks noGrp="1"/>
          </p:cNvSpPr>
          <p:nvPr>
            <p:ph type="body" sz="quarter" idx="24"/>
          </p:nvPr>
        </p:nvSpPr>
        <p:spPr>
          <a:xfrm>
            <a:off x="8596913" y="2432859"/>
            <a:ext cx="2286000" cy="520128"/>
          </a:xfrm>
          <a:prstGeom prst="rect">
            <a:avLst/>
          </a:prstGeom>
        </p:spPr>
        <p:txBody>
          <a:bodyPr>
            <a:noAutofit/>
          </a:bodyPr>
          <a:lstStyle>
            <a:lvl1pPr marL="171124" indent="-171124" algn="l">
              <a:lnSpc>
                <a:spcPct val="100000"/>
              </a:lnSpc>
              <a:buClr>
                <a:srgbClr val="2BBC2B"/>
              </a:buClr>
              <a:buFont typeface="Arial" panose="020B0604020202020204" pitchFamily="34" charset="0"/>
              <a:buChar char="•"/>
              <a:defRPr sz="1397" b="0">
                <a:solidFill>
                  <a:schemeClr val="tx1"/>
                </a:solidFill>
              </a:defRPr>
            </a:lvl1pPr>
            <a:lvl2pPr marL="221340" indent="0">
              <a:buNone/>
              <a:defRPr/>
            </a:lvl2pPr>
          </a:lstStyle>
          <a:p>
            <a:pPr lvl="0"/>
            <a:r>
              <a:rPr lang="en-US"/>
              <a:t>Click to edit Master text styles</a:t>
            </a:r>
          </a:p>
        </p:txBody>
      </p:sp>
      <p:cxnSp>
        <p:nvCxnSpPr>
          <p:cNvPr id="108" name="Straight Connector 107">
            <a:extLst>
              <a:ext uri="{FF2B5EF4-FFF2-40B4-BE49-F238E27FC236}">
                <a16:creationId xmlns:a16="http://schemas.microsoft.com/office/drawing/2014/main" id="{0747CDB6-6CBD-5A6F-77A5-3439938AF1C0}"/>
              </a:ext>
            </a:extLst>
          </p:cNvPr>
          <p:cNvCxnSpPr>
            <a:cxnSpLocks/>
          </p:cNvCxnSpPr>
          <p:nvPr/>
        </p:nvCxnSpPr>
        <p:spPr>
          <a:xfrm>
            <a:off x="658369" y="4604004"/>
            <a:ext cx="2286000" cy="0"/>
          </a:xfrm>
          <a:prstGeom prst="line">
            <a:avLst/>
          </a:prstGeom>
          <a:ln w="25400">
            <a:solidFill>
              <a:srgbClr val="2BBC2B"/>
            </a:solidFill>
          </a:ln>
        </p:spPr>
        <p:style>
          <a:lnRef idx="1">
            <a:schemeClr val="accent1"/>
          </a:lnRef>
          <a:fillRef idx="0">
            <a:schemeClr val="accent1"/>
          </a:fillRef>
          <a:effectRef idx="0">
            <a:schemeClr val="accent1"/>
          </a:effectRef>
          <a:fontRef idx="minor">
            <a:schemeClr val="tx1"/>
          </a:fontRef>
        </p:style>
      </p:cxnSp>
      <p:sp>
        <p:nvSpPr>
          <p:cNvPr id="109" name="Text Placeholder 2">
            <a:extLst>
              <a:ext uri="{FF2B5EF4-FFF2-40B4-BE49-F238E27FC236}">
                <a16:creationId xmlns:a16="http://schemas.microsoft.com/office/drawing/2014/main" id="{CB7D63A0-631B-4019-961C-24E17506EA4D}"/>
              </a:ext>
            </a:extLst>
          </p:cNvPr>
          <p:cNvSpPr>
            <a:spLocks noGrp="1"/>
          </p:cNvSpPr>
          <p:nvPr>
            <p:ph type="body" sz="quarter" idx="25"/>
          </p:nvPr>
        </p:nvSpPr>
        <p:spPr>
          <a:xfrm>
            <a:off x="658369" y="4668455"/>
            <a:ext cx="2286000" cy="520128"/>
          </a:xfrm>
          <a:prstGeom prst="rect">
            <a:avLst/>
          </a:prstGeom>
        </p:spPr>
        <p:txBody>
          <a:bodyPr>
            <a:noAutofit/>
          </a:bodyPr>
          <a:lstStyle>
            <a:lvl1pPr marL="171124" indent="-171124" algn="l">
              <a:lnSpc>
                <a:spcPct val="100000"/>
              </a:lnSpc>
              <a:buClr>
                <a:srgbClr val="2BBC2B"/>
              </a:buClr>
              <a:buFont typeface="Arial" panose="020B0604020202020204" pitchFamily="34" charset="0"/>
              <a:buChar char="•"/>
              <a:defRPr sz="1397" b="0">
                <a:solidFill>
                  <a:schemeClr val="tx1"/>
                </a:solidFill>
              </a:defRPr>
            </a:lvl1pPr>
            <a:lvl2pPr marL="221340" indent="0">
              <a:buNone/>
              <a:defRPr/>
            </a:lvl2pPr>
          </a:lstStyle>
          <a:p>
            <a:pPr lvl="0"/>
            <a:r>
              <a:rPr lang="en-US"/>
              <a:t>Click to edit Master text styles</a:t>
            </a:r>
          </a:p>
        </p:txBody>
      </p:sp>
      <p:sp>
        <p:nvSpPr>
          <p:cNvPr id="110" name="Text Placeholder 2">
            <a:extLst>
              <a:ext uri="{FF2B5EF4-FFF2-40B4-BE49-F238E27FC236}">
                <a16:creationId xmlns:a16="http://schemas.microsoft.com/office/drawing/2014/main" id="{8419472A-BC8C-A0D9-6718-AF1001D2C8B6}"/>
              </a:ext>
            </a:extLst>
          </p:cNvPr>
          <p:cNvSpPr>
            <a:spLocks noGrp="1"/>
          </p:cNvSpPr>
          <p:nvPr>
            <p:ph type="body" sz="quarter" idx="26" hasCustomPrompt="1"/>
          </p:nvPr>
        </p:nvSpPr>
        <p:spPr>
          <a:xfrm>
            <a:off x="8609443" y="4259298"/>
            <a:ext cx="1638294" cy="313746"/>
          </a:xfrm>
          <a:prstGeom prst="rect">
            <a:avLst/>
          </a:prstGeom>
        </p:spPr>
        <p:txBody>
          <a:bodyPr>
            <a:noAutofit/>
          </a:bodyPr>
          <a:lstStyle>
            <a:lvl1pPr marL="0" indent="0" algn="l">
              <a:lnSpc>
                <a:spcPct val="100000"/>
              </a:lnSpc>
              <a:buNone/>
              <a:defRPr sz="1597" b="1">
                <a:solidFill>
                  <a:schemeClr val="tx1"/>
                </a:solidFill>
              </a:defRPr>
            </a:lvl1pPr>
            <a:lvl2pPr marL="221340" indent="0">
              <a:buNone/>
              <a:defRPr/>
            </a:lvl2pPr>
          </a:lstStyle>
          <a:p>
            <a:r>
              <a:rPr lang="en-US"/>
              <a:t>Text Title Here</a:t>
            </a:r>
          </a:p>
        </p:txBody>
      </p:sp>
      <p:sp>
        <p:nvSpPr>
          <p:cNvPr id="112" name="Text Placeholder 2">
            <a:extLst>
              <a:ext uri="{FF2B5EF4-FFF2-40B4-BE49-F238E27FC236}">
                <a16:creationId xmlns:a16="http://schemas.microsoft.com/office/drawing/2014/main" id="{038455DF-C769-E21E-0518-52B84CE7EE7B}"/>
              </a:ext>
            </a:extLst>
          </p:cNvPr>
          <p:cNvSpPr>
            <a:spLocks noGrp="1"/>
          </p:cNvSpPr>
          <p:nvPr>
            <p:ph type="body" sz="quarter" idx="27"/>
          </p:nvPr>
        </p:nvSpPr>
        <p:spPr>
          <a:xfrm>
            <a:off x="8605278" y="4676305"/>
            <a:ext cx="2286000" cy="520128"/>
          </a:xfrm>
          <a:prstGeom prst="rect">
            <a:avLst/>
          </a:prstGeom>
        </p:spPr>
        <p:txBody>
          <a:bodyPr>
            <a:noAutofit/>
          </a:bodyPr>
          <a:lstStyle>
            <a:lvl1pPr marL="171124" indent="-171124" algn="l">
              <a:lnSpc>
                <a:spcPct val="100000"/>
              </a:lnSpc>
              <a:buClr>
                <a:srgbClr val="2BBC2B"/>
              </a:buClr>
              <a:buFont typeface="Arial" panose="020B0604020202020204" pitchFamily="34" charset="0"/>
              <a:buChar char="•"/>
              <a:defRPr sz="1397" b="0">
                <a:solidFill>
                  <a:schemeClr val="tx1"/>
                </a:solidFill>
              </a:defRPr>
            </a:lvl1pPr>
            <a:lvl2pPr marL="221340" indent="0">
              <a:buNone/>
              <a:defRPr/>
            </a:lvl2pPr>
          </a:lstStyle>
          <a:p>
            <a:pPr lvl="0"/>
            <a:r>
              <a:rPr lang="en-US"/>
              <a:t>Click to edit Master text styles</a:t>
            </a:r>
          </a:p>
        </p:txBody>
      </p:sp>
      <p:cxnSp>
        <p:nvCxnSpPr>
          <p:cNvPr id="113" name="Straight Connector 112">
            <a:extLst>
              <a:ext uri="{FF2B5EF4-FFF2-40B4-BE49-F238E27FC236}">
                <a16:creationId xmlns:a16="http://schemas.microsoft.com/office/drawing/2014/main" id="{B583E95F-3C34-5DBA-871B-3E36252419C3}"/>
              </a:ext>
            </a:extLst>
          </p:cNvPr>
          <p:cNvCxnSpPr>
            <a:cxnSpLocks/>
          </p:cNvCxnSpPr>
          <p:nvPr/>
        </p:nvCxnSpPr>
        <p:spPr>
          <a:xfrm>
            <a:off x="8605278" y="4608536"/>
            <a:ext cx="2286000" cy="0"/>
          </a:xfrm>
          <a:prstGeom prst="line">
            <a:avLst/>
          </a:prstGeom>
          <a:ln w="25400">
            <a:solidFill>
              <a:srgbClr val="ACF2E5"/>
            </a:solidFill>
          </a:ln>
        </p:spPr>
        <p:style>
          <a:lnRef idx="1">
            <a:schemeClr val="accent1"/>
          </a:lnRef>
          <a:fillRef idx="0">
            <a:schemeClr val="accent1"/>
          </a:fillRef>
          <a:effectRef idx="0">
            <a:schemeClr val="accent1"/>
          </a:effectRef>
          <a:fontRef idx="minor">
            <a:schemeClr val="tx1"/>
          </a:fontRef>
        </p:style>
      </p:cxnSp>
      <p:pic>
        <p:nvPicPr>
          <p:cNvPr id="130" name="Picture 129" descr="A green triangle with a black background&#10;&#10;Description automatically generated with medium confidence">
            <a:extLst>
              <a:ext uri="{FF2B5EF4-FFF2-40B4-BE49-F238E27FC236}">
                <a16:creationId xmlns:a16="http://schemas.microsoft.com/office/drawing/2014/main" id="{4AEB62C2-2C93-B2F5-AD47-292885B113F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sp>
        <p:nvSpPr>
          <p:cNvPr id="13" name="Title 1">
            <a:extLst>
              <a:ext uri="{FF2B5EF4-FFF2-40B4-BE49-F238E27FC236}">
                <a16:creationId xmlns:a16="http://schemas.microsoft.com/office/drawing/2014/main" id="{69C72773-A030-A7F3-46F4-EEC023618B97}"/>
              </a:ext>
            </a:extLst>
          </p:cNvPr>
          <p:cNvSpPr>
            <a:spLocks noGrp="1"/>
          </p:cNvSpPr>
          <p:nvPr>
            <p:ph type="title"/>
          </p:nvPr>
        </p:nvSpPr>
        <p:spPr>
          <a:xfrm>
            <a:off x="275936" y="403006"/>
            <a:ext cx="11410949" cy="520128"/>
          </a:xfrm>
          <a:prstGeom prst="rect">
            <a:avLst/>
          </a:prstGeom>
        </p:spPr>
        <p:txBody>
          <a:bodyPr>
            <a:noAutofit/>
          </a:bodyPr>
          <a:lstStyle>
            <a:lvl1pPr>
              <a:defRPr sz="3992">
                <a:solidFill>
                  <a:schemeClr val="tx1"/>
                </a:solidFill>
              </a:defRPr>
            </a:lvl1pPr>
          </a:lstStyle>
          <a:p>
            <a:r>
              <a:rPr lang="en-US"/>
              <a:t>Click to edit Master title style</a:t>
            </a:r>
          </a:p>
        </p:txBody>
      </p:sp>
      <p:cxnSp>
        <p:nvCxnSpPr>
          <p:cNvPr id="14" name="Straight Connector 13">
            <a:extLst>
              <a:ext uri="{FF2B5EF4-FFF2-40B4-BE49-F238E27FC236}">
                <a16:creationId xmlns:a16="http://schemas.microsoft.com/office/drawing/2014/main" id="{72AB464B-95DB-1E3D-A644-F7887AF4DECC}"/>
              </a:ext>
            </a:extLst>
          </p:cNvPr>
          <p:cNvCxnSpPr>
            <a:cxnSpLocks/>
          </p:cNvCxnSpPr>
          <p:nvPr/>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8C80281F-AC90-EDFA-EA9C-77674393DC95}"/>
              </a:ext>
            </a:extLst>
          </p:cNvPr>
          <p:cNvSpPr>
            <a:spLocks noGrp="1"/>
          </p:cNvSpPr>
          <p:nvPr>
            <p:ph type="body" sz="quarter" idx="36" hasCustomPrompt="1"/>
          </p:nvPr>
        </p:nvSpPr>
        <p:spPr>
          <a:xfrm>
            <a:off x="5205022" y="3726886"/>
            <a:ext cx="1638294" cy="313746"/>
          </a:xfrm>
          <a:prstGeom prst="rect">
            <a:avLst/>
          </a:prstGeom>
        </p:spPr>
        <p:txBody>
          <a:bodyPr>
            <a:noAutofit/>
          </a:bodyPr>
          <a:lstStyle>
            <a:lvl1pPr marL="0" indent="0" algn="ctr">
              <a:lnSpc>
                <a:spcPct val="100000"/>
              </a:lnSpc>
              <a:buNone/>
              <a:defRPr sz="1797" b="1">
                <a:solidFill>
                  <a:schemeClr val="tx1"/>
                </a:solidFill>
              </a:defRPr>
            </a:lvl1pPr>
            <a:lvl2pPr marL="221340" indent="0">
              <a:buNone/>
              <a:defRPr/>
            </a:lvl2pPr>
          </a:lstStyle>
          <a:p>
            <a:r>
              <a:rPr lang="en-US"/>
              <a:t>Topic</a:t>
            </a:r>
          </a:p>
        </p:txBody>
      </p:sp>
      <p:sp>
        <p:nvSpPr>
          <p:cNvPr id="12" name="Slide Number Placeholder 5">
            <a:extLst>
              <a:ext uri="{FF2B5EF4-FFF2-40B4-BE49-F238E27FC236}">
                <a16:creationId xmlns:a16="http://schemas.microsoft.com/office/drawing/2014/main" id="{BB323C4A-A599-7605-5F38-68BC62F92B01}"/>
              </a:ext>
            </a:extLst>
          </p:cNvPr>
          <p:cNvSpPr txBox="1">
            <a:spLocks/>
          </p:cNvSpPr>
          <p:nvPr/>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
        <p:nvSpPr>
          <p:cNvPr id="19" name="Online Image Placeholder 12">
            <a:extLst>
              <a:ext uri="{FF2B5EF4-FFF2-40B4-BE49-F238E27FC236}">
                <a16:creationId xmlns:a16="http://schemas.microsoft.com/office/drawing/2014/main" id="{910BA698-8DFA-8D37-80ED-462157C76232}"/>
              </a:ext>
            </a:extLst>
          </p:cNvPr>
          <p:cNvSpPr>
            <a:spLocks noGrp="1"/>
          </p:cNvSpPr>
          <p:nvPr>
            <p:ph type="clipArt" sz="quarter" idx="28"/>
          </p:nvPr>
        </p:nvSpPr>
        <p:spPr>
          <a:xfrm>
            <a:off x="4339657" y="2095896"/>
            <a:ext cx="829850" cy="853926"/>
          </a:xfrm>
        </p:spPr>
        <p:txBody>
          <a:bodyPr>
            <a:normAutofit/>
          </a:bodyPr>
          <a:lstStyle>
            <a:lvl1pPr marL="0" indent="0">
              <a:buNone/>
              <a:defRPr sz="1048"/>
            </a:lvl1pPr>
          </a:lstStyle>
          <a:p>
            <a:r>
              <a:rPr lang="en-US"/>
              <a:t>Click icon to add online image</a:t>
            </a:r>
            <a:endParaRPr lang="en-US" dirty="0"/>
          </a:p>
        </p:txBody>
      </p:sp>
      <p:sp>
        <p:nvSpPr>
          <p:cNvPr id="21" name="Online Image Placeholder 12">
            <a:extLst>
              <a:ext uri="{FF2B5EF4-FFF2-40B4-BE49-F238E27FC236}">
                <a16:creationId xmlns:a16="http://schemas.microsoft.com/office/drawing/2014/main" id="{3B210D53-5955-A22D-20EE-7612048A760F}"/>
              </a:ext>
            </a:extLst>
          </p:cNvPr>
          <p:cNvSpPr>
            <a:spLocks noGrp="1"/>
          </p:cNvSpPr>
          <p:nvPr>
            <p:ph type="clipArt" sz="quarter" idx="37"/>
          </p:nvPr>
        </p:nvSpPr>
        <p:spPr>
          <a:xfrm>
            <a:off x="6854214" y="2095896"/>
            <a:ext cx="829850" cy="853926"/>
          </a:xfrm>
        </p:spPr>
        <p:txBody>
          <a:bodyPr>
            <a:normAutofit/>
          </a:bodyPr>
          <a:lstStyle>
            <a:lvl1pPr marL="0" indent="0">
              <a:buNone/>
              <a:defRPr sz="1048"/>
            </a:lvl1pPr>
          </a:lstStyle>
          <a:p>
            <a:r>
              <a:rPr lang="en-US"/>
              <a:t>Click icon to add online image</a:t>
            </a:r>
            <a:endParaRPr lang="en-US" dirty="0"/>
          </a:p>
        </p:txBody>
      </p:sp>
      <p:sp>
        <p:nvSpPr>
          <p:cNvPr id="22" name="Online Image Placeholder 12">
            <a:extLst>
              <a:ext uri="{FF2B5EF4-FFF2-40B4-BE49-F238E27FC236}">
                <a16:creationId xmlns:a16="http://schemas.microsoft.com/office/drawing/2014/main" id="{B20A110A-EE1B-725C-E69F-FF77BEA35EE3}"/>
              </a:ext>
            </a:extLst>
          </p:cNvPr>
          <p:cNvSpPr>
            <a:spLocks noGrp="1"/>
          </p:cNvSpPr>
          <p:nvPr>
            <p:ph type="clipArt" sz="quarter" idx="38"/>
          </p:nvPr>
        </p:nvSpPr>
        <p:spPr>
          <a:xfrm>
            <a:off x="4317756" y="4713134"/>
            <a:ext cx="829850" cy="853926"/>
          </a:xfrm>
        </p:spPr>
        <p:txBody>
          <a:bodyPr>
            <a:normAutofit/>
          </a:bodyPr>
          <a:lstStyle>
            <a:lvl1pPr marL="0" indent="0">
              <a:buNone/>
              <a:defRPr sz="1048"/>
            </a:lvl1pPr>
          </a:lstStyle>
          <a:p>
            <a:r>
              <a:rPr lang="en-US"/>
              <a:t>Click icon to add online image</a:t>
            </a:r>
            <a:endParaRPr lang="en-US" dirty="0"/>
          </a:p>
        </p:txBody>
      </p:sp>
      <p:sp>
        <p:nvSpPr>
          <p:cNvPr id="23" name="Online Image Placeholder 12">
            <a:extLst>
              <a:ext uri="{FF2B5EF4-FFF2-40B4-BE49-F238E27FC236}">
                <a16:creationId xmlns:a16="http://schemas.microsoft.com/office/drawing/2014/main" id="{3DB80452-AC06-E2D1-6E83-BB0787EDDC87}"/>
              </a:ext>
            </a:extLst>
          </p:cNvPr>
          <p:cNvSpPr>
            <a:spLocks noGrp="1"/>
          </p:cNvSpPr>
          <p:nvPr>
            <p:ph type="clipArt" sz="quarter" idx="39"/>
          </p:nvPr>
        </p:nvSpPr>
        <p:spPr>
          <a:xfrm>
            <a:off x="6878383" y="4713134"/>
            <a:ext cx="829850" cy="853926"/>
          </a:xfrm>
        </p:spPr>
        <p:txBody>
          <a:bodyPr>
            <a:normAutofit/>
          </a:bodyPr>
          <a:lstStyle>
            <a:lvl1pPr marL="0" indent="0">
              <a:buNone/>
              <a:defRPr sz="1048"/>
            </a:lvl1pPr>
          </a:lstStyle>
          <a:p>
            <a:r>
              <a:rPr lang="en-US"/>
              <a:t>Click icon to add online image</a:t>
            </a:r>
            <a:endParaRPr lang="en-US" dirty="0"/>
          </a:p>
        </p:txBody>
      </p:sp>
    </p:spTree>
    <p:extLst>
      <p:ext uri="{BB962C8B-B14F-4D97-AF65-F5344CB8AC3E}">
        <p14:creationId xmlns:p14="http://schemas.microsoft.com/office/powerpoint/2010/main" val="220985900"/>
      </p:ext>
    </p:extLst>
  </p:cSld>
  <p:clrMapOvr>
    <a:masterClrMapping/>
  </p:clrMapOvr>
  <p:extLst>
    <p:ext uri="{DCECCB84-F9BA-43D5-87BE-67443E8EF086}">
      <p15:sldGuideLst xmlns:p15="http://schemas.microsoft.com/office/powerpoint/2012/main">
        <p15:guide id="5" pos="7680">
          <p15:clr>
            <a:srgbClr val="FBAE40"/>
          </p15:clr>
        </p15:guide>
        <p15:guide id="6" orient="horz" pos="268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4 Categories_c">
    <p:spTree>
      <p:nvGrpSpPr>
        <p:cNvPr id="1" name=""/>
        <p:cNvGrpSpPr/>
        <p:nvPr/>
      </p:nvGrpSpPr>
      <p:grpSpPr>
        <a:xfrm>
          <a:off x="0" y="0"/>
          <a:ext cx="0" cy="0"/>
          <a:chOff x="0" y="0"/>
          <a:chExt cx="0" cy="0"/>
        </a:xfrm>
      </p:grpSpPr>
      <p:sp>
        <p:nvSpPr>
          <p:cNvPr id="13" name="Round Single Corner Rectangle 12">
            <a:extLst>
              <a:ext uri="{FF2B5EF4-FFF2-40B4-BE49-F238E27FC236}">
                <a16:creationId xmlns:a16="http://schemas.microsoft.com/office/drawing/2014/main" id="{4C68E5F7-7D1E-109F-3AF9-273618770EB3}"/>
              </a:ext>
            </a:extLst>
          </p:cNvPr>
          <p:cNvSpPr/>
          <p:nvPr/>
        </p:nvSpPr>
        <p:spPr>
          <a:xfrm flipH="1">
            <a:off x="5883102" y="1369659"/>
            <a:ext cx="2971453" cy="2446928"/>
          </a:xfrm>
          <a:prstGeom prst="round1Rect">
            <a:avLst>
              <a:gd name="adj" fmla="val 8109"/>
            </a:avLst>
          </a:prstGeom>
          <a:solidFill>
            <a:srgbClr val="B4E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 Single Corner Rectangle 16">
            <a:extLst>
              <a:ext uri="{FF2B5EF4-FFF2-40B4-BE49-F238E27FC236}">
                <a16:creationId xmlns:a16="http://schemas.microsoft.com/office/drawing/2014/main" id="{551F41E9-C525-4251-71D4-4BD0BF87E995}"/>
              </a:ext>
            </a:extLst>
          </p:cNvPr>
          <p:cNvSpPr/>
          <p:nvPr/>
        </p:nvSpPr>
        <p:spPr>
          <a:xfrm>
            <a:off x="8850019" y="1369659"/>
            <a:ext cx="2971453" cy="2446928"/>
          </a:xfrm>
          <a:prstGeom prst="round1Rect">
            <a:avLst>
              <a:gd name="adj" fmla="val 8558"/>
            </a:avLst>
          </a:prstGeom>
          <a:solidFill>
            <a:srgbClr val="ACF2E5">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ound Single Corner Rectangle 18">
            <a:extLst>
              <a:ext uri="{FF2B5EF4-FFF2-40B4-BE49-F238E27FC236}">
                <a16:creationId xmlns:a16="http://schemas.microsoft.com/office/drawing/2014/main" id="{BCD65B8E-6721-B6A8-FC04-CF646D59AF91}"/>
              </a:ext>
            </a:extLst>
          </p:cNvPr>
          <p:cNvSpPr/>
          <p:nvPr/>
        </p:nvSpPr>
        <p:spPr>
          <a:xfrm flipV="1">
            <a:off x="8845030" y="3816586"/>
            <a:ext cx="2971453" cy="2446928"/>
          </a:xfrm>
          <a:prstGeom prst="round1Rect">
            <a:avLst>
              <a:gd name="adj" fmla="val 8558"/>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ound Single Corner Rectangle 16">
            <a:extLst>
              <a:ext uri="{FF2B5EF4-FFF2-40B4-BE49-F238E27FC236}">
                <a16:creationId xmlns:a16="http://schemas.microsoft.com/office/drawing/2014/main" id="{0C803765-E425-DBDB-E6E7-FFE793C73BC6}"/>
              </a:ext>
            </a:extLst>
          </p:cNvPr>
          <p:cNvSpPr/>
          <p:nvPr/>
        </p:nvSpPr>
        <p:spPr>
          <a:xfrm rot="10800000">
            <a:off x="5881500" y="3816586"/>
            <a:ext cx="2971453" cy="2446928"/>
          </a:xfrm>
          <a:prstGeom prst="round1Rect">
            <a:avLst>
              <a:gd name="adj" fmla="val 8558"/>
            </a:avLst>
          </a:prstGeom>
          <a:solidFill>
            <a:srgbClr val="0421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Text Placeholder 2">
            <a:extLst>
              <a:ext uri="{FF2B5EF4-FFF2-40B4-BE49-F238E27FC236}">
                <a16:creationId xmlns:a16="http://schemas.microsoft.com/office/drawing/2014/main" id="{9020C9A6-B102-778D-9807-B80B168AE0CC}"/>
              </a:ext>
            </a:extLst>
          </p:cNvPr>
          <p:cNvSpPr>
            <a:spLocks noGrp="1"/>
          </p:cNvSpPr>
          <p:nvPr>
            <p:ph type="body" sz="quarter" idx="21" hasCustomPrompt="1"/>
          </p:nvPr>
        </p:nvSpPr>
        <p:spPr>
          <a:xfrm>
            <a:off x="6316390" y="2111837"/>
            <a:ext cx="1837010" cy="313746"/>
          </a:xfrm>
          <a:prstGeom prst="rect">
            <a:avLst/>
          </a:prstGeom>
        </p:spPr>
        <p:txBody>
          <a:bodyPr>
            <a:noAutofit/>
          </a:bodyPr>
          <a:lstStyle>
            <a:lvl1pPr marL="0" indent="0" algn="l">
              <a:lnSpc>
                <a:spcPct val="100000"/>
              </a:lnSpc>
              <a:buNone/>
              <a:defRPr sz="1597" b="0">
                <a:solidFill>
                  <a:schemeClr val="tx1"/>
                </a:solidFill>
              </a:defRPr>
            </a:lvl1pPr>
            <a:lvl2pPr marL="221340" indent="0">
              <a:buNone/>
              <a:defRPr/>
            </a:lvl2pPr>
          </a:lstStyle>
          <a:p>
            <a:r>
              <a:rPr lang="en-US"/>
              <a:t>Text Title Here</a:t>
            </a:r>
          </a:p>
        </p:txBody>
      </p:sp>
      <p:sp>
        <p:nvSpPr>
          <p:cNvPr id="50" name="Text Placeholder 2">
            <a:extLst>
              <a:ext uri="{FF2B5EF4-FFF2-40B4-BE49-F238E27FC236}">
                <a16:creationId xmlns:a16="http://schemas.microsoft.com/office/drawing/2014/main" id="{85C87787-5A38-3144-231C-E7C55003C83C}"/>
              </a:ext>
            </a:extLst>
          </p:cNvPr>
          <p:cNvSpPr>
            <a:spLocks noGrp="1"/>
          </p:cNvSpPr>
          <p:nvPr>
            <p:ph type="body" sz="quarter" idx="22"/>
          </p:nvPr>
        </p:nvSpPr>
        <p:spPr>
          <a:xfrm>
            <a:off x="6316391" y="2508586"/>
            <a:ext cx="1837010" cy="520128"/>
          </a:xfrm>
          <a:prstGeom prst="rect">
            <a:avLst/>
          </a:prstGeom>
        </p:spPr>
        <p:txBody>
          <a:bodyPr>
            <a:noAutofit/>
          </a:bodyPr>
          <a:lstStyle>
            <a:lvl1pPr marL="0" indent="0" algn="l">
              <a:lnSpc>
                <a:spcPct val="100000"/>
              </a:lnSpc>
              <a:buNone/>
              <a:defRPr sz="1198" b="0">
                <a:solidFill>
                  <a:schemeClr val="tx1"/>
                </a:solidFill>
              </a:defRPr>
            </a:lvl1pPr>
            <a:lvl2pPr marL="221340" indent="0">
              <a:buNone/>
              <a:defRPr/>
            </a:lvl2pPr>
          </a:lstStyle>
          <a:p>
            <a:pPr marL="0" marR="0" lvl="0" indent="0" algn="l" defTabSz="912663" rtl="0" eaLnBrk="1" fontAlgn="auto" latinLnBrk="0" hangingPunct="1">
              <a:lnSpc>
                <a:spcPct val="200000"/>
              </a:lnSpc>
              <a:spcBef>
                <a:spcPts val="0"/>
              </a:spcBef>
              <a:spcAft>
                <a:spcPts val="0"/>
              </a:spcAft>
              <a:buClrTx/>
              <a:buSzTx/>
              <a:buFontTx/>
              <a:buNone/>
              <a:tabLst/>
              <a:defRPr/>
            </a:pPr>
            <a:r>
              <a:rPr lang="en-US"/>
              <a:t>Click to edit Master text styles</a:t>
            </a:r>
          </a:p>
        </p:txBody>
      </p:sp>
      <p:sp>
        <p:nvSpPr>
          <p:cNvPr id="51" name="Text Placeholder 2">
            <a:extLst>
              <a:ext uri="{FF2B5EF4-FFF2-40B4-BE49-F238E27FC236}">
                <a16:creationId xmlns:a16="http://schemas.microsoft.com/office/drawing/2014/main" id="{F75D8C88-8FD4-F759-2D43-ADBF6190AA0A}"/>
              </a:ext>
            </a:extLst>
          </p:cNvPr>
          <p:cNvSpPr>
            <a:spLocks noGrp="1"/>
          </p:cNvSpPr>
          <p:nvPr>
            <p:ph type="body" sz="quarter" idx="23" hasCustomPrompt="1"/>
          </p:nvPr>
        </p:nvSpPr>
        <p:spPr>
          <a:xfrm>
            <a:off x="6316389" y="4673908"/>
            <a:ext cx="1837010" cy="313746"/>
          </a:xfrm>
          <a:prstGeom prst="rect">
            <a:avLst/>
          </a:prstGeom>
        </p:spPr>
        <p:txBody>
          <a:bodyPr>
            <a:noAutofit/>
          </a:bodyPr>
          <a:lstStyle>
            <a:lvl1pPr marL="0" indent="0" algn="l">
              <a:lnSpc>
                <a:spcPct val="100000"/>
              </a:lnSpc>
              <a:buNone/>
              <a:defRPr sz="1597" b="0">
                <a:solidFill>
                  <a:schemeClr val="bg1"/>
                </a:solidFill>
              </a:defRPr>
            </a:lvl1pPr>
            <a:lvl2pPr marL="221340" indent="0">
              <a:buNone/>
              <a:defRPr/>
            </a:lvl2pPr>
          </a:lstStyle>
          <a:p>
            <a:r>
              <a:rPr lang="en-US"/>
              <a:t>Text Title Here</a:t>
            </a:r>
          </a:p>
        </p:txBody>
      </p:sp>
      <p:sp>
        <p:nvSpPr>
          <p:cNvPr id="52" name="Text Placeholder 2">
            <a:extLst>
              <a:ext uri="{FF2B5EF4-FFF2-40B4-BE49-F238E27FC236}">
                <a16:creationId xmlns:a16="http://schemas.microsoft.com/office/drawing/2014/main" id="{EA1C0FF6-D4A4-0B8F-3247-770A0CBD27BB}"/>
              </a:ext>
            </a:extLst>
          </p:cNvPr>
          <p:cNvSpPr>
            <a:spLocks noGrp="1"/>
          </p:cNvSpPr>
          <p:nvPr>
            <p:ph type="body" sz="quarter" idx="24"/>
          </p:nvPr>
        </p:nvSpPr>
        <p:spPr>
          <a:xfrm>
            <a:off x="6316390" y="5070657"/>
            <a:ext cx="1837010" cy="520128"/>
          </a:xfrm>
          <a:prstGeom prst="rect">
            <a:avLst/>
          </a:prstGeom>
        </p:spPr>
        <p:txBody>
          <a:bodyPr>
            <a:noAutofit/>
          </a:bodyPr>
          <a:lstStyle>
            <a:lvl1pPr marL="0" indent="0" algn="l">
              <a:lnSpc>
                <a:spcPct val="100000"/>
              </a:lnSpc>
              <a:buNone/>
              <a:defRPr sz="1198" b="0">
                <a:solidFill>
                  <a:schemeClr val="bg1"/>
                </a:solidFill>
              </a:defRPr>
            </a:lvl1pPr>
            <a:lvl2pPr marL="221340" indent="0">
              <a:buNone/>
              <a:defRPr/>
            </a:lvl2pPr>
          </a:lstStyle>
          <a:p>
            <a:pPr marL="0" marR="0" lvl="0" indent="0" algn="l" defTabSz="912663" rtl="0" eaLnBrk="1" fontAlgn="auto" latinLnBrk="0" hangingPunct="1">
              <a:lnSpc>
                <a:spcPct val="200000"/>
              </a:lnSpc>
              <a:spcBef>
                <a:spcPts val="0"/>
              </a:spcBef>
              <a:spcAft>
                <a:spcPts val="0"/>
              </a:spcAft>
              <a:buClrTx/>
              <a:buSzTx/>
              <a:buFontTx/>
              <a:buNone/>
              <a:tabLst/>
              <a:defRPr/>
            </a:pPr>
            <a:r>
              <a:rPr lang="en-US"/>
              <a:t>Click to edit Master text styles</a:t>
            </a:r>
          </a:p>
        </p:txBody>
      </p:sp>
      <p:sp>
        <p:nvSpPr>
          <p:cNvPr id="53" name="Text Placeholder 2">
            <a:extLst>
              <a:ext uri="{FF2B5EF4-FFF2-40B4-BE49-F238E27FC236}">
                <a16:creationId xmlns:a16="http://schemas.microsoft.com/office/drawing/2014/main" id="{E8D408E4-A016-6285-EAD7-6C48009A2E17}"/>
              </a:ext>
            </a:extLst>
          </p:cNvPr>
          <p:cNvSpPr>
            <a:spLocks noGrp="1"/>
          </p:cNvSpPr>
          <p:nvPr>
            <p:ph type="body" sz="quarter" idx="25" hasCustomPrompt="1"/>
          </p:nvPr>
        </p:nvSpPr>
        <p:spPr>
          <a:xfrm>
            <a:off x="9211990" y="2124567"/>
            <a:ext cx="1837010" cy="313746"/>
          </a:xfrm>
          <a:prstGeom prst="rect">
            <a:avLst/>
          </a:prstGeom>
        </p:spPr>
        <p:txBody>
          <a:bodyPr>
            <a:noAutofit/>
          </a:bodyPr>
          <a:lstStyle>
            <a:lvl1pPr marL="0" indent="0" algn="l">
              <a:lnSpc>
                <a:spcPct val="100000"/>
              </a:lnSpc>
              <a:buNone/>
              <a:defRPr sz="1597" b="0">
                <a:solidFill>
                  <a:schemeClr val="tx1"/>
                </a:solidFill>
              </a:defRPr>
            </a:lvl1pPr>
            <a:lvl2pPr marL="221340" indent="0">
              <a:buNone/>
              <a:defRPr/>
            </a:lvl2pPr>
          </a:lstStyle>
          <a:p>
            <a:r>
              <a:rPr lang="en-US"/>
              <a:t>Text Title Here</a:t>
            </a:r>
          </a:p>
        </p:txBody>
      </p:sp>
      <p:sp>
        <p:nvSpPr>
          <p:cNvPr id="54" name="Text Placeholder 2">
            <a:extLst>
              <a:ext uri="{FF2B5EF4-FFF2-40B4-BE49-F238E27FC236}">
                <a16:creationId xmlns:a16="http://schemas.microsoft.com/office/drawing/2014/main" id="{FA2BFB8F-B8DB-C081-E493-1B2C6F7AE1CF}"/>
              </a:ext>
            </a:extLst>
          </p:cNvPr>
          <p:cNvSpPr>
            <a:spLocks noGrp="1"/>
          </p:cNvSpPr>
          <p:nvPr>
            <p:ph type="body" sz="quarter" idx="26"/>
          </p:nvPr>
        </p:nvSpPr>
        <p:spPr>
          <a:xfrm>
            <a:off x="9211991" y="2521317"/>
            <a:ext cx="1837010" cy="520128"/>
          </a:xfrm>
          <a:prstGeom prst="rect">
            <a:avLst/>
          </a:prstGeom>
        </p:spPr>
        <p:txBody>
          <a:bodyPr>
            <a:noAutofit/>
          </a:bodyPr>
          <a:lstStyle>
            <a:lvl1pPr marL="0" indent="0" algn="l">
              <a:lnSpc>
                <a:spcPct val="100000"/>
              </a:lnSpc>
              <a:buNone/>
              <a:defRPr sz="1198" b="0">
                <a:solidFill>
                  <a:schemeClr val="tx1"/>
                </a:solidFill>
              </a:defRPr>
            </a:lvl1pPr>
            <a:lvl2pPr marL="221340" indent="0">
              <a:buNone/>
              <a:defRPr/>
            </a:lvl2pPr>
          </a:lstStyle>
          <a:p>
            <a:pPr marL="0" marR="0" lvl="0" indent="0" algn="l" defTabSz="912663" rtl="0" eaLnBrk="1" fontAlgn="auto" latinLnBrk="0" hangingPunct="1">
              <a:lnSpc>
                <a:spcPct val="200000"/>
              </a:lnSpc>
              <a:spcBef>
                <a:spcPts val="0"/>
              </a:spcBef>
              <a:spcAft>
                <a:spcPts val="0"/>
              </a:spcAft>
              <a:buClrTx/>
              <a:buSzTx/>
              <a:buFontTx/>
              <a:buNone/>
              <a:tabLst/>
              <a:defRPr/>
            </a:pPr>
            <a:r>
              <a:rPr lang="en-US"/>
              <a:t>Click to edit Master text styles</a:t>
            </a:r>
          </a:p>
        </p:txBody>
      </p:sp>
      <p:sp>
        <p:nvSpPr>
          <p:cNvPr id="60" name="Text Placeholder 2">
            <a:extLst>
              <a:ext uri="{FF2B5EF4-FFF2-40B4-BE49-F238E27FC236}">
                <a16:creationId xmlns:a16="http://schemas.microsoft.com/office/drawing/2014/main" id="{498589F6-3918-C02B-E047-E630DD7FC7C2}"/>
              </a:ext>
            </a:extLst>
          </p:cNvPr>
          <p:cNvSpPr>
            <a:spLocks noGrp="1"/>
          </p:cNvSpPr>
          <p:nvPr>
            <p:ph type="body" sz="quarter" idx="32" hasCustomPrompt="1"/>
          </p:nvPr>
        </p:nvSpPr>
        <p:spPr>
          <a:xfrm>
            <a:off x="9211989" y="4673908"/>
            <a:ext cx="1837010" cy="313746"/>
          </a:xfrm>
          <a:prstGeom prst="rect">
            <a:avLst/>
          </a:prstGeom>
        </p:spPr>
        <p:txBody>
          <a:bodyPr>
            <a:noAutofit/>
          </a:bodyPr>
          <a:lstStyle>
            <a:lvl1pPr marL="0" indent="0" algn="l">
              <a:lnSpc>
                <a:spcPct val="100000"/>
              </a:lnSpc>
              <a:buNone/>
              <a:defRPr sz="1597" b="0">
                <a:solidFill>
                  <a:schemeClr val="bg1"/>
                </a:solidFill>
              </a:defRPr>
            </a:lvl1pPr>
            <a:lvl2pPr marL="221340" indent="0">
              <a:buNone/>
              <a:defRPr/>
            </a:lvl2pPr>
          </a:lstStyle>
          <a:p>
            <a:r>
              <a:rPr lang="en-US"/>
              <a:t>Text Title Here</a:t>
            </a:r>
          </a:p>
        </p:txBody>
      </p:sp>
      <p:sp>
        <p:nvSpPr>
          <p:cNvPr id="61" name="Text Placeholder 2">
            <a:extLst>
              <a:ext uri="{FF2B5EF4-FFF2-40B4-BE49-F238E27FC236}">
                <a16:creationId xmlns:a16="http://schemas.microsoft.com/office/drawing/2014/main" id="{6B05781B-41A0-727F-E222-B74C1E323844}"/>
              </a:ext>
            </a:extLst>
          </p:cNvPr>
          <p:cNvSpPr>
            <a:spLocks noGrp="1"/>
          </p:cNvSpPr>
          <p:nvPr>
            <p:ph type="body" sz="quarter" idx="33"/>
          </p:nvPr>
        </p:nvSpPr>
        <p:spPr>
          <a:xfrm>
            <a:off x="9211990" y="5070657"/>
            <a:ext cx="1837010" cy="520128"/>
          </a:xfrm>
          <a:prstGeom prst="rect">
            <a:avLst/>
          </a:prstGeom>
        </p:spPr>
        <p:txBody>
          <a:bodyPr>
            <a:noAutofit/>
          </a:bodyPr>
          <a:lstStyle>
            <a:lvl1pPr marL="0" indent="0" algn="l">
              <a:lnSpc>
                <a:spcPct val="100000"/>
              </a:lnSpc>
              <a:buNone/>
              <a:defRPr sz="1198" b="0">
                <a:solidFill>
                  <a:schemeClr val="bg1"/>
                </a:solidFill>
              </a:defRPr>
            </a:lvl1pPr>
            <a:lvl2pPr marL="221340" indent="0">
              <a:buNone/>
              <a:defRPr/>
            </a:lvl2pPr>
          </a:lstStyle>
          <a:p>
            <a:pPr marL="0" marR="0" lvl="0" indent="0" algn="l" defTabSz="912663" rtl="0" eaLnBrk="1" fontAlgn="auto" latinLnBrk="0" hangingPunct="1">
              <a:lnSpc>
                <a:spcPct val="200000"/>
              </a:lnSpc>
              <a:spcBef>
                <a:spcPts val="0"/>
              </a:spcBef>
              <a:spcAft>
                <a:spcPts val="0"/>
              </a:spcAft>
              <a:buClrTx/>
              <a:buSzTx/>
              <a:buFontTx/>
              <a:buNone/>
              <a:tabLst/>
              <a:defRPr/>
            </a:pPr>
            <a:r>
              <a:rPr lang="en-US"/>
              <a:t>Click to edit Master text styles</a:t>
            </a:r>
          </a:p>
        </p:txBody>
      </p:sp>
      <p:pic>
        <p:nvPicPr>
          <p:cNvPr id="64" name="Picture 63" descr="A green triangle with a black background&#10;&#10;Description automatically generated with medium confidence">
            <a:extLst>
              <a:ext uri="{FF2B5EF4-FFF2-40B4-BE49-F238E27FC236}">
                <a16:creationId xmlns:a16="http://schemas.microsoft.com/office/drawing/2014/main" id="{9C9218DD-5E2B-D1D7-DCE9-5610CCC1BF3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sp>
        <p:nvSpPr>
          <p:cNvPr id="2" name="Title 1">
            <a:extLst>
              <a:ext uri="{FF2B5EF4-FFF2-40B4-BE49-F238E27FC236}">
                <a16:creationId xmlns:a16="http://schemas.microsoft.com/office/drawing/2014/main" id="{1B9EC872-9F6D-52B3-09C1-15E5978AE8FD}"/>
              </a:ext>
            </a:extLst>
          </p:cNvPr>
          <p:cNvSpPr>
            <a:spLocks noGrp="1"/>
          </p:cNvSpPr>
          <p:nvPr>
            <p:ph type="title"/>
          </p:nvPr>
        </p:nvSpPr>
        <p:spPr>
          <a:xfrm>
            <a:off x="275936" y="403006"/>
            <a:ext cx="11410949" cy="520128"/>
          </a:xfrm>
          <a:prstGeom prst="rect">
            <a:avLst/>
          </a:prstGeom>
        </p:spPr>
        <p:txBody>
          <a:bodyPr>
            <a:noAutofit/>
          </a:bodyPr>
          <a:lstStyle>
            <a:lvl1pPr>
              <a:defRPr sz="3992">
                <a:solidFill>
                  <a:schemeClr val="tx1"/>
                </a:solidFill>
              </a:defRPr>
            </a:lvl1pPr>
          </a:lstStyle>
          <a:p>
            <a:r>
              <a:rPr lang="en-US"/>
              <a:t>Click to edit Master title style</a:t>
            </a:r>
          </a:p>
        </p:txBody>
      </p:sp>
      <p:cxnSp>
        <p:nvCxnSpPr>
          <p:cNvPr id="4" name="Straight Connector 3">
            <a:extLst>
              <a:ext uri="{FF2B5EF4-FFF2-40B4-BE49-F238E27FC236}">
                <a16:creationId xmlns:a16="http://schemas.microsoft.com/office/drawing/2014/main" id="{67806B59-BAE5-B55B-4EBF-E8D77C32F437}"/>
              </a:ext>
            </a:extLst>
          </p:cNvPr>
          <p:cNvCxnSpPr>
            <a:cxnSpLocks/>
          </p:cNvCxnSpPr>
          <p:nvPr/>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8" name="Text Placeholder 6">
            <a:extLst>
              <a:ext uri="{FF2B5EF4-FFF2-40B4-BE49-F238E27FC236}">
                <a16:creationId xmlns:a16="http://schemas.microsoft.com/office/drawing/2014/main" id="{4D353C96-A82D-1A60-33FA-48042C1E9ED7}"/>
              </a:ext>
            </a:extLst>
          </p:cNvPr>
          <p:cNvSpPr>
            <a:spLocks noGrp="1"/>
          </p:cNvSpPr>
          <p:nvPr>
            <p:ph type="body" sz="quarter" idx="13"/>
          </p:nvPr>
        </p:nvSpPr>
        <p:spPr>
          <a:xfrm>
            <a:off x="266700" y="1308712"/>
            <a:ext cx="5067301" cy="473797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9" name="Slide Number Placeholder 5">
            <a:extLst>
              <a:ext uri="{FF2B5EF4-FFF2-40B4-BE49-F238E27FC236}">
                <a16:creationId xmlns:a16="http://schemas.microsoft.com/office/drawing/2014/main" id="{16130A25-E9B9-909E-6C81-E43FBEDE25E0}"/>
              </a:ext>
            </a:extLst>
          </p:cNvPr>
          <p:cNvSpPr txBox="1">
            <a:spLocks/>
          </p:cNvSpPr>
          <p:nvPr/>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
        <p:nvSpPr>
          <p:cNvPr id="10" name="Online Image Placeholder 12">
            <a:extLst>
              <a:ext uri="{FF2B5EF4-FFF2-40B4-BE49-F238E27FC236}">
                <a16:creationId xmlns:a16="http://schemas.microsoft.com/office/drawing/2014/main" id="{143474F0-6AD6-B05C-DA08-CAA716D7CFD4}"/>
              </a:ext>
            </a:extLst>
          </p:cNvPr>
          <p:cNvSpPr>
            <a:spLocks noGrp="1"/>
          </p:cNvSpPr>
          <p:nvPr>
            <p:ph type="clipArt" sz="quarter" idx="28"/>
          </p:nvPr>
        </p:nvSpPr>
        <p:spPr>
          <a:xfrm>
            <a:off x="6304208" y="1615416"/>
            <a:ext cx="376090" cy="413097"/>
          </a:xfrm>
        </p:spPr>
        <p:txBody>
          <a:bodyPr>
            <a:normAutofit/>
          </a:bodyPr>
          <a:lstStyle>
            <a:lvl1pPr marL="0" indent="0">
              <a:buNone/>
              <a:defRPr sz="599"/>
            </a:lvl1pPr>
          </a:lstStyle>
          <a:p>
            <a:r>
              <a:rPr lang="en-US"/>
              <a:t>Click icon to add online image</a:t>
            </a:r>
            <a:endParaRPr lang="en-US" dirty="0"/>
          </a:p>
        </p:txBody>
      </p:sp>
      <p:sp>
        <p:nvSpPr>
          <p:cNvPr id="11" name="Online Image Placeholder 12">
            <a:extLst>
              <a:ext uri="{FF2B5EF4-FFF2-40B4-BE49-F238E27FC236}">
                <a16:creationId xmlns:a16="http://schemas.microsoft.com/office/drawing/2014/main" id="{0F2F184D-1DB9-2E96-CB9B-C5DF3F64B5CF}"/>
              </a:ext>
            </a:extLst>
          </p:cNvPr>
          <p:cNvSpPr>
            <a:spLocks noGrp="1"/>
          </p:cNvSpPr>
          <p:nvPr>
            <p:ph type="clipArt" sz="quarter" idx="39"/>
          </p:nvPr>
        </p:nvSpPr>
        <p:spPr>
          <a:xfrm>
            <a:off x="9211989" y="1616853"/>
            <a:ext cx="376090" cy="413097"/>
          </a:xfrm>
        </p:spPr>
        <p:txBody>
          <a:bodyPr>
            <a:normAutofit/>
          </a:bodyPr>
          <a:lstStyle>
            <a:lvl1pPr marL="0" indent="0">
              <a:buNone/>
              <a:defRPr sz="599"/>
            </a:lvl1pPr>
          </a:lstStyle>
          <a:p>
            <a:r>
              <a:rPr lang="en-US"/>
              <a:t>Click icon to add online image</a:t>
            </a:r>
            <a:endParaRPr lang="en-US" dirty="0"/>
          </a:p>
        </p:txBody>
      </p:sp>
      <p:sp>
        <p:nvSpPr>
          <p:cNvPr id="12" name="Online Image Placeholder 12">
            <a:extLst>
              <a:ext uri="{FF2B5EF4-FFF2-40B4-BE49-F238E27FC236}">
                <a16:creationId xmlns:a16="http://schemas.microsoft.com/office/drawing/2014/main" id="{DA988362-462D-FB93-F213-CFEA84FBAD71}"/>
              </a:ext>
            </a:extLst>
          </p:cNvPr>
          <p:cNvSpPr>
            <a:spLocks noGrp="1"/>
          </p:cNvSpPr>
          <p:nvPr>
            <p:ph type="clipArt" sz="quarter" idx="40"/>
          </p:nvPr>
        </p:nvSpPr>
        <p:spPr>
          <a:xfrm>
            <a:off x="6326848" y="4164268"/>
            <a:ext cx="376090" cy="413097"/>
          </a:xfrm>
        </p:spPr>
        <p:txBody>
          <a:bodyPr>
            <a:normAutofit/>
          </a:bodyPr>
          <a:lstStyle>
            <a:lvl1pPr marL="0" indent="0">
              <a:buNone/>
              <a:defRPr sz="599"/>
            </a:lvl1pPr>
          </a:lstStyle>
          <a:p>
            <a:r>
              <a:rPr lang="en-US"/>
              <a:t>Click icon to add online image</a:t>
            </a:r>
            <a:endParaRPr lang="en-US" dirty="0"/>
          </a:p>
        </p:txBody>
      </p:sp>
      <p:sp>
        <p:nvSpPr>
          <p:cNvPr id="16" name="Online Image Placeholder 12">
            <a:extLst>
              <a:ext uri="{FF2B5EF4-FFF2-40B4-BE49-F238E27FC236}">
                <a16:creationId xmlns:a16="http://schemas.microsoft.com/office/drawing/2014/main" id="{35FC608B-8223-09AE-493E-9373CC8E27D0}"/>
              </a:ext>
            </a:extLst>
          </p:cNvPr>
          <p:cNvSpPr>
            <a:spLocks noGrp="1"/>
          </p:cNvSpPr>
          <p:nvPr>
            <p:ph type="clipArt" sz="quarter" idx="41"/>
          </p:nvPr>
        </p:nvSpPr>
        <p:spPr>
          <a:xfrm>
            <a:off x="9211989" y="4158399"/>
            <a:ext cx="376090" cy="413097"/>
          </a:xfrm>
        </p:spPr>
        <p:txBody>
          <a:bodyPr>
            <a:normAutofit/>
          </a:bodyPr>
          <a:lstStyle>
            <a:lvl1pPr marL="0" indent="0">
              <a:buNone/>
              <a:defRPr sz="599"/>
            </a:lvl1pPr>
          </a:lstStyle>
          <a:p>
            <a:r>
              <a:rPr lang="en-US"/>
              <a:t>Click icon to add online image</a:t>
            </a:r>
            <a:endParaRPr lang="en-US" dirty="0"/>
          </a:p>
        </p:txBody>
      </p:sp>
    </p:spTree>
    <p:extLst>
      <p:ext uri="{BB962C8B-B14F-4D97-AF65-F5344CB8AC3E}">
        <p14:creationId xmlns:p14="http://schemas.microsoft.com/office/powerpoint/2010/main" val="996457180"/>
      </p:ext>
    </p:extLst>
  </p:cSld>
  <p:clrMapOvr>
    <a:masterClrMapping/>
  </p:clrMapOvr>
  <p:extLst>
    <p:ext uri="{DCECCB84-F9BA-43D5-87BE-67443E8EF086}">
      <p15:sldGuideLst xmlns:p15="http://schemas.microsoft.com/office/powerpoint/2012/main">
        <p15:guide id="5" pos="768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Categories_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2F85BCD5-72C9-13A0-D5A1-9C34D9D323AA}"/>
              </a:ext>
            </a:extLst>
          </p:cNvPr>
          <p:cNvSpPr/>
          <p:nvPr/>
        </p:nvSpPr>
        <p:spPr>
          <a:xfrm>
            <a:off x="2267030" y="3459"/>
            <a:ext cx="9924966" cy="6841841"/>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30000"/>
            </a:srgbClr>
          </a:solidFill>
        </p:spPr>
        <p:txBody>
          <a:bodyPr wrap="square" lIns="0" tIns="0" rIns="0" bIns="0" rtlCol="0"/>
          <a:lstStyle/>
          <a:p>
            <a:endParaRPr sz="980"/>
          </a:p>
        </p:txBody>
      </p:sp>
      <p:sp>
        <p:nvSpPr>
          <p:cNvPr id="4" name="Rectangle 3">
            <a:extLst>
              <a:ext uri="{FF2B5EF4-FFF2-40B4-BE49-F238E27FC236}">
                <a16:creationId xmlns:a16="http://schemas.microsoft.com/office/drawing/2014/main" id="{5393E304-1BC7-BEDD-BDE2-310643D42ABE}"/>
              </a:ext>
            </a:extLst>
          </p:cNvPr>
          <p:cNvSpPr/>
          <p:nvPr/>
        </p:nvSpPr>
        <p:spPr>
          <a:xfrm>
            <a:off x="548641" y="2018014"/>
            <a:ext cx="2576468" cy="1905049"/>
          </a:xfrm>
          <a:prstGeom prst="rect">
            <a:avLst/>
          </a:prstGeom>
          <a:solidFill>
            <a:srgbClr val="ACF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F73E430D-E5FB-E1F1-17F2-6A5694D14698}"/>
              </a:ext>
            </a:extLst>
          </p:cNvPr>
          <p:cNvSpPr/>
          <p:nvPr/>
        </p:nvSpPr>
        <p:spPr>
          <a:xfrm>
            <a:off x="3388058" y="2018014"/>
            <a:ext cx="2576468" cy="1905049"/>
          </a:xfrm>
          <a:prstGeom prst="rect">
            <a:avLst/>
          </a:prstGeom>
          <a:solidFill>
            <a:srgbClr val="B4EA5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0FDC6813-DF86-9ABE-C1DF-B0D31CC3AA77}"/>
              </a:ext>
            </a:extLst>
          </p:cNvPr>
          <p:cNvSpPr/>
          <p:nvPr/>
        </p:nvSpPr>
        <p:spPr>
          <a:xfrm>
            <a:off x="6227475" y="2018014"/>
            <a:ext cx="2576468" cy="1905049"/>
          </a:xfrm>
          <a:prstGeom prst="rect">
            <a:avLst/>
          </a:prstGeom>
          <a:solidFill>
            <a:srgbClr val="2BBC2B"/>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D830CBB2-5715-C2C5-31AD-A816BF5161E0}"/>
              </a:ext>
            </a:extLst>
          </p:cNvPr>
          <p:cNvSpPr/>
          <p:nvPr/>
        </p:nvSpPr>
        <p:spPr>
          <a:xfrm>
            <a:off x="9066892" y="2018014"/>
            <a:ext cx="2576468" cy="1905049"/>
          </a:xfrm>
          <a:prstGeom prst="rect">
            <a:avLst/>
          </a:prstGeom>
          <a:solidFill>
            <a:srgbClr val="ACF2E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DA9B8532-EB8E-6076-2660-4616F9823DAD}"/>
              </a:ext>
            </a:extLst>
          </p:cNvPr>
          <p:cNvSpPr/>
          <p:nvPr/>
        </p:nvSpPr>
        <p:spPr>
          <a:xfrm>
            <a:off x="493485" y="3388871"/>
            <a:ext cx="2631622" cy="553155"/>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8FFDE061-B85A-A3C2-7F8C-8AEC05E57DA0}"/>
              </a:ext>
            </a:extLst>
          </p:cNvPr>
          <p:cNvSpPr/>
          <p:nvPr/>
        </p:nvSpPr>
        <p:spPr>
          <a:xfrm>
            <a:off x="3332902" y="3368082"/>
            <a:ext cx="2631622" cy="553155"/>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BF9C69CB-7538-D734-B51F-8183B1741005}"/>
              </a:ext>
            </a:extLst>
          </p:cNvPr>
          <p:cNvSpPr/>
          <p:nvPr/>
        </p:nvSpPr>
        <p:spPr>
          <a:xfrm>
            <a:off x="6183857" y="3393325"/>
            <a:ext cx="2631622" cy="553155"/>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1AFCE8E5-63E1-4C23-E17B-FCA8B56CDE17}"/>
              </a:ext>
            </a:extLst>
          </p:cNvPr>
          <p:cNvSpPr/>
          <p:nvPr/>
        </p:nvSpPr>
        <p:spPr>
          <a:xfrm>
            <a:off x="9034810" y="3380758"/>
            <a:ext cx="2631622" cy="553155"/>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39" name="Text Placeholder 2">
            <a:extLst>
              <a:ext uri="{FF2B5EF4-FFF2-40B4-BE49-F238E27FC236}">
                <a16:creationId xmlns:a16="http://schemas.microsoft.com/office/drawing/2014/main" id="{D3DD0C83-1EB7-923F-7FB9-6B8D9F60C496}"/>
              </a:ext>
            </a:extLst>
          </p:cNvPr>
          <p:cNvSpPr>
            <a:spLocks noGrp="1"/>
          </p:cNvSpPr>
          <p:nvPr>
            <p:ph type="body" sz="quarter" idx="21" hasCustomPrompt="1"/>
          </p:nvPr>
        </p:nvSpPr>
        <p:spPr>
          <a:xfrm>
            <a:off x="560176" y="3508575"/>
            <a:ext cx="2553395" cy="313746"/>
          </a:xfrm>
          <a:prstGeom prst="rect">
            <a:avLst/>
          </a:prstGeom>
        </p:spPr>
        <p:txBody>
          <a:bodyPr>
            <a:noAutofit/>
          </a:bodyPr>
          <a:lstStyle>
            <a:lvl1pPr marL="0" indent="0" algn="ctr">
              <a:lnSpc>
                <a:spcPct val="100000"/>
              </a:lnSpc>
              <a:buNone/>
              <a:defRPr sz="1597" b="0">
                <a:solidFill>
                  <a:schemeClr val="tx1"/>
                </a:solidFill>
              </a:defRPr>
            </a:lvl1pPr>
            <a:lvl2pPr marL="221340" indent="0">
              <a:buNone/>
              <a:defRPr/>
            </a:lvl2pPr>
          </a:lstStyle>
          <a:p>
            <a:r>
              <a:rPr lang="en-US"/>
              <a:t>Text Title Here</a:t>
            </a:r>
          </a:p>
        </p:txBody>
      </p:sp>
      <p:sp>
        <p:nvSpPr>
          <p:cNvPr id="40" name="Text Placeholder 2">
            <a:extLst>
              <a:ext uri="{FF2B5EF4-FFF2-40B4-BE49-F238E27FC236}">
                <a16:creationId xmlns:a16="http://schemas.microsoft.com/office/drawing/2014/main" id="{32A6E0F5-087B-E0CD-A5FD-B0AAE8BA9E4B}"/>
              </a:ext>
            </a:extLst>
          </p:cNvPr>
          <p:cNvSpPr>
            <a:spLocks noGrp="1"/>
          </p:cNvSpPr>
          <p:nvPr>
            <p:ph type="body" sz="quarter" idx="33" hasCustomPrompt="1"/>
          </p:nvPr>
        </p:nvSpPr>
        <p:spPr>
          <a:xfrm>
            <a:off x="3388057" y="3487499"/>
            <a:ext cx="2553395" cy="313746"/>
          </a:xfrm>
          <a:prstGeom prst="rect">
            <a:avLst/>
          </a:prstGeom>
        </p:spPr>
        <p:txBody>
          <a:bodyPr>
            <a:noAutofit/>
          </a:bodyPr>
          <a:lstStyle>
            <a:lvl1pPr marL="0" indent="0" algn="ctr">
              <a:lnSpc>
                <a:spcPct val="100000"/>
              </a:lnSpc>
              <a:buNone/>
              <a:defRPr sz="1597" b="0">
                <a:solidFill>
                  <a:schemeClr val="tx1"/>
                </a:solidFill>
              </a:defRPr>
            </a:lvl1pPr>
            <a:lvl2pPr marL="221340" indent="0">
              <a:buNone/>
              <a:defRPr/>
            </a:lvl2pPr>
          </a:lstStyle>
          <a:p>
            <a:r>
              <a:rPr lang="en-US"/>
              <a:t>Text Title Here</a:t>
            </a:r>
          </a:p>
        </p:txBody>
      </p:sp>
      <p:sp>
        <p:nvSpPr>
          <p:cNvPr id="41" name="Text Placeholder 2">
            <a:extLst>
              <a:ext uri="{FF2B5EF4-FFF2-40B4-BE49-F238E27FC236}">
                <a16:creationId xmlns:a16="http://schemas.microsoft.com/office/drawing/2014/main" id="{3C5F43F6-0CF9-EF8F-4BF3-6B46105CAF33}"/>
              </a:ext>
            </a:extLst>
          </p:cNvPr>
          <p:cNvSpPr>
            <a:spLocks noGrp="1"/>
          </p:cNvSpPr>
          <p:nvPr>
            <p:ph type="body" sz="quarter" idx="34" hasCustomPrompt="1"/>
          </p:nvPr>
        </p:nvSpPr>
        <p:spPr>
          <a:xfrm>
            <a:off x="6239012" y="3487499"/>
            <a:ext cx="2553395" cy="313746"/>
          </a:xfrm>
          <a:prstGeom prst="rect">
            <a:avLst/>
          </a:prstGeom>
        </p:spPr>
        <p:txBody>
          <a:bodyPr>
            <a:noAutofit/>
          </a:bodyPr>
          <a:lstStyle>
            <a:lvl1pPr marL="0" indent="0" algn="ctr">
              <a:lnSpc>
                <a:spcPct val="100000"/>
              </a:lnSpc>
              <a:buNone/>
              <a:defRPr sz="1597" b="0">
                <a:solidFill>
                  <a:schemeClr val="tx1"/>
                </a:solidFill>
              </a:defRPr>
            </a:lvl1pPr>
            <a:lvl2pPr marL="221340" indent="0">
              <a:buNone/>
              <a:defRPr/>
            </a:lvl2pPr>
          </a:lstStyle>
          <a:p>
            <a:r>
              <a:rPr lang="en-US"/>
              <a:t>Text Title Here</a:t>
            </a:r>
          </a:p>
        </p:txBody>
      </p:sp>
      <p:sp>
        <p:nvSpPr>
          <p:cNvPr id="42" name="Text Placeholder 2">
            <a:extLst>
              <a:ext uri="{FF2B5EF4-FFF2-40B4-BE49-F238E27FC236}">
                <a16:creationId xmlns:a16="http://schemas.microsoft.com/office/drawing/2014/main" id="{C373EEC3-C9F4-E6A9-A835-F80F35F8FD93}"/>
              </a:ext>
            </a:extLst>
          </p:cNvPr>
          <p:cNvSpPr>
            <a:spLocks noGrp="1"/>
          </p:cNvSpPr>
          <p:nvPr>
            <p:ph type="body" sz="quarter" idx="35" hasCustomPrompt="1"/>
          </p:nvPr>
        </p:nvSpPr>
        <p:spPr>
          <a:xfrm>
            <a:off x="9043821" y="3487499"/>
            <a:ext cx="2553395" cy="313746"/>
          </a:xfrm>
          <a:prstGeom prst="rect">
            <a:avLst/>
          </a:prstGeom>
        </p:spPr>
        <p:txBody>
          <a:bodyPr>
            <a:noAutofit/>
          </a:bodyPr>
          <a:lstStyle>
            <a:lvl1pPr marL="0" indent="0" algn="ctr">
              <a:lnSpc>
                <a:spcPct val="100000"/>
              </a:lnSpc>
              <a:buNone/>
              <a:defRPr sz="1597" b="0">
                <a:solidFill>
                  <a:schemeClr val="tx1"/>
                </a:solidFill>
              </a:defRPr>
            </a:lvl1pPr>
            <a:lvl2pPr marL="221340" indent="0">
              <a:buNone/>
              <a:defRPr/>
            </a:lvl2pPr>
          </a:lstStyle>
          <a:p>
            <a:r>
              <a:rPr lang="en-US"/>
              <a:t>Text Title Here</a:t>
            </a:r>
          </a:p>
        </p:txBody>
      </p:sp>
      <p:sp>
        <p:nvSpPr>
          <p:cNvPr id="44" name="Text Placeholder 2">
            <a:extLst>
              <a:ext uri="{FF2B5EF4-FFF2-40B4-BE49-F238E27FC236}">
                <a16:creationId xmlns:a16="http://schemas.microsoft.com/office/drawing/2014/main" id="{729B25FE-4233-1117-2597-86292A98C89D}"/>
              </a:ext>
            </a:extLst>
          </p:cNvPr>
          <p:cNvSpPr>
            <a:spLocks noGrp="1"/>
          </p:cNvSpPr>
          <p:nvPr>
            <p:ph type="body" sz="quarter" idx="17" hasCustomPrompt="1"/>
          </p:nvPr>
        </p:nvSpPr>
        <p:spPr>
          <a:xfrm>
            <a:off x="701289" y="4404290"/>
            <a:ext cx="2321441" cy="1314711"/>
          </a:xfrm>
          <a:prstGeom prst="rect">
            <a:avLst/>
          </a:prstGeom>
        </p:spPr>
        <p:txBody>
          <a:bodyPr>
            <a:noAutofit/>
          </a:bodyPr>
          <a:lstStyle>
            <a:lvl1pPr marL="285207" indent="-285207" algn="l">
              <a:lnSpc>
                <a:spcPct val="100000"/>
              </a:lnSpc>
              <a:buClr>
                <a:srgbClr val="2BBC2B"/>
              </a:buClr>
              <a:buFont typeface="Arial" panose="020B0604020202020204" pitchFamily="34" charset="0"/>
              <a:buChar char="•"/>
              <a:defRPr sz="1397" b="0">
                <a:solidFill>
                  <a:schemeClr val="tx1"/>
                </a:solidFill>
              </a:defRPr>
            </a:lvl1pPr>
            <a:lvl2pPr marL="221340" indent="0">
              <a:buNone/>
              <a:defRPr/>
            </a:lvl2pPr>
          </a:lstStyle>
          <a:p>
            <a:r>
              <a:rPr lang="en-US"/>
              <a:t>Bullet 1</a:t>
            </a:r>
          </a:p>
          <a:p>
            <a:r>
              <a:rPr lang="en-US"/>
              <a:t>Bullet 2</a:t>
            </a:r>
          </a:p>
          <a:p>
            <a:r>
              <a:rPr lang="en-US"/>
              <a:t>Bullet 3</a:t>
            </a:r>
          </a:p>
          <a:p>
            <a:r>
              <a:rPr lang="en-US"/>
              <a:t>Bullet 4</a:t>
            </a:r>
          </a:p>
        </p:txBody>
      </p:sp>
      <p:sp>
        <p:nvSpPr>
          <p:cNvPr id="45" name="Text Placeholder 2">
            <a:extLst>
              <a:ext uri="{FF2B5EF4-FFF2-40B4-BE49-F238E27FC236}">
                <a16:creationId xmlns:a16="http://schemas.microsoft.com/office/drawing/2014/main" id="{C02025A1-A0BA-40C3-EB87-A037D2BAEA68}"/>
              </a:ext>
            </a:extLst>
          </p:cNvPr>
          <p:cNvSpPr>
            <a:spLocks noGrp="1"/>
          </p:cNvSpPr>
          <p:nvPr>
            <p:ph type="body" sz="quarter" idx="18" hasCustomPrompt="1"/>
          </p:nvPr>
        </p:nvSpPr>
        <p:spPr>
          <a:xfrm>
            <a:off x="701289" y="4087687"/>
            <a:ext cx="2321441" cy="274707"/>
          </a:xfrm>
          <a:prstGeom prst="rect">
            <a:avLst/>
          </a:prstGeom>
        </p:spPr>
        <p:txBody>
          <a:bodyPr>
            <a:noAutofit/>
          </a:bodyPr>
          <a:lstStyle>
            <a:lvl1pPr marL="0" indent="0" algn="l">
              <a:lnSpc>
                <a:spcPct val="100000"/>
              </a:lnSpc>
              <a:buNone/>
              <a:defRPr sz="1397" b="0">
                <a:solidFill>
                  <a:schemeClr val="tx1"/>
                </a:solidFill>
              </a:defRPr>
            </a:lvl1pPr>
            <a:lvl2pPr marL="221340" indent="0">
              <a:buNone/>
              <a:defRPr/>
            </a:lvl2pPr>
          </a:lstStyle>
          <a:p>
            <a:r>
              <a:rPr lang="en-US"/>
              <a:t>Sub-header Options</a:t>
            </a:r>
          </a:p>
        </p:txBody>
      </p:sp>
      <p:sp>
        <p:nvSpPr>
          <p:cNvPr id="46" name="Text Placeholder 2">
            <a:extLst>
              <a:ext uri="{FF2B5EF4-FFF2-40B4-BE49-F238E27FC236}">
                <a16:creationId xmlns:a16="http://schemas.microsoft.com/office/drawing/2014/main" id="{00766228-75D4-D860-4D2F-65940E691DD8}"/>
              </a:ext>
            </a:extLst>
          </p:cNvPr>
          <p:cNvSpPr>
            <a:spLocks noGrp="1"/>
          </p:cNvSpPr>
          <p:nvPr>
            <p:ph type="body" sz="quarter" idx="36" hasCustomPrompt="1"/>
          </p:nvPr>
        </p:nvSpPr>
        <p:spPr>
          <a:xfrm>
            <a:off x="3464257" y="4394080"/>
            <a:ext cx="2321441" cy="1314711"/>
          </a:xfrm>
          <a:prstGeom prst="rect">
            <a:avLst/>
          </a:prstGeom>
        </p:spPr>
        <p:txBody>
          <a:bodyPr>
            <a:noAutofit/>
          </a:bodyPr>
          <a:lstStyle>
            <a:lvl1pPr marL="285207" indent="-285207" algn="l">
              <a:lnSpc>
                <a:spcPct val="100000"/>
              </a:lnSpc>
              <a:buClr>
                <a:srgbClr val="2BBC2B"/>
              </a:buClr>
              <a:buFont typeface="Arial" panose="020B0604020202020204" pitchFamily="34" charset="0"/>
              <a:buChar char="•"/>
              <a:defRPr sz="1397" b="0">
                <a:solidFill>
                  <a:schemeClr val="tx1"/>
                </a:solidFill>
              </a:defRPr>
            </a:lvl1pPr>
            <a:lvl2pPr marL="221340" indent="0">
              <a:buNone/>
              <a:defRPr/>
            </a:lvl2pPr>
          </a:lstStyle>
          <a:p>
            <a:r>
              <a:rPr lang="en-US"/>
              <a:t>Bullet 1</a:t>
            </a:r>
          </a:p>
          <a:p>
            <a:r>
              <a:rPr lang="en-US"/>
              <a:t>Bullet 2</a:t>
            </a:r>
          </a:p>
          <a:p>
            <a:r>
              <a:rPr lang="en-US"/>
              <a:t>Bullet 3</a:t>
            </a:r>
          </a:p>
          <a:p>
            <a:r>
              <a:rPr lang="en-US"/>
              <a:t>Bullet 4</a:t>
            </a:r>
          </a:p>
        </p:txBody>
      </p:sp>
      <p:sp>
        <p:nvSpPr>
          <p:cNvPr id="47" name="Text Placeholder 2">
            <a:extLst>
              <a:ext uri="{FF2B5EF4-FFF2-40B4-BE49-F238E27FC236}">
                <a16:creationId xmlns:a16="http://schemas.microsoft.com/office/drawing/2014/main" id="{633D92C9-E103-4DD5-54E1-5D2DED69DF14}"/>
              </a:ext>
            </a:extLst>
          </p:cNvPr>
          <p:cNvSpPr>
            <a:spLocks noGrp="1"/>
          </p:cNvSpPr>
          <p:nvPr>
            <p:ph type="body" sz="quarter" idx="37" hasCustomPrompt="1"/>
          </p:nvPr>
        </p:nvSpPr>
        <p:spPr>
          <a:xfrm>
            <a:off x="3464257" y="4077477"/>
            <a:ext cx="2321441" cy="274707"/>
          </a:xfrm>
          <a:prstGeom prst="rect">
            <a:avLst/>
          </a:prstGeom>
        </p:spPr>
        <p:txBody>
          <a:bodyPr>
            <a:noAutofit/>
          </a:bodyPr>
          <a:lstStyle>
            <a:lvl1pPr marL="0" indent="0" algn="l">
              <a:lnSpc>
                <a:spcPct val="100000"/>
              </a:lnSpc>
              <a:buNone/>
              <a:defRPr sz="1397" b="0">
                <a:solidFill>
                  <a:schemeClr val="tx1"/>
                </a:solidFill>
              </a:defRPr>
            </a:lvl1pPr>
            <a:lvl2pPr marL="221340" indent="0">
              <a:buNone/>
              <a:defRPr/>
            </a:lvl2pPr>
          </a:lstStyle>
          <a:p>
            <a:r>
              <a:rPr lang="en-US"/>
              <a:t>Sub-header Options</a:t>
            </a:r>
          </a:p>
        </p:txBody>
      </p:sp>
      <p:sp>
        <p:nvSpPr>
          <p:cNvPr id="48" name="Text Placeholder 2">
            <a:extLst>
              <a:ext uri="{FF2B5EF4-FFF2-40B4-BE49-F238E27FC236}">
                <a16:creationId xmlns:a16="http://schemas.microsoft.com/office/drawing/2014/main" id="{C105BDF2-0457-9D70-B007-ECE8A6D952E2}"/>
              </a:ext>
            </a:extLst>
          </p:cNvPr>
          <p:cNvSpPr>
            <a:spLocks noGrp="1"/>
          </p:cNvSpPr>
          <p:nvPr>
            <p:ph type="body" sz="quarter" idx="38" hasCustomPrompt="1"/>
          </p:nvPr>
        </p:nvSpPr>
        <p:spPr>
          <a:xfrm>
            <a:off x="6315211" y="4404290"/>
            <a:ext cx="2321441" cy="1314711"/>
          </a:xfrm>
          <a:prstGeom prst="rect">
            <a:avLst/>
          </a:prstGeom>
        </p:spPr>
        <p:txBody>
          <a:bodyPr>
            <a:noAutofit/>
          </a:bodyPr>
          <a:lstStyle>
            <a:lvl1pPr marL="285207" indent="-285207" algn="l">
              <a:lnSpc>
                <a:spcPct val="100000"/>
              </a:lnSpc>
              <a:buClr>
                <a:srgbClr val="2BBC2B"/>
              </a:buClr>
              <a:buFont typeface="Arial" panose="020B0604020202020204" pitchFamily="34" charset="0"/>
              <a:buChar char="•"/>
              <a:defRPr sz="1397" b="0">
                <a:solidFill>
                  <a:schemeClr val="tx1"/>
                </a:solidFill>
              </a:defRPr>
            </a:lvl1pPr>
            <a:lvl2pPr marL="221340" indent="0">
              <a:buNone/>
              <a:defRPr/>
            </a:lvl2pPr>
          </a:lstStyle>
          <a:p>
            <a:r>
              <a:rPr lang="en-US"/>
              <a:t>Bullet 1</a:t>
            </a:r>
          </a:p>
          <a:p>
            <a:r>
              <a:rPr lang="en-US"/>
              <a:t>Bullet 2</a:t>
            </a:r>
          </a:p>
          <a:p>
            <a:r>
              <a:rPr lang="en-US"/>
              <a:t>Bullet 3</a:t>
            </a:r>
          </a:p>
          <a:p>
            <a:r>
              <a:rPr lang="en-US"/>
              <a:t>Bullet 4</a:t>
            </a:r>
          </a:p>
        </p:txBody>
      </p:sp>
      <p:sp>
        <p:nvSpPr>
          <p:cNvPr id="55" name="Text Placeholder 2">
            <a:extLst>
              <a:ext uri="{FF2B5EF4-FFF2-40B4-BE49-F238E27FC236}">
                <a16:creationId xmlns:a16="http://schemas.microsoft.com/office/drawing/2014/main" id="{26EC1E5B-5FC7-6835-7D1E-52E155087757}"/>
              </a:ext>
            </a:extLst>
          </p:cNvPr>
          <p:cNvSpPr>
            <a:spLocks noGrp="1"/>
          </p:cNvSpPr>
          <p:nvPr>
            <p:ph type="body" sz="quarter" idx="39" hasCustomPrompt="1"/>
          </p:nvPr>
        </p:nvSpPr>
        <p:spPr>
          <a:xfrm>
            <a:off x="6315211" y="4087687"/>
            <a:ext cx="2321441" cy="274707"/>
          </a:xfrm>
          <a:prstGeom prst="rect">
            <a:avLst/>
          </a:prstGeom>
        </p:spPr>
        <p:txBody>
          <a:bodyPr>
            <a:noAutofit/>
          </a:bodyPr>
          <a:lstStyle>
            <a:lvl1pPr marL="0" indent="0" algn="l">
              <a:lnSpc>
                <a:spcPct val="100000"/>
              </a:lnSpc>
              <a:buNone/>
              <a:defRPr sz="1397" b="0">
                <a:solidFill>
                  <a:schemeClr val="tx1"/>
                </a:solidFill>
              </a:defRPr>
            </a:lvl1pPr>
            <a:lvl2pPr marL="221340" indent="0">
              <a:buNone/>
              <a:defRPr/>
            </a:lvl2pPr>
          </a:lstStyle>
          <a:p>
            <a:r>
              <a:rPr lang="en-US"/>
              <a:t>Sub-header Options</a:t>
            </a:r>
          </a:p>
        </p:txBody>
      </p:sp>
      <p:sp>
        <p:nvSpPr>
          <p:cNvPr id="56" name="Text Placeholder 2">
            <a:extLst>
              <a:ext uri="{FF2B5EF4-FFF2-40B4-BE49-F238E27FC236}">
                <a16:creationId xmlns:a16="http://schemas.microsoft.com/office/drawing/2014/main" id="{68645557-9232-9917-2BB9-3154D116A9E2}"/>
              </a:ext>
            </a:extLst>
          </p:cNvPr>
          <p:cNvSpPr>
            <a:spLocks noGrp="1"/>
          </p:cNvSpPr>
          <p:nvPr>
            <p:ph type="body" sz="quarter" idx="40" hasCustomPrompt="1"/>
          </p:nvPr>
        </p:nvSpPr>
        <p:spPr>
          <a:xfrm>
            <a:off x="9143093" y="4394080"/>
            <a:ext cx="2321441" cy="1314711"/>
          </a:xfrm>
          <a:prstGeom prst="rect">
            <a:avLst/>
          </a:prstGeom>
        </p:spPr>
        <p:txBody>
          <a:bodyPr>
            <a:noAutofit/>
          </a:bodyPr>
          <a:lstStyle>
            <a:lvl1pPr marL="285207" indent="-285207" algn="l">
              <a:lnSpc>
                <a:spcPct val="100000"/>
              </a:lnSpc>
              <a:buClr>
                <a:srgbClr val="2BBC2B"/>
              </a:buClr>
              <a:buFont typeface="Arial" panose="020B0604020202020204" pitchFamily="34" charset="0"/>
              <a:buChar char="•"/>
              <a:defRPr sz="1397" b="0">
                <a:solidFill>
                  <a:schemeClr val="tx1"/>
                </a:solidFill>
              </a:defRPr>
            </a:lvl1pPr>
            <a:lvl2pPr marL="221340" indent="0">
              <a:buNone/>
              <a:defRPr/>
            </a:lvl2pPr>
          </a:lstStyle>
          <a:p>
            <a:r>
              <a:rPr lang="en-US"/>
              <a:t>Bullet 1</a:t>
            </a:r>
          </a:p>
          <a:p>
            <a:r>
              <a:rPr lang="en-US"/>
              <a:t>Bullet 2</a:t>
            </a:r>
          </a:p>
          <a:p>
            <a:r>
              <a:rPr lang="en-US"/>
              <a:t>Bullet 3</a:t>
            </a:r>
          </a:p>
          <a:p>
            <a:r>
              <a:rPr lang="en-US"/>
              <a:t>Bullet 4</a:t>
            </a:r>
          </a:p>
        </p:txBody>
      </p:sp>
      <p:sp>
        <p:nvSpPr>
          <p:cNvPr id="64" name="Text Placeholder 2">
            <a:extLst>
              <a:ext uri="{FF2B5EF4-FFF2-40B4-BE49-F238E27FC236}">
                <a16:creationId xmlns:a16="http://schemas.microsoft.com/office/drawing/2014/main" id="{8E706E4F-4A88-819E-964D-227E493A2F03}"/>
              </a:ext>
            </a:extLst>
          </p:cNvPr>
          <p:cNvSpPr>
            <a:spLocks noGrp="1"/>
          </p:cNvSpPr>
          <p:nvPr>
            <p:ph type="body" sz="quarter" idx="41" hasCustomPrompt="1"/>
          </p:nvPr>
        </p:nvSpPr>
        <p:spPr>
          <a:xfrm>
            <a:off x="9143093" y="4077477"/>
            <a:ext cx="2321441" cy="274707"/>
          </a:xfrm>
          <a:prstGeom prst="rect">
            <a:avLst/>
          </a:prstGeom>
        </p:spPr>
        <p:txBody>
          <a:bodyPr>
            <a:noAutofit/>
          </a:bodyPr>
          <a:lstStyle>
            <a:lvl1pPr marL="0" indent="0" algn="l">
              <a:lnSpc>
                <a:spcPct val="100000"/>
              </a:lnSpc>
              <a:buNone/>
              <a:defRPr sz="1397" b="0">
                <a:solidFill>
                  <a:schemeClr val="tx1"/>
                </a:solidFill>
              </a:defRPr>
            </a:lvl1pPr>
            <a:lvl2pPr marL="221340" indent="0">
              <a:buNone/>
              <a:defRPr/>
            </a:lvl2pPr>
          </a:lstStyle>
          <a:p>
            <a:r>
              <a:rPr lang="en-US"/>
              <a:t>Sub-header Options</a:t>
            </a:r>
          </a:p>
        </p:txBody>
      </p:sp>
      <p:pic>
        <p:nvPicPr>
          <p:cNvPr id="65" name="Picture 64" descr="A green triangle with a black background&#10;&#10;Description automatically generated with medium confidence">
            <a:extLst>
              <a:ext uri="{FF2B5EF4-FFF2-40B4-BE49-F238E27FC236}">
                <a16:creationId xmlns:a16="http://schemas.microsoft.com/office/drawing/2014/main" id="{356F7616-12B3-1F5D-8BDE-E3102E83F2C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sp>
        <p:nvSpPr>
          <p:cNvPr id="12" name="Title 1">
            <a:extLst>
              <a:ext uri="{FF2B5EF4-FFF2-40B4-BE49-F238E27FC236}">
                <a16:creationId xmlns:a16="http://schemas.microsoft.com/office/drawing/2014/main" id="{5E5CE07A-67A6-2F51-EA2A-A4F9DC12BC9D}"/>
              </a:ext>
            </a:extLst>
          </p:cNvPr>
          <p:cNvSpPr>
            <a:spLocks noGrp="1"/>
          </p:cNvSpPr>
          <p:nvPr>
            <p:ph type="title"/>
          </p:nvPr>
        </p:nvSpPr>
        <p:spPr>
          <a:xfrm>
            <a:off x="273027" y="403006"/>
            <a:ext cx="11410949" cy="520128"/>
          </a:xfrm>
          <a:prstGeom prst="rect">
            <a:avLst/>
          </a:prstGeom>
        </p:spPr>
        <p:txBody>
          <a:bodyPr>
            <a:noAutofit/>
          </a:bodyPr>
          <a:lstStyle>
            <a:lvl1pPr>
              <a:defRPr sz="3992">
                <a:solidFill>
                  <a:schemeClr val="tx1"/>
                </a:solidFill>
              </a:defRPr>
            </a:lvl1pPr>
          </a:lstStyle>
          <a:p>
            <a:r>
              <a:rPr lang="en-US"/>
              <a:t>Click to edit Master title style</a:t>
            </a:r>
          </a:p>
        </p:txBody>
      </p:sp>
      <p:cxnSp>
        <p:nvCxnSpPr>
          <p:cNvPr id="13" name="Straight Connector 12">
            <a:extLst>
              <a:ext uri="{FF2B5EF4-FFF2-40B4-BE49-F238E27FC236}">
                <a16:creationId xmlns:a16="http://schemas.microsoft.com/office/drawing/2014/main" id="{73054C21-C8DC-F9DE-129B-E52C96A0EF0E}"/>
              </a:ext>
            </a:extLst>
          </p:cNvPr>
          <p:cNvCxnSpPr>
            <a:cxnSpLocks/>
          </p:cNvCxnSpPr>
          <p:nvPr/>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839722A2-A73C-40CF-AB1F-54D532EE4F46}"/>
              </a:ext>
            </a:extLst>
          </p:cNvPr>
          <p:cNvSpPr txBox="1">
            <a:spLocks/>
          </p:cNvSpPr>
          <p:nvPr/>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
        <p:nvSpPr>
          <p:cNvPr id="18" name="Online Image Placeholder 12">
            <a:extLst>
              <a:ext uri="{FF2B5EF4-FFF2-40B4-BE49-F238E27FC236}">
                <a16:creationId xmlns:a16="http://schemas.microsoft.com/office/drawing/2014/main" id="{03012D46-77BD-4C65-AF69-B0A25F12BDC8}"/>
              </a:ext>
            </a:extLst>
          </p:cNvPr>
          <p:cNvSpPr>
            <a:spLocks noGrp="1"/>
          </p:cNvSpPr>
          <p:nvPr>
            <p:ph type="clipArt" sz="quarter" idx="25"/>
          </p:nvPr>
        </p:nvSpPr>
        <p:spPr>
          <a:xfrm>
            <a:off x="1336011" y="2424728"/>
            <a:ext cx="1001724" cy="682663"/>
          </a:xfrm>
        </p:spPr>
        <p:txBody>
          <a:bodyPr>
            <a:normAutofit/>
          </a:bodyPr>
          <a:lstStyle>
            <a:lvl1pPr marL="0" indent="0">
              <a:buNone/>
              <a:defRPr sz="1198"/>
            </a:lvl1pPr>
          </a:lstStyle>
          <a:p>
            <a:r>
              <a:rPr lang="en-US"/>
              <a:t>Click icon to add online image</a:t>
            </a:r>
            <a:endParaRPr lang="en-US" dirty="0"/>
          </a:p>
        </p:txBody>
      </p:sp>
      <p:sp>
        <p:nvSpPr>
          <p:cNvPr id="19" name="Online Image Placeholder 12">
            <a:extLst>
              <a:ext uri="{FF2B5EF4-FFF2-40B4-BE49-F238E27FC236}">
                <a16:creationId xmlns:a16="http://schemas.microsoft.com/office/drawing/2014/main" id="{FD81736E-1DFF-7F2F-6A95-B3C84110DE2E}"/>
              </a:ext>
            </a:extLst>
          </p:cNvPr>
          <p:cNvSpPr>
            <a:spLocks noGrp="1"/>
          </p:cNvSpPr>
          <p:nvPr>
            <p:ph type="clipArt" sz="quarter" idx="42"/>
          </p:nvPr>
        </p:nvSpPr>
        <p:spPr>
          <a:xfrm>
            <a:off x="4147851" y="2419332"/>
            <a:ext cx="1001724" cy="682663"/>
          </a:xfrm>
        </p:spPr>
        <p:txBody>
          <a:bodyPr>
            <a:normAutofit/>
          </a:bodyPr>
          <a:lstStyle>
            <a:lvl1pPr marL="0" indent="0">
              <a:buNone/>
              <a:defRPr sz="1198"/>
            </a:lvl1pPr>
          </a:lstStyle>
          <a:p>
            <a:r>
              <a:rPr lang="en-US"/>
              <a:t>Click icon to add online image</a:t>
            </a:r>
            <a:endParaRPr lang="en-US" dirty="0"/>
          </a:p>
        </p:txBody>
      </p:sp>
      <p:sp>
        <p:nvSpPr>
          <p:cNvPr id="20" name="Online Image Placeholder 12">
            <a:extLst>
              <a:ext uri="{FF2B5EF4-FFF2-40B4-BE49-F238E27FC236}">
                <a16:creationId xmlns:a16="http://schemas.microsoft.com/office/drawing/2014/main" id="{9FC594A4-D31D-1634-F2BA-DF27168E2279}"/>
              </a:ext>
            </a:extLst>
          </p:cNvPr>
          <p:cNvSpPr>
            <a:spLocks noGrp="1"/>
          </p:cNvSpPr>
          <p:nvPr>
            <p:ph type="clipArt" sz="quarter" idx="43"/>
          </p:nvPr>
        </p:nvSpPr>
        <p:spPr>
          <a:xfrm>
            <a:off x="7029405" y="2424728"/>
            <a:ext cx="1001724" cy="682663"/>
          </a:xfrm>
        </p:spPr>
        <p:txBody>
          <a:bodyPr>
            <a:normAutofit/>
          </a:bodyPr>
          <a:lstStyle>
            <a:lvl1pPr marL="0" indent="0">
              <a:buNone/>
              <a:defRPr sz="1198"/>
            </a:lvl1pPr>
          </a:lstStyle>
          <a:p>
            <a:r>
              <a:rPr lang="en-US"/>
              <a:t>Click icon to add online image</a:t>
            </a:r>
            <a:endParaRPr lang="en-US" dirty="0"/>
          </a:p>
        </p:txBody>
      </p:sp>
      <p:sp>
        <p:nvSpPr>
          <p:cNvPr id="21" name="Online Image Placeholder 12">
            <a:extLst>
              <a:ext uri="{FF2B5EF4-FFF2-40B4-BE49-F238E27FC236}">
                <a16:creationId xmlns:a16="http://schemas.microsoft.com/office/drawing/2014/main" id="{80299F13-E027-26F9-C4C6-328DE6A206B8}"/>
              </a:ext>
            </a:extLst>
          </p:cNvPr>
          <p:cNvSpPr>
            <a:spLocks noGrp="1"/>
          </p:cNvSpPr>
          <p:nvPr>
            <p:ph type="clipArt" sz="quarter" idx="44"/>
          </p:nvPr>
        </p:nvSpPr>
        <p:spPr>
          <a:xfrm>
            <a:off x="9854373" y="2430344"/>
            <a:ext cx="1001724" cy="682663"/>
          </a:xfrm>
        </p:spPr>
        <p:txBody>
          <a:bodyPr>
            <a:normAutofit/>
          </a:bodyPr>
          <a:lstStyle>
            <a:lvl1pPr marL="0" indent="0">
              <a:buNone/>
              <a:defRPr sz="1198"/>
            </a:lvl1pPr>
          </a:lstStyle>
          <a:p>
            <a:r>
              <a:rPr lang="en-US"/>
              <a:t>Click icon to add online image</a:t>
            </a:r>
            <a:endParaRPr lang="en-US" dirty="0"/>
          </a:p>
        </p:txBody>
      </p:sp>
    </p:spTree>
    <p:extLst>
      <p:ext uri="{BB962C8B-B14F-4D97-AF65-F5344CB8AC3E}">
        <p14:creationId xmlns:p14="http://schemas.microsoft.com/office/powerpoint/2010/main" val="465989094"/>
      </p:ext>
    </p:extLst>
  </p:cSld>
  <p:clrMapOvr>
    <a:masterClrMapping/>
  </p:clrMapOvr>
  <p:extLst>
    <p:ext uri="{DCECCB84-F9BA-43D5-87BE-67443E8EF086}">
      <p15:sldGuideLst xmlns:p15="http://schemas.microsoft.com/office/powerpoint/2012/main">
        <p15:guide id="5" pos="768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4 Categories_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9B8532-EB8E-6076-2660-4616F9823DAD}"/>
              </a:ext>
            </a:extLst>
          </p:cNvPr>
          <p:cNvSpPr/>
          <p:nvPr/>
        </p:nvSpPr>
        <p:spPr>
          <a:xfrm>
            <a:off x="493485" y="3388871"/>
            <a:ext cx="2631622" cy="553155"/>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BF9C69CB-7538-D734-B51F-8183B1741005}"/>
              </a:ext>
            </a:extLst>
          </p:cNvPr>
          <p:cNvSpPr/>
          <p:nvPr/>
        </p:nvSpPr>
        <p:spPr>
          <a:xfrm>
            <a:off x="6183857" y="3393325"/>
            <a:ext cx="2631622" cy="553155"/>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45" name="Text Placeholder 2">
            <a:extLst>
              <a:ext uri="{FF2B5EF4-FFF2-40B4-BE49-F238E27FC236}">
                <a16:creationId xmlns:a16="http://schemas.microsoft.com/office/drawing/2014/main" id="{C02025A1-A0BA-40C3-EB87-A037D2BAEA68}"/>
              </a:ext>
            </a:extLst>
          </p:cNvPr>
          <p:cNvSpPr>
            <a:spLocks noGrp="1"/>
          </p:cNvSpPr>
          <p:nvPr>
            <p:ph type="body" sz="quarter" idx="18"/>
          </p:nvPr>
        </p:nvSpPr>
        <p:spPr>
          <a:xfrm>
            <a:off x="1766888" y="4771113"/>
            <a:ext cx="1824038" cy="274707"/>
          </a:xfrm>
          <a:prstGeom prst="rect">
            <a:avLst/>
          </a:prstGeom>
        </p:spPr>
        <p:txBody>
          <a:bodyPr>
            <a:noAutofit/>
          </a:bodyPr>
          <a:lstStyle>
            <a:lvl1pPr marL="0" indent="0" algn="ctr">
              <a:lnSpc>
                <a:spcPct val="100000"/>
              </a:lnSpc>
              <a:buNone/>
              <a:defRPr sz="1597" b="1">
                <a:solidFill>
                  <a:schemeClr val="tx1"/>
                </a:solidFill>
              </a:defRPr>
            </a:lvl1pPr>
            <a:lvl2pPr marL="221340" indent="0">
              <a:buNone/>
              <a:defRPr/>
            </a:lvl2pPr>
          </a:lstStyle>
          <a:p>
            <a:pPr lvl="0"/>
            <a:r>
              <a:rPr lang="en-US"/>
              <a:t>Click to edit Master text styles</a:t>
            </a:r>
          </a:p>
        </p:txBody>
      </p:sp>
      <p:grpSp>
        <p:nvGrpSpPr>
          <p:cNvPr id="12" name="Group 11">
            <a:extLst>
              <a:ext uri="{FF2B5EF4-FFF2-40B4-BE49-F238E27FC236}">
                <a16:creationId xmlns:a16="http://schemas.microsoft.com/office/drawing/2014/main" id="{E324FCE0-E225-6F79-CC00-3613C198AB9F}"/>
              </a:ext>
            </a:extLst>
          </p:cNvPr>
          <p:cNvGrpSpPr/>
          <p:nvPr/>
        </p:nvGrpSpPr>
        <p:grpSpPr>
          <a:xfrm>
            <a:off x="1283171" y="1764614"/>
            <a:ext cx="9122010" cy="2803787"/>
            <a:chOff x="1534995" y="1991610"/>
            <a:chExt cx="9122010" cy="2808989"/>
          </a:xfrm>
        </p:grpSpPr>
        <p:sp>
          <p:nvSpPr>
            <p:cNvPr id="13" name="Oval 12">
              <a:extLst>
                <a:ext uri="{FF2B5EF4-FFF2-40B4-BE49-F238E27FC236}">
                  <a16:creationId xmlns:a16="http://schemas.microsoft.com/office/drawing/2014/main" id="{824387AD-D33D-02DA-45E9-67BB27D7588C}"/>
                </a:ext>
              </a:extLst>
            </p:cNvPr>
            <p:cNvSpPr/>
            <p:nvPr/>
          </p:nvSpPr>
          <p:spPr>
            <a:xfrm flipV="1">
              <a:off x="7851848" y="1995442"/>
              <a:ext cx="2805157" cy="2805157"/>
            </a:xfrm>
            <a:prstGeom prst="ellipse">
              <a:avLst/>
            </a:prstGeom>
            <a:solidFill>
              <a:srgbClr val="F2E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9AA2A17-4B56-0527-3B40-6035705418A6}"/>
                </a:ext>
              </a:extLst>
            </p:cNvPr>
            <p:cNvSpPr/>
            <p:nvPr/>
          </p:nvSpPr>
          <p:spPr>
            <a:xfrm flipV="1">
              <a:off x="8551662" y="2695258"/>
              <a:ext cx="1405525" cy="1405525"/>
            </a:xfrm>
            <a:prstGeom prst="ellipse">
              <a:avLst/>
            </a:prstGeom>
            <a:solidFill>
              <a:schemeClr val="bg1"/>
            </a:solidFill>
            <a:ln w="76200">
              <a:noFill/>
            </a:ln>
            <a:effectLst>
              <a:outerShdw blurRad="241300" dist="381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BBF99F6-9787-6D95-E79D-2A0E61CCF133}"/>
                </a:ext>
              </a:extLst>
            </p:cNvPr>
            <p:cNvSpPr/>
            <p:nvPr/>
          </p:nvSpPr>
          <p:spPr>
            <a:xfrm>
              <a:off x="5746091" y="1995442"/>
              <a:ext cx="2805157" cy="2805157"/>
            </a:xfrm>
            <a:prstGeom prst="ellipse">
              <a:avLst/>
            </a:prstGeom>
            <a:solidFill>
              <a:srgbClr val="F2E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D1484DB-BAEC-5AFB-6320-8757ED774CEE}"/>
                </a:ext>
              </a:extLst>
            </p:cNvPr>
            <p:cNvSpPr/>
            <p:nvPr/>
          </p:nvSpPr>
          <p:spPr>
            <a:xfrm>
              <a:off x="6445905" y="2695258"/>
              <a:ext cx="1405525" cy="1405525"/>
            </a:xfrm>
            <a:prstGeom prst="ellipse">
              <a:avLst/>
            </a:prstGeom>
            <a:solidFill>
              <a:schemeClr val="bg1"/>
            </a:solidFill>
            <a:ln w="76200">
              <a:noFill/>
            </a:ln>
            <a:effectLst>
              <a:outerShdw blurRad="241300" dist="381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Block Arc 16">
              <a:extLst>
                <a:ext uri="{FF2B5EF4-FFF2-40B4-BE49-F238E27FC236}">
                  <a16:creationId xmlns:a16="http://schemas.microsoft.com/office/drawing/2014/main" id="{C4972BE8-F1F8-6F5C-C2AB-60F1957663FA}"/>
                </a:ext>
              </a:extLst>
            </p:cNvPr>
            <p:cNvSpPr/>
            <p:nvPr/>
          </p:nvSpPr>
          <p:spPr>
            <a:xfrm flipV="1">
              <a:off x="7851848" y="1995442"/>
              <a:ext cx="2805157" cy="2805157"/>
            </a:xfrm>
            <a:prstGeom prst="blockArc">
              <a:avLst/>
            </a:prstGeom>
            <a:solidFill>
              <a:srgbClr val="B4E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8661CF7-242A-4BD8-25BB-2D5B8A3894AA}"/>
                </a:ext>
              </a:extLst>
            </p:cNvPr>
            <p:cNvSpPr/>
            <p:nvPr/>
          </p:nvSpPr>
          <p:spPr>
            <a:xfrm flipV="1">
              <a:off x="3640752" y="1995442"/>
              <a:ext cx="2805157" cy="2805157"/>
            </a:xfrm>
            <a:prstGeom prst="ellipse">
              <a:avLst/>
            </a:prstGeom>
            <a:solidFill>
              <a:srgbClr val="F2E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19FD40E-DF69-4244-067F-C76CE90B4FA6}"/>
                </a:ext>
              </a:extLst>
            </p:cNvPr>
            <p:cNvSpPr/>
            <p:nvPr/>
          </p:nvSpPr>
          <p:spPr>
            <a:xfrm flipV="1">
              <a:off x="4340566" y="2695258"/>
              <a:ext cx="1405525" cy="1405525"/>
            </a:xfrm>
            <a:prstGeom prst="ellipse">
              <a:avLst/>
            </a:prstGeom>
            <a:solidFill>
              <a:schemeClr val="bg1"/>
            </a:solidFill>
            <a:ln w="76200">
              <a:noFill/>
            </a:ln>
            <a:effectLst>
              <a:outerShdw blurRad="241300" dist="381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1D61C782-8B57-E399-498C-95A64133F315}"/>
                </a:ext>
              </a:extLst>
            </p:cNvPr>
            <p:cNvSpPr/>
            <p:nvPr/>
          </p:nvSpPr>
          <p:spPr>
            <a:xfrm>
              <a:off x="1534995" y="1995442"/>
              <a:ext cx="2805157" cy="2805157"/>
            </a:xfrm>
            <a:prstGeom prst="ellipse">
              <a:avLst/>
            </a:prstGeom>
            <a:solidFill>
              <a:srgbClr val="F2E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Block Arc 20">
              <a:extLst>
                <a:ext uri="{FF2B5EF4-FFF2-40B4-BE49-F238E27FC236}">
                  <a16:creationId xmlns:a16="http://schemas.microsoft.com/office/drawing/2014/main" id="{8E4B1D71-4F45-25BC-D200-A639574E2839}"/>
                </a:ext>
              </a:extLst>
            </p:cNvPr>
            <p:cNvSpPr/>
            <p:nvPr/>
          </p:nvSpPr>
          <p:spPr>
            <a:xfrm>
              <a:off x="1534995" y="1995442"/>
              <a:ext cx="2805157" cy="2805157"/>
            </a:xfrm>
            <a:prstGeom prst="blockArc">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9AFBC2B-09CB-DA65-BFF0-724AE9B5BED7}"/>
                </a:ext>
              </a:extLst>
            </p:cNvPr>
            <p:cNvSpPr/>
            <p:nvPr/>
          </p:nvSpPr>
          <p:spPr>
            <a:xfrm>
              <a:off x="2234809" y="2695256"/>
              <a:ext cx="1405525" cy="1405525"/>
            </a:xfrm>
            <a:prstGeom prst="ellipse">
              <a:avLst/>
            </a:prstGeom>
            <a:solidFill>
              <a:schemeClr val="bg1"/>
            </a:solidFill>
            <a:ln w="76200">
              <a:noFill/>
            </a:ln>
            <a:effectLst>
              <a:outerShdw blurRad="241300" dist="381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Block Arc 22">
              <a:extLst>
                <a:ext uri="{FF2B5EF4-FFF2-40B4-BE49-F238E27FC236}">
                  <a16:creationId xmlns:a16="http://schemas.microsoft.com/office/drawing/2014/main" id="{E0628FDD-A75E-47EC-C37A-46D3F9DBD41D}"/>
                </a:ext>
              </a:extLst>
            </p:cNvPr>
            <p:cNvSpPr/>
            <p:nvPr/>
          </p:nvSpPr>
          <p:spPr>
            <a:xfrm flipV="1">
              <a:off x="3643256" y="1991610"/>
              <a:ext cx="2805157" cy="2805157"/>
            </a:xfrm>
            <a:prstGeom prst="blockArc">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Block Arc 23">
              <a:extLst>
                <a:ext uri="{FF2B5EF4-FFF2-40B4-BE49-F238E27FC236}">
                  <a16:creationId xmlns:a16="http://schemas.microsoft.com/office/drawing/2014/main" id="{B3FC4FF9-221C-9C45-3D97-527412667D7C}"/>
                </a:ext>
              </a:extLst>
            </p:cNvPr>
            <p:cNvSpPr/>
            <p:nvPr/>
          </p:nvSpPr>
          <p:spPr>
            <a:xfrm>
              <a:off x="5746091" y="1995442"/>
              <a:ext cx="2805157" cy="2805157"/>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Placeholder 2">
            <a:extLst>
              <a:ext uri="{FF2B5EF4-FFF2-40B4-BE49-F238E27FC236}">
                <a16:creationId xmlns:a16="http://schemas.microsoft.com/office/drawing/2014/main" id="{3C6C9C09-7079-1F93-0553-B4CDB22359DD}"/>
              </a:ext>
            </a:extLst>
          </p:cNvPr>
          <p:cNvSpPr>
            <a:spLocks noGrp="1"/>
          </p:cNvSpPr>
          <p:nvPr>
            <p:ph type="body" sz="quarter" idx="42"/>
          </p:nvPr>
        </p:nvSpPr>
        <p:spPr>
          <a:xfrm>
            <a:off x="1766887" y="5140510"/>
            <a:ext cx="1824039" cy="274707"/>
          </a:xfrm>
          <a:prstGeom prst="rect">
            <a:avLst/>
          </a:prstGeom>
        </p:spPr>
        <p:txBody>
          <a:bodyPr>
            <a:noAutofit/>
          </a:bodyPr>
          <a:lstStyle>
            <a:lvl1pPr marL="0" indent="0" algn="ctr">
              <a:lnSpc>
                <a:spcPct val="100000"/>
              </a:lnSpc>
              <a:buNone/>
              <a:defRPr sz="1198" b="0">
                <a:solidFill>
                  <a:schemeClr val="tx1"/>
                </a:solidFill>
              </a:defRPr>
            </a:lvl1pPr>
            <a:lvl2pPr marL="221340" indent="0">
              <a:buNone/>
              <a:defRPr/>
            </a:lvl2pPr>
          </a:lstStyle>
          <a:p>
            <a:pPr lvl="0"/>
            <a:r>
              <a:rPr lang="en-US"/>
              <a:t>Click to edit Master text styles</a:t>
            </a:r>
          </a:p>
        </p:txBody>
      </p:sp>
      <p:sp>
        <p:nvSpPr>
          <p:cNvPr id="26" name="Text Placeholder 2">
            <a:extLst>
              <a:ext uri="{FF2B5EF4-FFF2-40B4-BE49-F238E27FC236}">
                <a16:creationId xmlns:a16="http://schemas.microsoft.com/office/drawing/2014/main" id="{3F7B68EB-95EE-1F7C-9976-02BCE6169910}"/>
              </a:ext>
            </a:extLst>
          </p:cNvPr>
          <p:cNvSpPr>
            <a:spLocks noGrp="1"/>
          </p:cNvSpPr>
          <p:nvPr>
            <p:ph type="body" sz="quarter" idx="43"/>
          </p:nvPr>
        </p:nvSpPr>
        <p:spPr>
          <a:xfrm>
            <a:off x="3890963" y="4787154"/>
            <a:ext cx="1824038" cy="274707"/>
          </a:xfrm>
          <a:prstGeom prst="rect">
            <a:avLst/>
          </a:prstGeom>
        </p:spPr>
        <p:txBody>
          <a:bodyPr>
            <a:noAutofit/>
          </a:bodyPr>
          <a:lstStyle>
            <a:lvl1pPr marL="0" indent="0" algn="ctr">
              <a:lnSpc>
                <a:spcPct val="100000"/>
              </a:lnSpc>
              <a:buNone/>
              <a:defRPr sz="1597" b="1">
                <a:solidFill>
                  <a:schemeClr val="tx1"/>
                </a:solidFill>
              </a:defRPr>
            </a:lvl1pPr>
            <a:lvl2pPr marL="221340" indent="0">
              <a:buNone/>
              <a:defRPr/>
            </a:lvl2pPr>
          </a:lstStyle>
          <a:p>
            <a:pPr lvl="0"/>
            <a:r>
              <a:rPr lang="en-US"/>
              <a:t>Click to edit Master text styles</a:t>
            </a:r>
          </a:p>
        </p:txBody>
      </p:sp>
      <p:sp>
        <p:nvSpPr>
          <p:cNvPr id="27" name="Text Placeholder 2">
            <a:extLst>
              <a:ext uri="{FF2B5EF4-FFF2-40B4-BE49-F238E27FC236}">
                <a16:creationId xmlns:a16="http://schemas.microsoft.com/office/drawing/2014/main" id="{A52AE42A-1E54-BFAD-D2B7-DE5764EADF37}"/>
              </a:ext>
            </a:extLst>
          </p:cNvPr>
          <p:cNvSpPr>
            <a:spLocks noGrp="1"/>
          </p:cNvSpPr>
          <p:nvPr>
            <p:ph type="body" sz="quarter" idx="44"/>
          </p:nvPr>
        </p:nvSpPr>
        <p:spPr>
          <a:xfrm>
            <a:off x="3890962" y="5156551"/>
            <a:ext cx="1824039" cy="274707"/>
          </a:xfrm>
          <a:prstGeom prst="rect">
            <a:avLst/>
          </a:prstGeom>
        </p:spPr>
        <p:txBody>
          <a:bodyPr>
            <a:noAutofit/>
          </a:bodyPr>
          <a:lstStyle>
            <a:lvl1pPr marL="0" indent="0" algn="ctr">
              <a:lnSpc>
                <a:spcPct val="100000"/>
              </a:lnSpc>
              <a:buNone/>
              <a:defRPr sz="1198" b="0">
                <a:solidFill>
                  <a:schemeClr val="tx1"/>
                </a:solidFill>
              </a:defRPr>
            </a:lvl1pPr>
            <a:lvl2pPr marL="221340" indent="0">
              <a:buNone/>
              <a:defRPr/>
            </a:lvl2pPr>
          </a:lstStyle>
          <a:p>
            <a:pPr lvl="0"/>
            <a:r>
              <a:rPr lang="en-US"/>
              <a:t>Click to edit Master text styles</a:t>
            </a:r>
          </a:p>
        </p:txBody>
      </p:sp>
      <p:sp>
        <p:nvSpPr>
          <p:cNvPr id="28" name="Text Placeholder 2">
            <a:extLst>
              <a:ext uri="{FF2B5EF4-FFF2-40B4-BE49-F238E27FC236}">
                <a16:creationId xmlns:a16="http://schemas.microsoft.com/office/drawing/2014/main" id="{2C6A58FA-4F47-6D80-2B15-67C848998738}"/>
              </a:ext>
            </a:extLst>
          </p:cNvPr>
          <p:cNvSpPr>
            <a:spLocks noGrp="1"/>
          </p:cNvSpPr>
          <p:nvPr>
            <p:ph type="body" sz="quarter" idx="45"/>
          </p:nvPr>
        </p:nvSpPr>
        <p:spPr>
          <a:xfrm>
            <a:off x="6015038" y="4771113"/>
            <a:ext cx="1824038" cy="274707"/>
          </a:xfrm>
          <a:prstGeom prst="rect">
            <a:avLst/>
          </a:prstGeom>
        </p:spPr>
        <p:txBody>
          <a:bodyPr>
            <a:noAutofit/>
          </a:bodyPr>
          <a:lstStyle>
            <a:lvl1pPr marL="0" indent="0" algn="ctr">
              <a:lnSpc>
                <a:spcPct val="100000"/>
              </a:lnSpc>
              <a:buNone/>
              <a:defRPr sz="1597" b="1">
                <a:solidFill>
                  <a:schemeClr val="tx1"/>
                </a:solidFill>
              </a:defRPr>
            </a:lvl1pPr>
            <a:lvl2pPr marL="221340" indent="0">
              <a:buNone/>
              <a:defRPr/>
            </a:lvl2pPr>
          </a:lstStyle>
          <a:p>
            <a:pPr lvl="0"/>
            <a:r>
              <a:rPr lang="en-US"/>
              <a:t>Click to edit Master text styles</a:t>
            </a:r>
          </a:p>
        </p:txBody>
      </p:sp>
      <p:sp>
        <p:nvSpPr>
          <p:cNvPr id="29" name="Text Placeholder 2">
            <a:extLst>
              <a:ext uri="{FF2B5EF4-FFF2-40B4-BE49-F238E27FC236}">
                <a16:creationId xmlns:a16="http://schemas.microsoft.com/office/drawing/2014/main" id="{D0FBAA3C-826E-0ECA-F6C1-1372ADDE42D3}"/>
              </a:ext>
            </a:extLst>
          </p:cNvPr>
          <p:cNvSpPr>
            <a:spLocks noGrp="1"/>
          </p:cNvSpPr>
          <p:nvPr>
            <p:ph type="body" sz="quarter" idx="46"/>
          </p:nvPr>
        </p:nvSpPr>
        <p:spPr>
          <a:xfrm>
            <a:off x="6015037" y="5140510"/>
            <a:ext cx="1824039" cy="274707"/>
          </a:xfrm>
          <a:prstGeom prst="rect">
            <a:avLst/>
          </a:prstGeom>
        </p:spPr>
        <p:txBody>
          <a:bodyPr>
            <a:noAutofit/>
          </a:bodyPr>
          <a:lstStyle>
            <a:lvl1pPr marL="0" indent="0" algn="ctr">
              <a:lnSpc>
                <a:spcPct val="100000"/>
              </a:lnSpc>
              <a:buNone/>
              <a:defRPr sz="1198" b="0">
                <a:solidFill>
                  <a:schemeClr val="tx1"/>
                </a:solidFill>
              </a:defRPr>
            </a:lvl1pPr>
            <a:lvl2pPr marL="221340" indent="0">
              <a:buNone/>
              <a:defRPr/>
            </a:lvl2pPr>
          </a:lstStyle>
          <a:p>
            <a:pPr lvl="0"/>
            <a:r>
              <a:rPr lang="en-US"/>
              <a:t>Click to edit Master text styles</a:t>
            </a:r>
          </a:p>
        </p:txBody>
      </p:sp>
      <p:sp>
        <p:nvSpPr>
          <p:cNvPr id="30" name="Text Placeholder 2">
            <a:extLst>
              <a:ext uri="{FF2B5EF4-FFF2-40B4-BE49-F238E27FC236}">
                <a16:creationId xmlns:a16="http://schemas.microsoft.com/office/drawing/2014/main" id="{59A5E832-C495-84AF-4B4B-9C19A58B1606}"/>
              </a:ext>
            </a:extLst>
          </p:cNvPr>
          <p:cNvSpPr>
            <a:spLocks noGrp="1"/>
          </p:cNvSpPr>
          <p:nvPr>
            <p:ph type="body" sz="quarter" idx="47"/>
          </p:nvPr>
        </p:nvSpPr>
        <p:spPr>
          <a:xfrm>
            <a:off x="8299424" y="4741945"/>
            <a:ext cx="1824038" cy="274707"/>
          </a:xfrm>
          <a:prstGeom prst="rect">
            <a:avLst/>
          </a:prstGeom>
        </p:spPr>
        <p:txBody>
          <a:bodyPr>
            <a:noAutofit/>
          </a:bodyPr>
          <a:lstStyle>
            <a:lvl1pPr marL="0" indent="0" algn="ctr">
              <a:lnSpc>
                <a:spcPct val="100000"/>
              </a:lnSpc>
              <a:buNone/>
              <a:defRPr sz="1597" b="1">
                <a:solidFill>
                  <a:schemeClr val="tx1"/>
                </a:solidFill>
              </a:defRPr>
            </a:lvl1pPr>
            <a:lvl2pPr marL="221340" indent="0">
              <a:buNone/>
              <a:defRPr/>
            </a:lvl2pPr>
          </a:lstStyle>
          <a:p>
            <a:pPr lvl="0"/>
            <a:r>
              <a:rPr lang="en-US"/>
              <a:t>Click to edit Master text styles</a:t>
            </a:r>
          </a:p>
        </p:txBody>
      </p:sp>
      <p:sp>
        <p:nvSpPr>
          <p:cNvPr id="31" name="Text Placeholder 2">
            <a:extLst>
              <a:ext uri="{FF2B5EF4-FFF2-40B4-BE49-F238E27FC236}">
                <a16:creationId xmlns:a16="http://schemas.microsoft.com/office/drawing/2014/main" id="{1657BA55-48A3-CA14-C110-B214DE9AA97E}"/>
              </a:ext>
            </a:extLst>
          </p:cNvPr>
          <p:cNvSpPr>
            <a:spLocks noGrp="1"/>
          </p:cNvSpPr>
          <p:nvPr>
            <p:ph type="body" sz="quarter" idx="48"/>
          </p:nvPr>
        </p:nvSpPr>
        <p:spPr>
          <a:xfrm>
            <a:off x="8299423" y="5111342"/>
            <a:ext cx="1824039" cy="274707"/>
          </a:xfrm>
          <a:prstGeom prst="rect">
            <a:avLst/>
          </a:prstGeom>
        </p:spPr>
        <p:txBody>
          <a:bodyPr>
            <a:noAutofit/>
          </a:bodyPr>
          <a:lstStyle>
            <a:lvl1pPr marL="0" indent="0" algn="ctr">
              <a:lnSpc>
                <a:spcPct val="100000"/>
              </a:lnSpc>
              <a:buNone/>
              <a:defRPr sz="1198" b="0">
                <a:solidFill>
                  <a:schemeClr val="tx1"/>
                </a:solidFill>
              </a:defRPr>
            </a:lvl1pPr>
            <a:lvl2pPr marL="221340" indent="0">
              <a:buNone/>
              <a:defRPr/>
            </a:lvl2pPr>
          </a:lstStyle>
          <a:p>
            <a:pPr lvl="0"/>
            <a:r>
              <a:rPr lang="en-US"/>
              <a:t>Click to edit Master text styles</a:t>
            </a:r>
          </a:p>
        </p:txBody>
      </p:sp>
      <p:pic>
        <p:nvPicPr>
          <p:cNvPr id="50" name="Picture 49" descr="A green triangle with a black background&#10;&#10;Description automatically generated with medium confidence">
            <a:extLst>
              <a:ext uri="{FF2B5EF4-FFF2-40B4-BE49-F238E27FC236}">
                <a16:creationId xmlns:a16="http://schemas.microsoft.com/office/drawing/2014/main" id="{51E14968-9F91-8645-7C1F-837FD0EED02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sp>
        <p:nvSpPr>
          <p:cNvPr id="2" name="Title 1">
            <a:extLst>
              <a:ext uri="{FF2B5EF4-FFF2-40B4-BE49-F238E27FC236}">
                <a16:creationId xmlns:a16="http://schemas.microsoft.com/office/drawing/2014/main" id="{4E8AB9C9-0C3D-98F4-5A5C-B62BAA4A60EB}"/>
              </a:ext>
            </a:extLst>
          </p:cNvPr>
          <p:cNvSpPr>
            <a:spLocks noGrp="1"/>
          </p:cNvSpPr>
          <p:nvPr>
            <p:ph type="title"/>
          </p:nvPr>
        </p:nvSpPr>
        <p:spPr>
          <a:xfrm>
            <a:off x="275936" y="403006"/>
            <a:ext cx="11410949" cy="520128"/>
          </a:xfrm>
          <a:prstGeom prst="rect">
            <a:avLst/>
          </a:prstGeom>
        </p:spPr>
        <p:txBody>
          <a:bodyPr>
            <a:noAutofit/>
          </a:bodyPr>
          <a:lstStyle>
            <a:lvl1pPr>
              <a:defRPr sz="3992">
                <a:solidFill>
                  <a:schemeClr val="tx1"/>
                </a:solidFill>
              </a:defRPr>
            </a:lvl1pPr>
          </a:lstStyle>
          <a:p>
            <a:r>
              <a:rPr lang="en-US"/>
              <a:t>Click to edit Master title style</a:t>
            </a:r>
          </a:p>
        </p:txBody>
      </p:sp>
      <p:cxnSp>
        <p:nvCxnSpPr>
          <p:cNvPr id="4" name="Straight Connector 3">
            <a:extLst>
              <a:ext uri="{FF2B5EF4-FFF2-40B4-BE49-F238E27FC236}">
                <a16:creationId xmlns:a16="http://schemas.microsoft.com/office/drawing/2014/main" id="{4A88A9AE-DEBB-E4C8-40B1-2B842360AB4C}"/>
              </a:ext>
            </a:extLst>
          </p:cNvPr>
          <p:cNvCxnSpPr>
            <a:cxnSpLocks/>
          </p:cNvCxnSpPr>
          <p:nvPr/>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3653C83F-2EBE-E80D-60F7-8B6ACCC5C9AE}"/>
              </a:ext>
            </a:extLst>
          </p:cNvPr>
          <p:cNvSpPr txBox="1">
            <a:spLocks/>
          </p:cNvSpPr>
          <p:nvPr/>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
        <p:nvSpPr>
          <p:cNvPr id="11" name="Online Image Placeholder 12">
            <a:extLst>
              <a:ext uri="{FF2B5EF4-FFF2-40B4-BE49-F238E27FC236}">
                <a16:creationId xmlns:a16="http://schemas.microsoft.com/office/drawing/2014/main" id="{D7F228BC-D12F-CA50-0705-E92E71B218A0}"/>
              </a:ext>
            </a:extLst>
          </p:cNvPr>
          <p:cNvSpPr>
            <a:spLocks noGrp="1"/>
          </p:cNvSpPr>
          <p:nvPr>
            <p:ph type="clipArt" sz="quarter" idx="25"/>
          </p:nvPr>
        </p:nvSpPr>
        <p:spPr>
          <a:xfrm>
            <a:off x="2180403" y="2816802"/>
            <a:ext cx="1001724" cy="682663"/>
          </a:xfrm>
        </p:spPr>
        <p:txBody>
          <a:bodyPr>
            <a:normAutofit/>
          </a:bodyPr>
          <a:lstStyle>
            <a:lvl1pPr marL="0" indent="0">
              <a:buNone/>
              <a:defRPr sz="1198"/>
            </a:lvl1pPr>
          </a:lstStyle>
          <a:p>
            <a:r>
              <a:rPr lang="en-US"/>
              <a:t>Click icon to add online image</a:t>
            </a:r>
            <a:endParaRPr lang="en-US" dirty="0"/>
          </a:p>
        </p:txBody>
      </p:sp>
      <p:sp>
        <p:nvSpPr>
          <p:cNvPr id="32" name="Online Image Placeholder 12">
            <a:extLst>
              <a:ext uri="{FF2B5EF4-FFF2-40B4-BE49-F238E27FC236}">
                <a16:creationId xmlns:a16="http://schemas.microsoft.com/office/drawing/2014/main" id="{62E752F3-AB57-6621-1089-0C0AFD6BB30F}"/>
              </a:ext>
            </a:extLst>
          </p:cNvPr>
          <p:cNvSpPr>
            <a:spLocks noGrp="1"/>
          </p:cNvSpPr>
          <p:nvPr>
            <p:ph type="clipArt" sz="quarter" idx="55"/>
          </p:nvPr>
        </p:nvSpPr>
        <p:spPr>
          <a:xfrm>
            <a:off x="4285746" y="2766050"/>
            <a:ext cx="1001724" cy="682663"/>
          </a:xfrm>
        </p:spPr>
        <p:txBody>
          <a:bodyPr>
            <a:normAutofit/>
          </a:bodyPr>
          <a:lstStyle>
            <a:lvl1pPr marL="0" indent="0">
              <a:buNone/>
              <a:defRPr sz="1198"/>
            </a:lvl1pPr>
          </a:lstStyle>
          <a:p>
            <a:r>
              <a:rPr lang="en-US"/>
              <a:t>Click icon to add online image</a:t>
            </a:r>
            <a:endParaRPr lang="en-US" dirty="0"/>
          </a:p>
        </p:txBody>
      </p:sp>
      <p:sp>
        <p:nvSpPr>
          <p:cNvPr id="33" name="Online Image Placeholder 12">
            <a:extLst>
              <a:ext uri="{FF2B5EF4-FFF2-40B4-BE49-F238E27FC236}">
                <a16:creationId xmlns:a16="http://schemas.microsoft.com/office/drawing/2014/main" id="{CD4045A7-CD8F-8C26-D7FE-1EC78DDD7BA4}"/>
              </a:ext>
            </a:extLst>
          </p:cNvPr>
          <p:cNvSpPr>
            <a:spLocks noGrp="1"/>
          </p:cNvSpPr>
          <p:nvPr>
            <p:ph type="clipArt" sz="quarter" idx="56"/>
          </p:nvPr>
        </p:nvSpPr>
        <p:spPr>
          <a:xfrm>
            <a:off x="6403886" y="2763476"/>
            <a:ext cx="1001724" cy="682663"/>
          </a:xfrm>
        </p:spPr>
        <p:txBody>
          <a:bodyPr>
            <a:normAutofit/>
          </a:bodyPr>
          <a:lstStyle>
            <a:lvl1pPr marL="0" indent="0">
              <a:buNone/>
              <a:defRPr sz="1198"/>
            </a:lvl1pPr>
          </a:lstStyle>
          <a:p>
            <a:r>
              <a:rPr lang="en-US"/>
              <a:t>Click icon to add online image</a:t>
            </a:r>
            <a:endParaRPr lang="en-US" dirty="0"/>
          </a:p>
        </p:txBody>
      </p:sp>
      <p:sp>
        <p:nvSpPr>
          <p:cNvPr id="34" name="Online Image Placeholder 12">
            <a:extLst>
              <a:ext uri="{FF2B5EF4-FFF2-40B4-BE49-F238E27FC236}">
                <a16:creationId xmlns:a16="http://schemas.microsoft.com/office/drawing/2014/main" id="{358E4645-F253-5070-6150-AD0D6BF54315}"/>
              </a:ext>
            </a:extLst>
          </p:cNvPr>
          <p:cNvSpPr>
            <a:spLocks noGrp="1"/>
          </p:cNvSpPr>
          <p:nvPr>
            <p:ph type="clipArt" sz="quarter" idx="57"/>
          </p:nvPr>
        </p:nvSpPr>
        <p:spPr>
          <a:xfrm>
            <a:off x="8509229" y="2712724"/>
            <a:ext cx="1001724" cy="682663"/>
          </a:xfrm>
        </p:spPr>
        <p:txBody>
          <a:bodyPr>
            <a:normAutofit/>
          </a:bodyPr>
          <a:lstStyle>
            <a:lvl1pPr marL="0" indent="0">
              <a:buNone/>
              <a:defRPr sz="1198"/>
            </a:lvl1pPr>
          </a:lstStyle>
          <a:p>
            <a:r>
              <a:rPr lang="en-US"/>
              <a:t>Click icon to add online image</a:t>
            </a:r>
            <a:endParaRPr lang="en-US" dirty="0"/>
          </a:p>
        </p:txBody>
      </p:sp>
    </p:spTree>
    <p:extLst>
      <p:ext uri="{BB962C8B-B14F-4D97-AF65-F5344CB8AC3E}">
        <p14:creationId xmlns:p14="http://schemas.microsoft.com/office/powerpoint/2010/main" val="2848054869"/>
      </p:ext>
    </p:extLst>
  </p:cSld>
  <p:clrMapOvr>
    <a:masterClrMapping/>
  </p:clrMapOvr>
  <p:extLst>
    <p:ext uri="{DCECCB84-F9BA-43D5-87BE-67443E8EF086}">
      <p15:sldGuideLst xmlns:p15="http://schemas.microsoft.com/office/powerpoint/2012/main">
        <p15:guide id="5" pos="7680">
          <p15:clr>
            <a:srgbClr val="FBAE40"/>
          </p15:clr>
        </p15:guide>
        <p15:guide id="6" orient="horz" pos="2688">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5 Categorie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9B8532-EB8E-6076-2660-4616F9823DAD}"/>
              </a:ext>
            </a:extLst>
          </p:cNvPr>
          <p:cNvSpPr/>
          <p:nvPr/>
        </p:nvSpPr>
        <p:spPr>
          <a:xfrm>
            <a:off x="493485" y="3388871"/>
            <a:ext cx="2631622" cy="553155"/>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aphicFrame>
        <p:nvGraphicFramePr>
          <p:cNvPr id="6" name="Content Placeholder 3" descr="Timeline Placeholder ">
            <a:extLst>
              <a:ext uri="{FF2B5EF4-FFF2-40B4-BE49-F238E27FC236}">
                <a16:creationId xmlns:a16="http://schemas.microsoft.com/office/drawing/2014/main" id="{F7BBC763-E362-65BF-02DE-9AC7EFC3C480}"/>
              </a:ext>
            </a:extLst>
          </p:cNvPr>
          <p:cNvGraphicFramePr>
            <a:graphicFrameLocks/>
          </p:cNvGraphicFramePr>
          <p:nvPr>
            <p:extLst>
              <p:ext uri="{D42A27DB-BD31-4B8C-83A1-F6EECF244321}">
                <p14:modId xmlns:p14="http://schemas.microsoft.com/office/powerpoint/2010/main" val="850998098"/>
              </p:ext>
            </p:extLst>
          </p:nvPr>
        </p:nvGraphicFramePr>
        <p:xfrm>
          <a:off x="850901" y="1317070"/>
          <a:ext cx="10125075" cy="48516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 Placeholder 2">
            <a:extLst>
              <a:ext uri="{FF2B5EF4-FFF2-40B4-BE49-F238E27FC236}">
                <a16:creationId xmlns:a16="http://schemas.microsoft.com/office/drawing/2014/main" id="{28DA5F01-D499-0493-7A0B-BF05064F5C52}"/>
              </a:ext>
            </a:extLst>
          </p:cNvPr>
          <p:cNvSpPr>
            <a:spLocks noGrp="1"/>
          </p:cNvSpPr>
          <p:nvPr>
            <p:ph type="body" sz="quarter" idx="18"/>
          </p:nvPr>
        </p:nvSpPr>
        <p:spPr>
          <a:xfrm>
            <a:off x="897277" y="2190388"/>
            <a:ext cx="1824038" cy="274707"/>
          </a:xfrm>
          <a:prstGeom prst="rect">
            <a:avLst/>
          </a:prstGeom>
        </p:spPr>
        <p:txBody>
          <a:bodyPr>
            <a:noAutofit/>
          </a:bodyPr>
          <a:lstStyle>
            <a:lvl1pPr marL="0" indent="0" algn="ctr">
              <a:lnSpc>
                <a:spcPct val="100000"/>
              </a:lnSpc>
              <a:buNone/>
              <a:defRPr sz="1597" b="0" cap="all" baseline="0">
                <a:solidFill>
                  <a:schemeClr val="tx1"/>
                </a:solidFill>
              </a:defRPr>
            </a:lvl1pPr>
            <a:lvl2pPr marL="221340" indent="0">
              <a:buNone/>
              <a:defRPr/>
            </a:lvl2pPr>
          </a:lstStyle>
          <a:p>
            <a:pPr lvl="0"/>
            <a:r>
              <a:rPr lang="en-US"/>
              <a:t>Click to edit Master text styles</a:t>
            </a:r>
          </a:p>
        </p:txBody>
      </p:sp>
      <p:sp>
        <p:nvSpPr>
          <p:cNvPr id="9" name="Text Placeholder 2">
            <a:extLst>
              <a:ext uri="{FF2B5EF4-FFF2-40B4-BE49-F238E27FC236}">
                <a16:creationId xmlns:a16="http://schemas.microsoft.com/office/drawing/2014/main" id="{7DA1BC44-8C2F-4D42-82FB-07AB38F339FE}"/>
              </a:ext>
            </a:extLst>
          </p:cNvPr>
          <p:cNvSpPr>
            <a:spLocks noGrp="1"/>
          </p:cNvSpPr>
          <p:nvPr>
            <p:ph type="body" sz="quarter" idx="42"/>
          </p:nvPr>
        </p:nvSpPr>
        <p:spPr>
          <a:xfrm>
            <a:off x="897277" y="2831376"/>
            <a:ext cx="1824039" cy="274707"/>
          </a:xfrm>
          <a:prstGeom prst="rect">
            <a:avLst/>
          </a:prstGeom>
        </p:spPr>
        <p:txBody>
          <a:bodyPr>
            <a:noAutofit/>
          </a:bodyPr>
          <a:lstStyle>
            <a:lvl1pPr marL="0" indent="0" algn="ctr">
              <a:lnSpc>
                <a:spcPct val="100000"/>
              </a:lnSpc>
              <a:buNone/>
              <a:defRPr sz="1198" b="0">
                <a:solidFill>
                  <a:schemeClr val="tx1"/>
                </a:solidFill>
              </a:defRPr>
            </a:lvl1pPr>
            <a:lvl2pPr marL="221340" indent="0">
              <a:buNone/>
              <a:defRPr/>
            </a:lvl2pPr>
          </a:lstStyle>
          <a:p>
            <a:pPr lvl="0"/>
            <a:r>
              <a:rPr lang="en-US"/>
              <a:t>Click to edit Master text styles</a:t>
            </a:r>
          </a:p>
        </p:txBody>
      </p:sp>
      <p:sp>
        <p:nvSpPr>
          <p:cNvPr id="11" name="Text Placeholder 2">
            <a:extLst>
              <a:ext uri="{FF2B5EF4-FFF2-40B4-BE49-F238E27FC236}">
                <a16:creationId xmlns:a16="http://schemas.microsoft.com/office/drawing/2014/main" id="{411E152A-9664-412C-51C5-C8DFCDC390AD}"/>
              </a:ext>
            </a:extLst>
          </p:cNvPr>
          <p:cNvSpPr>
            <a:spLocks noGrp="1"/>
          </p:cNvSpPr>
          <p:nvPr>
            <p:ph type="body" sz="quarter" idx="43"/>
          </p:nvPr>
        </p:nvSpPr>
        <p:spPr>
          <a:xfrm>
            <a:off x="2954677" y="2190388"/>
            <a:ext cx="1824038" cy="274707"/>
          </a:xfrm>
          <a:prstGeom prst="rect">
            <a:avLst/>
          </a:prstGeom>
        </p:spPr>
        <p:txBody>
          <a:bodyPr>
            <a:noAutofit/>
          </a:bodyPr>
          <a:lstStyle>
            <a:lvl1pPr marL="0" indent="0" algn="ctr">
              <a:lnSpc>
                <a:spcPct val="100000"/>
              </a:lnSpc>
              <a:buNone/>
              <a:defRPr sz="1597" b="0" cap="all" baseline="0">
                <a:solidFill>
                  <a:schemeClr val="tx1"/>
                </a:solidFill>
              </a:defRPr>
            </a:lvl1pPr>
            <a:lvl2pPr marL="221340" indent="0">
              <a:buNone/>
              <a:defRPr/>
            </a:lvl2pPr>
          </a:lstStyle>
          <a:p>
            <a:pPr lvl="0"/>
            <a:r>
              <a:rPr lang="en-US"/>
              <a:t>Click to edit Master text styles</a:t>
            </a:r>
          </a:p>
        </p:txBody>
      </p:sp>
      <p:sp>
        <p:nvSpPr>
          <p:cNvPr id="33" name="Text Placeholder 2">
            <a:extLst>
              <a:ext uri="{FF2B5EF4-FFF2-40B4-BE49-F238E27FC236}">
                <a16:creationId xmlns:a16="http://schemas.microsoft.com/office/drawing/2014/main" id="{0918CDEC-24FF-3C15-B020-D4EAEBA736F8}"/>
              </a:ext>
            </a:extLst>
          </p:cNvPr>
          <p:cNvSpPr>
            <a:spLocks noGrp="1"/>
          </p:cNvSpPr>
          <p:nvPr>
            <p:ph type="body" sz="quarter" idx="44"/>
          </p:nvPr>
        </p:nvSpPr>
        <p:spPr>
          <a:xfrm>
            <a:off x="2954676" y="2831376"/>
            <a:ext cx="1824039" cy="274707"/>
          </a:xfrm>
          <a:prstGeom prst="rect">
            <a:avLst/>
          </a:prstGeom>
        </p:spPr>
        <p:txBody>
          <a:bodyPr>
            <a:noAutofit/>
          </a:bodyPr>
          <a:lstStyle>
            <a:lvl1pPr marL="0" indent="0" algn="ctr">
              <a:lnSpc>
                <a:spcPct val="100000"/>
              </a:lnSpc>
              <a:buNone/>
              <a:defRPr sz="1198" b="0">
                <a:solidFill>
                  <a:schemeClr val="tx1"/>
                </a:solidFill>
              </a:defRPr>
            </a:lvl1pPr>
            <a:lvl2pPr marL="221340" indent="0">
              <a:buNone/>
              <a:defRPr/>
            </a:lvl2pPr>
          </a:lstStyle>
          <a:p>
            <a:pPr lvl="0"/>
            <a:r>
              <a:rPr lang="en-US"/>
              <a:t>Click to edit Master text styles</a:t>
            </a:r>
          </a:p>
        </p:txBody>
      </p:sp>
      <p:sp>
        <p:nvSpPr>
          <p:cNvPr id="35" name="Text Placeholder 2">
            <a:extLst>
              <a:ext uri="{FF2B5EF4-FFF2-40B4-BE49-F238E27FC236}">
                <a16:creationId xmlns:a16="http://schemas.microsoft.com/office/drawing/2014/main" id="{2975CD69-9223-73D8-3CE6-7C19B85168FB}"/>
              </a:ext>
            </a:extLst>
          </p:cNvPr>
          <p:cNvSpPr>
            <a:spLocks noGrp="1"/>
          </p:cNvSpPr>
          <p:nvPr>
            <p:ph type="body" sz="quarter" idx="45"/>
          </p:nvPr>
        </p:nvSpPr>
        <p:spPr>
          <a:xfrm>
            <a:off x="5012077" y="2190388"/>
            <a:ext cx="1824038" cy="274707"/>
          </a:xfrm>
          <a:prstGeom prst="rect">
            <a:avLst/>
          </a:prstGeom>
        </p:spPr>
        <p:txBody>
          <a:bodyPr>
            <a:noAutofit/>
          </a:bodyPr>
          <a:lstStyle>
            <a:lvl1pPr marL="0" indent="0" algn="ctr">
              <a:lnSpc>
                <a:spcPct val="100000"/>
              </a:lnSpc>
              <a:buNone/>
              <a:defRPr sz="1597" b="0" cap="all" baseline="0">
                <a:solidFill>
                  <a:schemeClr val="tx1"/>
                </a:solidFill>
              </a:defRPr>
            </a:lvl1pPr>
            <a:lvl2pPr marL="221340" indent="0">
              <a:buNone/>
              <a:defRPr/>
            </a:lvl2pPr>
          </a:lstStyle>
          <a:p>
            <a:pPr lvl="0"/>
            <a:r>
              <a:rPr lang="en-US"/>
              <a:t>Click to edit Master text styles</a:t>
            </a:r>
          </a:p>
        </p:txBody>
      </p:sp>
      <p:sp>
        <p:nvSpPr>
          <p:cNvPr id="36" name="Text Placeholder 2">
            <a:extLst>
              <a:ext uri="{FF2B5EF4-FFF2-40B4-BE49-F238E27FC236}">
                <a16:creationId xmlns:a16="http://schemas.microsoft.com/office/drawing/2014/main" id="{23E8B116-3DF4-C4B1-CB31-77AD62AF2666}"/>
              </a:ext>
            </a:extLst>
          </p:cNvPr>
          <p:cNvSpPr>
            <a:spLocks noGrp="1"/>
          </p:cNvSpPr>
          <p:nvPr>
            <p:ph type="body" sz="quarter" idx="46"/>
          </p:nvPr>
        </p:nvSpPr>
        <p:spPr>
          <a:xfrm>
            <a:off x="5012077" y="2831376"/>
            <a:ext cx="1824039" cy="274707"/>
          </a:xfrm>
          <a:prstGeom prst="rect">
            <a:avLst/>
          </a:prstGeom>
        </p:spPr>
        <p:txBody>
          <a:bodyPr>
            <a:noAutofit/>
          </a:bodyPr>
          <a:lstStyle>
            <a:lvl1pPr marL="0" indent="0" algn="ctr">
              <a:lnSpc>
                <a:spcPct val="100000"/>
              </a:lnSpc>
              <a:buNone/>
              <a:defRPr sz="1198" b="0">
                <a:solidFill>
                  <a:schemeClr val="tx1"/>
                </a:solidFill>
              </a:defRPr>
            </a:lvl1pPr>
            <a:lvl2pPr marL="221340" indent="0">
              <a:buNone/>
              <a:defRPr/>
            </a:lvl2pPr>
          </a:lstStyle>
          <a:p>
            <a:pPr lvl="0"/>
            <a:r>
              <a:rPr lang="en-US"/>
              <a:t>Click to edit Master text styles</a:t>
            </a:r>
          </a:p>
        </p:txBody>
      </p:sp>
      <p:sp>
        <p:nvSpPr>
          <p:cNvPr id="37" name="Text Placeholder 2">
            <a:extLst>
              <a:ext uri="{FF2B5EF4-FFF2-40B4-BE49-F238E27FC236}">
                <a16:creationId xmlns:a16="http://schemas.microsoft.com/office/drawing/2014/main" id="{483901D8-C85B-640C-E836-DEF38C30AC8B}"/>
              </a:ext>
            </a:extLst>
          </p:cNvPr>
          <p:cNvSpPr>
            <a:spLocks noGrp="1"/>
          </p:cNvSpPr>
          <p:nvPr>
            <p:ph type="body" sz="quarter" idx="47"/>
          </p:nvPr>
        </p:nvSpPr>
        <p:spPr>
          <a:xfrm>
            <a:off x="7082006" y="2190388"/>
            <a:ext cx="1824038" cy="274707"/>
          </a:xfrm>
          <a:prstGeom prst="rect">
            <a:avLst/>
          </a:prstGeom>
        </p:spPr>
        <p:txBody>
          <a:bodyPr>
            <a:noAutofit/>
          </a:bodyPr>
          <a:lstStyle>
            <a:lvl1pPr marL="0" indent="0" algn="ctr">
              <a:lnSpc>
                <a:spcPct val="100000"/>
              </a:lnSpc>
              <a:buNone/>
              <a:defRPr sz="1597" b="0" cap="all" baseline="0">
                <a:solidFill>
                  <a:schemeClr val="tx1"/>
                </a:solidFill>
              </a:defRPr>
            </a:lvl1pPr>
            <a:lvl2pPr marL="221340" indent="0">
              <a:buNone/>
              <a:defRPr/>
            </a:lvl2pPr>
          </a:lstStyle>
          <a:p>
            <a:pPr lvl="0"/>
            <a:r>
              <a:rPr lang="en-US"/>
              <a:t>Click to edit Master text styles</a:t>
            </a:r>
          </a:p>
        </p:txBody>
      </p:sp>
      <p:sp>
        <p:nvSpPr>
          <p:cNvPr id="38" name="Text Placeholder 2">
            <a:extLst>
              <a:ext uri="{FF2B5EF4-FFF2-40B4-BE49-F238E27FC236}">
                <a16:creationId xmlns:a16="http://schemas.microsoft.com/office/drawing/2014/main" id="{FAFFA90B-2F6D-E1DA-7AEF-41A8BF85EDE1}"/>
              </a:ext>
            </a:extLst>
          </p:cNvPr>
          <p:cNvSpPr>
            <a:spLocks noGrp="1"/>
          </p:cNvSpPr>
          <p:nvPr>
            <p:ph type="body" sz="quarter" idx="48"/>
          </p:nvPr>
        </p:nvSpPr>
        <p:spPr>
          <a:xfrm>
            <a:off x="7082006" y="2831376"/>
            <a:ext cx="1824039" cy="274707"/>
          </a:xfrm>
          <a:prstGeom prst="rect">
            <a:avLst/>
          </a:prstGeom>
        </p:spPr>
        <p:txBody>
          <a:bodyPr>
            <a:noAutofit/>
          </a:bodyPr>
          <a:lstStyle>
            <a:lvl1pPr marL="0" indent="0" algn="ctr">
              <a:lnSpc>
                <a:spcPct val="100000"/>
              </a:lnSpc>
              <a:buNone/>
              <a:defRPr sz="1198" b="0">
                <a:solidFill>
                  <a:schemeClr val="tx1"/>
                </a:solidFill>
              </a:defRPr>
            </a:lvl1pPr>
            <a:lvl2pPr marL="221340" indent="0">
              <a:buNone/>
              <a:defRPr/>
            </a:lvl2pPr>
          </a:lstStyle>
          <a:p>
            <a:pPr lvl="0"/>
            <a:r>
              <a:rPr lang="en-US"/>
              <a:t>Click to edit Master text styles</a:t>
            </a:r>
          </a:p>
        </p:txBody>
      </p:sp>
      <p:sp>
        <p:nvSpPr>
          <p:cNvPr id="39" name="Text Placeholder 2">
            <a:extLst>
              <a:ext uri="{FF2B5EF4-FFF2-40B4-BE49-F238E27FC236}">
                <a16:creationId xmlns:a16="http://schemas.microsoft.com/office/drawing/2014/main" id="{43330EB0-C4E7-BC2F-B16E-57932B2D65A3}"/>
              </a:ext>
            </a:extLst>
          </p:cNvPr>
          <p:cNvSpPr>
            <a:spLocks noGrp="1"/>
          </p:cNvSpPr>
          <p:nvPr>
            <p:ph type="body" sz="quarter" idx="49"/>
          </p:nvPr>
        </p:nvSpPr>
        <p:spPr>
          <a:xfrm>
            <a:off x="9151935" y="2190388"/>
            <a:ext cx="1824038" cy="274707"/>
          </a:xfrm>
          <a:prstGeom prst="rect">
            <a:avLst/>
          </a:prstGeom>
        </p:spPr>
        <p:txBody>
          <a:bodyPr>
            <a:noAutofit/>
          </a:bodyPr>
          <a:lstStyle>
            <a:lvl1pPr marL="0" indent="0" algn="ctr">
              <a:lnSpc>
                <a:spcPct val="100000"/>
              </a:lnSpc>
              <a:buNone/>
              <a:defRPr sz="1597" b="0" cap="all" baseline="0">
                <a:solidFill>
                  <a:schemeClr val="tx1"/>
                </a:solidFill>
              </a:defRPr>
            </a:lvl1pPr>
            <a:lvl2pPr marL="221340" indent="0">
              <a:buNone/>
              <a:defRPr/>
            </a:lvl2pPr>
          </a:lstStyle>
          <a:p>
            <a:pPr lvl="0"/>
            <a:r>
              <a:rPr lang="en-US"/>
              <a:t>Click to edit Master text styles</a:t>
            </a:r>
          </a:p>
        </p:txBody>
      </p:sp>
      <p:sp>
        <p:nvSpPr>
          <p:cNvPr id="40" name="Text Placeholder 2">
            <a:extLst>
              <a:ext uri="{FF2B5EF4-FFF2-40B4-BE49-F238E27FC236}">
                <a16:creationId xmlns:a16="http://schemas.microsoft.com/office/drawing/2014/main" id="{999E597F-4ABF-ADE6-80CE-F1E24BC8B907}"/>
              </a:ext>
            </a:extLst>
          </p:cNvPr>
          <p:cNvSpPr>
            <a:spLocks noGrp="1"/>
          </p:cNvSpPr>
          <p:nvPr>
            <p:ph type="body" sz="quarter" idx="50"/>
          </p:nvPr>
        </p:nvSpPr>
        <p:spPr>
          <a:xfrm>
            <a:off x="9151935" y="2831376"/>
            <a:ext cx="1824039" cy="274707"/>
          </a:xfrm>
          <a:prstGeom prst="rect">
            <a:avLst/>
          </a:prstGeom>
        </p:spPr>
        <p:txBody>
          <a:bodyPr>
            <a:noAutofit/>
          </a:bodyPr>
          <a:lstStyle>
            <a:lvl1pPr marL="0" indent="0" algn="ctr">
              <a:lnSpc>
                <a:spcPct val="100000"/>
              </a:lnSpc>
              <a:buNone/>
              <a:defRPr sz="1198" b="0">
                <a:solidFill>
                  <a:schemeClr val="tx1"/>
                </a:solidFill>
              </a:defRPr>
            </a:lvl1pPr>
            <a:lvl2pPr marL="221340" indent="0">
              <a:buNone/>
              <a:defRPr/>
            </a:lvl2pPr>
          </a:lstStyle>
          <a:p>
            <a:pPr lvl="0"/>
            <a:r>
              <a:rPr lang="en-US"/>
              <a:t>Click to edit Master text styles</a:t>
            </a:r>
          </a:p>
        </p:txBody>
      </p:sp>
      <p:pic>
        <p:nvPicPr>
          <p:cNvPr id="41" name="Picture 40" descr="A green triangle with a black background&#10;&#10;Description automatically generated with medium confidence">
            <a:extLst>
              <a:ext uri="{FF2B5EF4-FFF2-40B4-BE49-F238E27FC236}">
                <a16:creationId xmlns:a16="http://schemas.microsoft.com/office/drawing/2014/main" id="{8AF3C7BD-5C29-7B78-9BF8-C7914A39BA6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sp>
        <p:nvSpPr>
          <p:cNvPr id="2" name="Title 1">
            <a:extLst>
              <a:ext uri="{FF2B5EF4-FFF2-40B4-BE49-F238E27FC236}">
                <a16:creationId xmlns:a16="http://schemas.microsoft.com/office/drawing/2014/main" id="{479D7D8E-8317-964A-8D21-E54D6DEDCAE5}"/>
              </a:ext>
            </a:extLst>
          </p:cNvPr>
          <p:cNvSpPr>
            <a:spLocks noGrp="1"/>
          </p:cNvSpPr>
          <p:nvPr>
            <p:ph type="title"/>
          </p:nvPr>
        </p:nvSpPr>
        <p:spPr>
          <a:xfrm>
            <a:off x="266700" y="403006"/>
            <a:ext cx="11410949" cy="520128"/>
          </a:xfrm>
          <a:prstGeom prst="rect">
            <a:avLst/>
          </a:prstGeom>
        </p:spPr>
        <p:txBody>
          <a:bodyPr>
            <a:noAutofit/>
          </a:bodyPr>
          <a:lstStyle>
            <a:lvl1pPr>
              <a:defRPr sz="3992">
                <a:solidFill>
                  <a:schemeClr val="tx1"/>
                </a:solidFill>
              </a:defRPr>
            </a:lvl1pPr>
          </a:lstStyle>
          <a:p>
            <a:r>
              <a:rPr lang="en-US"/>
              <a:t>Click to edit Master title style</a:t>
            </a:r>
          </a:p>
        </p:txBody>
      </p:sp>
      <p:cxnSp>
        <p:nvCxnSpPr>
          <p:cNvPr id="4" name="Straight Connector 3">
            <a:extLst>
              <a:ext uri="{FF2B5EF4-FFF2-40B4-BE49-F238E27FC236}">
                <a16:creationId xmlns:a16="http://schemas.microsoft.com/office/drawing/2014/main" id="{24E2674A-6B75-73D2-7F27-0FB8FFB2C21E}"/>
              </a:ext>
            </a:extLst>
          </p:cNvPr>
          <p:cNvCxnSpPr>
            <a:cxnSpLocks/>
          </p:cNvCxnSpPr>
          <p:nvPr/>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06152559-A441-E887-8B2A-CED25CCAAE24}"/>
              </a:ext>
            </a:extLst>
          </p:cNvPr>
          <p:cNvSpPr txBox="1">
            <a:spLocks/>
          </p:cNvSpPr>
          <p:nvPr/>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graphicFrame>
        <p:nvGraphicFramePr>
          <p:cNvPr id="10" name="Content Placeholder 3" descr="Timeline Placeholder ">
            <a:extLst>
              <a:ext uri="{FF2B5EF4-FFF2-40B4-BE49-F238E27FC236}">
                <a16:creationId xmlns:a16="http://schemas.microsoft.com/office/drawing/2014/main" id="{C3717EC1-320C-2DDC-1A74-290A7641DE5A}"/>
              </a:ext>
            </a:extLst>
          </p:cNvPr>
          <p:cNvGraphicFramePr>
            <a:graphicFrameLocks/>
          </p:cNvGraphicFramePr>
          <p:nvPr userDrawn="1">
            <p:extLst>
              <p:ext uri="{D42A27DB-BD31-4B8C-83A1-F6EECF244321}">
                <p14:modId xmlns:p14="http://schemas.microsoft.com/office/powerpoint/2010/main" val="850998098"/>
              </p:ext>
            </p:extLst>
          </p:nvPr>
        </p:nvGraphicFramePr>
        <p:xfrm>
          <a:off x="850901" y="1317070"/>
          <a:ext cx="10125075" cy="485162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2" name="Picture 11" descr="A green triangle with a black background&#10;&#10;Description automatically generated with medium confidence">
            <a:extLst>
              <a:ext uri="{FF2B5EF4-FFF2-40B4-BE49-F238E27FC236}">
                <a16:creationId xmlns:a16="http://schemas.microsoft.com/office/drawing/2014/main" id="{89FF8E65-DC00-0035-3568-259453F3FE0A}"/>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cxnSp>
        <p:nvCxnSpPr>
          <p:cNvPr id="13" name="Straight Connector 12">
            <a:extLst>
              <a:ext uri="{FF2B5EF4-FFF2-40B4-BE49-F238E27FC236}">
                <a16:creationId xmlns:a16="http://schemas.microsoft.com/office/drawing/2014/main" id="{FE9CAA8E-30AD-A33E-EE5D-8DA375009AC2}"/>
              </a:ext>
            </a:extLst>
          </p:cNvPr>
          <p:cNvCxnSpPr>
            <a:cxnSpLocks/>
          </p:cNvCxnSpPr>
          <p:nvPr userDrawn="1"/>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14" name="Slide Number Placeholder 5">
            <a:extLst>
              <a:ext uri="{FF2B5EF4-FFF2-40B4-BE49-F238E27FC236}">
                <a16:creationId xmlns:a16="http://schemas.microsoft.com/office/drawing/2014/main" id="{281F9AC6-D530-52F7-3722-C5D57641CC00}"/>
              </a:ext>
            </a:extLst>
          </p:cNvPr>
          <p:cNvSpPr txBox="1">
            <a:spLocks/>
          </p:cNvSpPr>
          <p:nvPr userDrawn="1"/>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85652781"/>
      </p:ext>
    </p:extLst>
  </p:cSld>
  <p:clrMapOvr>
    <a:masterClrMapping/>
  </p:clrMapOvr>
  <p:extLst>
    <p:ext uri="{DCECCB84-F9BA-43D5-87BE-67443E8EF086}">
      <p15:sldGuideLst xmlns:p15="http://schemas.microsoft.com/office/powerpoint/2012/main">
        <p15:guide id="1" pos="768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6 Categories_a">
    <p:spTree>
      <p:nvGrpSpPr>
        <p:cNvPr id="1" name=""/>
        <p:cNvGrpSpPr/>
        <p:nvPr/>
      </p:nvGrpSpPr>
      <p:grpSpPr>
        <a:xfrm>
          <a:off x="0" y="0"/>
          <a:ext cx="0" cy="0"/>
          <a:chOff x="0" y="0"/>
          <a:chExt cx="0" cy="0"/>
        </a:xfrm>
      </p:grpSpPr>
      <p:sp>
        <p:nvSpPr>
          <p:cNvPr id="78" name="object 3">
            <a:extLst>
              <a:ext uri="{FF2B5EF4-FFF2-40B4-BE49-F238E27FC236}">
                <a16:creationId xmlns:a16="http://schemas.microsoft.com/office/drawing/2014/main" id="{72011E3F-D2F0-335C-C95A-26E890FEF706}"/>
              </a:ext>
            </a:extLst>
          </p:cNvPr>
          <p:cNvSpPr/>
          <p:nvPr/>
        </p:nvSpPr>
        <p:spPr>
          <a:xfrm>
            <a:off x="2267030" y="3459"/>
            <a:ext cx="9924966" cy="6841841"/>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25000"/>
            </a:srgbClr>
          </a:solidFill>
        </p:spPr>
        <p:txBody>
          <a:bodyPr wrap="square" lIns="0" tIns="0" rIns="0" bIns="0" rtlCol="0"/>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sz="98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object 3">
            <a:extLst>
              <a:ext uri="{FF2B5EF4-FFF2-40B4-BE49-F238E27FC236}">
                <a16:creationId xmlns:a16="http://schemas.microsoft.com/office/drawing/2014/main" id="{6F996978-081D-94BC-46FC-324ECD1F7DF2}"/>
              </a:ext>
            </a:extLst>
          </p:cNvPr>
          <p:cNvSpPr/>
          <p:nvPr/>
        </p:nvSpPr>
        <p:spPr>
          <a:xfrm>
            <a:off x="1604513" y="4399256"/>
            <a:ext cx="4251683" cy="1141806"/>
          </a:xfrm>
          <a:custGeom>
            <a:avLst/>
            <a:gdLst/>
            <a:ahLst/>
            <a:cxnLst/>
            <a:rect l="l" t="t" r="r" b="b"/>
            <a:pathLst>
              <a:path w="7790815" h="2096134">
                <a:moveTo>
                  <a:pt x="7647097" y="0"/>
                </a:moveTo>
                <a:lnTo>
                  <a:pt x="143600" y="0"/>
                </a:lnTo>
                <a:lnTo>
                  <a:pt x="98213" y="7319"/>
                </a:lnTo>
                <a:lnTo>
                  <a:pt x="58794" y="27701"/>
                </a:lnTo>
                <a:lnTo>
                  <a:pt x="27708" y="58783"/>
                </a:lnTo>
                <a:lnTo>
                  <a:pt x="7321" y="98204"/>
                </a:lnTo>
                <a:lnTo>
                  <a:pt x="0" y="143600"/>
                </a:lnTo>
                <a:lnTo>
                  <a:pt x="0" y="1951928"/>
                </a:lnTo>
                <a:lnTo>
                  <a:pt x="7321" y="1997315"/>
                </a:lnTo>
                <a:lnTo>
                  <a:pt x="27708" y="2036735"/>
                </a:lnTo>
                <a:lnTo>
                  <a:pt x="58794" y="2067821"/>
                </a:lnTo>
                <a:lnTo>
                  <a:pt x="98213" y="2088208"/>
                </a:lnTo>
                <a:lnTo>
                  <a:pt x="143600" y="2095529"/>
                </a:lnTo>
                <a:lnTo>
                  <a:pt x="7647097" y="2095529"/>
                </a:lnTo>
                <a:lnTo>
                  <a:pt x="7692484" y="2088208"/>
                </a:lnTo>
                <a:lnTo>
                  <a:pt x="7731903" y="2067821"/>
                </a:lnTo>
                <a:lnTo>
                  <a:pt x="7762989" y="2036735"/>
                </a:lnTo>
                <a:lnTo>
                  <a:pt x="7783376" y="1997315"/>
                </a:lnTo>
                <a:lnTo>
                  <a:pt x="7790697" y="1951928"/>
                </a:lnTo>
                <a:lnTo>
                  <a:pt x="7790697" y="143600"/>
                </a:lnTo>
                <a:lnTo>
                  <a:pt x="7783376" y="98204"/>
                </a:lnTo>
                <a:lnTo>
                  <a:pt x="7762989" y="58783"/>
                </a:lnTo>
                <a:lnTo>
                  <a:pt x="7731903" y="27701"/>
                </a:lnTo>
                <a:lnTo>
                  <a:pt x="7692484" y="7319"/>
                </a:lnTo>
                <a:lnTo>
                  <a:pt x="7647097" y="0"/>
                </a:lnTo>
                <a:close/>
              </a:path>
            </a:pathLst>
          </a:custGeom>
          <a:solidFill>
            <a:schemeClr val="accent3">
              <a:alpha val="70000"/>
            </a:schemeClr>
          </a:solidFill>
          <a:ln>
            <a:noFill/>
          </a:ln>
        </p:spPr>
        <p:txBody>
          <a:bodyPr wrap="square" lIns="0" tIns="0" rIns="0" bIns="0" rtlCol="0"/>
          <a:lstStyle/>
          <a:p>
            <a:pPr marL="0" marR="0" lvl="0" indent="0" algn="l" defTabSz="498040" rtl="0" eaLnBrk="1" fontAlgn="auto" latinLnBrk="0" hangingPunct="1">
              <a:lnSpc>
                <a:spcPct val="100000"/>
              </a:lnSpc>
              <a:spcBef>
                <a:spcPts val="0"/>
              </a:spcBef>
              <a:spcAft>
                <a:spcPts val="0"/>
              </a:spcAft>
              <a:buClrTx/>
              <a:buSzTx/>
              <a:buFontTx/>
              <a:buNone/>
              <a:tabLst/>
              <a:defRPr/>
            </a:pPr>
            <a:endParaRPr kumimoji="0" sz="980"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4" name="object 6">
            <a:extLst>
              <a:ext uri="{FF2B5EF4-FFF2-40B4-BE49-F238E27FC236}">
                <a16:creationId xmlns:a16="http://schemas.microsoft.com/office/drawing/2014/main" id="{AA7C08D4-28D8-25E5-71C7-A9C91EC9EC25}"/>
              </a:ext>
            </a:extLst>
          </p:cNvPr>
          <p:cNvSpPr/>
          <p:nvPr/>
        </p:nvSpPr>
        <p:spPr>
          <a:xfrm>
            <a:off x="1604513" y="1846902"/>
            <a:ext cx="4251683" cy="1141806"/>
          </a:xfrm>
          <a:custGeom>
            <a:avLst/>
            <a:gdLst/>
            <a:ahLst/>
            <a:cxnLst/>
            <a:rect l="l" t="t" r="r" b="b"/>
            <a:pathLst>
              <a:path w="7790815" h="2096135">
                <a:moveTo>
                  <a:pt x="7647097" y="0"/>
                </a:moveTo>
                <a:lnTo>
                  <a:pt x="143600" y="0"/>
                </a:lnTo>
                <a:lnTo>
                  <a:pt x="98213" y="7319"/>
                </a:lnTo>
                <a:lnTo>
                  <a:pt x="58794" y="27701"/>
                </a:lnTo>
                <a:lnTo>
                  <a:pt x="27708" y="58783"/>
                </a:lnTo>
                <a:lnTo>
                  <a:pt x="7321" y="98204"/>
                </a:lnTo>
                <a:lnTo>
                  <a:pt x="0" y="143600"/>
                </a:lnTo>
                <a:lnTo>
                  <a:pt x="0" y="1951928"/>
                </a:lnTo>
                <a:lnTo>
                  <a:pt x="7321" y="1997315"/>
                </a:lnTo>
                <a:lnTo>
                  <a:pt x="27708" y="2036735"/>
                </a:lnTo>
                <a:lnTo>
                  <a:pt x="58794" y="2067821"/>
                </a:lnTo>
                <a:lnTo>
                  <a:pt x="98213" y="2088208"/>
                </a:lnTo>
                <a:lnTo>
                  <a:pt x="143600" y="2095529"/>
                </a:lnTo>
                <a:lnTo>
                  <a:pt x="7647097" y="2095529"/>
                </a:lnTo>
                <a:lnTo>
                  <a:pt x="7692484" y="2088208"/>
                </a:lnTo>
                <a:lnTo>
                  <a:pt x="7731903" y="2067821"/>
                </a:lnTo>
                <a:lnTo>
                  <a:pt x="7762989" y="2036735"/>
                </a:lnTo>
                <a:lnTo>
                  <a:pt x="7783376" y="1997315"/>
                </a:lnTo>
                <a:lnTo>
                  <a:pt x="7790697" y="1951928"/>
                </a:lnTo>
                <a:lnTo>
                  <a:pt x="7790697" y="143600"/>
                </a:lnTo>
                <a:lnTo>
                  <a:pt x="7783376" y="98204"/>
                </a:lnTo>
                <a:lnTo>
                  <a:pt x="7762989" y="58783"/>
                </a:lnTo>
                <a:lnTo>
                  <a:pt x="7731903" y="27701"/>
                </a:lnTo>
                <a:lnTo>
                  <a:pt x="7692484" y="7319"/>
                </a:lnTo>
                <a:lnTo>
                  <a:pt x="7647097" y="0"/>
                </a:lnTo>
                <a:close/>
              </a:path>
            </a:pathLst>
          </a:custGeom>
          <a:solidFill>
            <a:schemeClr val="accent3">
              <a:alpha val="70000"/>
            </a:schemeClr>
          </a:solidFill>
        </p:spPr>
        <p:txBody>
          <a:bodyPr wrap="square" lIns="0" tIns="0" rIns="0" bIns="0" rtlCol="0"/>
          <a:lstStyle/>
          <a:p>
            <a:pPr marL="0" marR="0" lvl="0" indent="0" algn="l" defTabSz="498040" rtl="0" eaLnBrk="1" fontAlgn="auto" latinLnBrk="0" hangingPunct="1">
              <a:lnSpc>
                <a:spcPct val="100000"/>
              </a:lnSpc>
              <a:spcBef>
                <a:spcPts val="0"/>
              </a:spcBef>
              <a:spcAft>
                <a:spcPts val="0"/>
              </a:spcAft>
              <a:buClrTx/>
              <a:buSzTx/>
              <a:buFontTx/>
              <a:buNone/>
              <a:tabLst/>
              <a:defRPr/>
            </a:pPr>
            <a:endParaRPr kumimoji="0" sz="980"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5" name="object 22">
            <a:extLst>
              <a:ext uri="{FF2B5EF4-FFF2-40B4-BE49-F238E27FC236}">
                <a16:creationId xmlns:a16="http://schemas.microsoft.com/office/drawing/2014/main" id="{60F01C7D-7164-22CE-EE26-A5C60292529B}"/>
              </a:ext>
            </a:extLst>
          </p:cNvPr>
          <p:cNvSpPr/>
          <p:nvPr/>
        </p:nvSpPr>
        <p:spPr>
          <a:xfrm>
            <a:off x="1604513" y="3124530"/>
            <a:ext cx="4251683" cy="1141806"/>
          </a:xfrm>
          <a:custGeom>
            <a:avLst/>
            <a:gdLst/>
            <a:ahLst/>
            <a:cxnLst/>
            <a:rect l="l" t="t" r="r" b="b"/>
            <a:pathLst>
              <a:path w="7790815" h="2096134">
                <a:moveTo>
                  <a:pt x="7647097" y="0"/>
                </a:moveTo>
                <a:lnTo>
                  <a:pt x="143600" y="0"/>
                </a:lnTo>
                <a:lnTo>
                  <a:pt x="98213" y="7319"/>
                </a:lnTo>
                <a:lnTo>
                  <a:pt x="58794" y="27701"/>
                </a:lnTo>
                <a:lnTo>
                  <a:pt x="27708" y="58783"/>
                </a:lnTo>
                <a:lnTo>
                  <a:pt x="7321" y="98204"/>
                </a:lnTo>
                <a:lnTo>
                  <a:pt x="0" y="143600"/>
                </a:lnTo>
                <a:lnTo>
                  <a:pt x="0" y="1951928"/>
                </a:lnTo>
                <a:lnTo>
                  <a:pt x="7321" y="1997315"/>
                </a:lnTo>
                <a:lnTo>
                  <a:pt x="27708" y="2036735"/>
                </a:lnTo>
                <a:lnTo>
                  <a:pt x="58794" y="2067821"/>
                </a:lnTo>
                <a:lnTo>
                  <a:pt x="98213" y="2088208"/>
                </a:lnTo>
                <a:lnTo>
                  <a:pt x="143600" y="2095529"/>
                </a:lnTo>
                <a:lnTo>
                  <a:pt x="7647097" y="2095529"/>
                </a:lnTo>
                <a:lnTo>
                  <a:pt x="7692484" y="2088208"/>
                </a:lnTo>
                <a:lnTo>
                  <a:pt x="7731903" y="2067821"/>
                </a:lnTo>
                <a:lnTo>
                  <a:pt x="7762989" y="2036735"/>
                </a:lnTo>
                <a:lnTo>
                  <a:pt x="7783376" y="1997315"/>
                </a:lnTo>
                <a:lnTo>
                  <a:pt x="7790697" y="1951928"/>
                </a:lnTo>
                <a:lnTo>
                  <a:pt x="7790697" y="143600"/>
                </a:lnTo>
                <a:lnTo>
                  <a:pt x="7783376" y="98204"/>
                </a:lnTo>
                <a:lnTo>
                  <a:pt x="7762989" y="58783"/>
                </a:lnTo>
                <a:lnTo>
                  <a:pt x="7731903" y="27701"/>
                </a:lnTo>
                <a:lnTo>
                  <a:pt x="7692484" y="7319"/>
                </a:lnTo>
                <a:lnTo>
                  <a:pt x="7647097" y="0"/>
                </a:lnTo>
                <a:close/>
              </a:path>
            </a:pathLst>
          </a:custGeom>
          <a:solidFill>
            <a:schemeClr val="accent3">
              <a:alpha val="70000"/>
            </a:schemeClr>
          </a:solidFill>
        </p:spPr>
        <p:txBody>
          <a:bodyPr wrap="square" lIns="0" tIns="0" rIns="0" bIns="0" rtlCol="0"/>
          <a:lstStyle/>
          <a:p>
            <a:pPr marL="0" marR="0" lvl="0" indent="0" algn="l" defTabSz="498040" rtl="0" eaLnBrk="1" fontAlgn="auto" latinLnBrk="0" hangingPunct="1">
              <a:lnSpc>
                <a:spcPct val="100000"/>
              </a:lnSpc>
              <a:spcBef>
                <a:spcPts val="0"/>
              </a:spcBef>
              <a:spcAft>
                <a:spcPts val="0"/>
              </a:spcAft>
              <a:buClrTx/>
              <a:buSzTx/>
              <a:buFontTx/>
              <a:buNone/>
              <a:tabLst/>
              <a:defRPr/>
            </a:pPr>
            <a:endParaRPr kumimoji="0" sz="980"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12" name="object 20">
            <a:extLst>
              <a:ext uri="{FF2B5EF4-FFF2-40B4-BE49-F238E27FC236}">
                <a16:creationId xmlns:a16="http://schemas.microsoft.com/office/drawing/2014/main" id="{46DB1358-7611-1FEA-8558-FC3C7A24532C}"/>
              </a:ext>
            </a:extLst>
          </p:cNvPr>
          <p:cNvSpPr/>
          <p:nvPr/>
        </p:nvSpPr>
        <p:spPr>
          <a:xfrm>
            <a:off x="3318795" y="4516958"/>
            <a:ext cx="0" cy="906250"/>
          </a:xfrm>
          <a:custGeom>
            <a:avLst/>
            <a:gdLst/>
            <a:ahLst/>
            <a:cxnLst/>
            <a:rect l="l" t="t" r="r" b="b"/>
            <a:pathLst>
              <a:path h="1663700">
                <a:moveTo>
                  <a:pt x="0" y="0"/>
                </a:moveTo>
                <a:lnTo>
                  <a:pt x="0" y="1663374"/>
                </a:lnTo>
              </a:path>
            </a:pathLst>
          </a:custGeom>
          <a:ln w="11966">
            <a:solidFill>
              <a:srgbClr val="042126"/>
            </a:solidFill>
          </a:ln>
        </p:spPr>
        <p:txBody>
          <a:bodyPr wrap="square" lIns="0" tIns="0" rIns="0" bIns="0" rtlCol="0"/>
          <a:lstStyle/>
          <a:p>
            <a:pPr marL="0" marR="0" lvl="0" indent="0" algn="l" defTabSz="498040" rtl="0" eaLnBrk="1" fontAlgn="auto" latinLnBrk="0" hangingPunct="1">
              <a:lnSpc>
                <a:spcPct val="100000"/>
              </a:lnSpc>
              <a:spcBef>
                <a:spcPts val="0"/>
              </a:spcBef>
              <a:spcAft>
                <a:spcPts val="0"/>
              </a:spcAft>
              <a:buClrTx/>
              <a:buSzTx/>
              <a:buFontTx/>
              <a:buNone/>
              <a:tabLst/>
              <a:defRPr/>
            </a:pPr>
            <a:endParaRPr kumimoji="0" sz="980"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15" name="object 31">
            <a:extLst>
              <a:ext uri="{FF2B5EF4-FFF2-40B4-BE49-F238E27FC236}">
                <a16:creationId xmlns:a16="http://schemas.microsoft.com/office/drawing/2014/main" id="{1F0FD45B-6996-68E8-96B6-B7938A20E84F}"/>
              </a:ext>
            </a:extLst>
          </p:cNvPr>
          <p:cNvSpPr/>
          <p:nvPr/>
        </p:nvSpPr>
        <p:spPr>
          <a:xfrm>
            <a:off x="3318795" y="3242227"/>
            <a:ext cx="0" cy="906250"/>
          </a:xfrm>
          <a:custGeom>
            <a:avLst/>
            <a:gdLst/>
            <a:ahLst/>
            <a:cxnLst/>
            <a:rect l="l" t="t" r="r" b="b"/>
            <a:pathLst>
              <a:path h="1663700">
                <a:moveTo>
                  <a:pt x="0" y="0"/>
                </a:moveTo>
                <a:lnTo>
                  <a:pt x="0" y="1663374"/>
                </a:lnTo>
              </a:path>
            </a:pathLst>
          </a:custGeom>
          <a:ln w="11966">
            <a:solidFill>
              <a:srgbClr val="042126"/>
            </a:solidFill>
          </a:ln>
        </p:spPr>
        <p:txBody>
          <a:bodyPr wrap="square" lIns="0" tIns="0" rIns="0" bIns="0" rtlCol="0"/>
          <a:lstStyle/>
          <a:p>
            <a:pPr marL="0" marR="0" lvl="0" indent="0" algn="l" defTabSz="498040" rtl="0" eaLnBrk="1" fontAlgn="auto" latinLnBrk="0" hangingPunct="1">
              <a:lnSpc>
                <a:spcPct val="100000"/>
              </a:lnSpc>
              <a:spcBef>
                <a:spcPts val="0"/>
              </a:spcBef>
              <a:spcAft>
                <a:spcPts val="0"/>
              </a:spcAft>
              <a:buClrTx/>
              <a:buSzTx/>
              <a:buFontTx/>
              <a:buNone/>
              <a:tabLst/>
              <a:defRPr/>
            </a:pPr>
            <a:endParaRPr kumimoji="0" sz="980"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17" name="object 33">
            <a:extLst>
              <a:ext uri="{FF2B5EF4-FFF2-40B4-BE49-F238E27FC236}">
                <a16:creationId xmlns:a16="http://schemas.microsoft.com/office/drawing/2014/main" id="{181DEE8F-9CB1-E822-76BE-2B185538DFE9}"/>
              </a:ext>
            </a:extLst>
          </p:cNvPr>
          <p:cNvSpPr/>
          <p:nvPr/>
        </p:nvSpPr>
        <p:spPr>
          <a:xfrm>
            <a:off x="3318796" y="1964599"/>
            <a:ext cx="0" cy="906250"/>
          </a:xfrm>
          <a:custGeom>
            <a:avLst/>
            <a:gdLst/>
            <a:ahLst/>
            <a:cxnLst/>
            <a:rect l="l" t="t" r="r" b="b"/>
            <a:pathLst>
              <a:path h="1663700">
                <a:moveTo>
                  <a:pt x="0" y="0"/>
                </a:moveTo>
                <a:lnTo>
                  <a:pt x="0" y="1663374"/>
                </a:lnTo>
              </a:path>
            </a:pathLst>
          </a:custGeom>
          <a:ln w="11966">
            <a:solidFill>
              <a:srgbClr val="042126"/>
            </a:solidFill>
          </a:ln>
        </p:spPr>
        <p:txBody>
          <a:bodyPr wrap="square" lIns="0" tIns="0" rIns="0" bIns="0" rtlCol="0"/>
          <a:lstStyle/>
          <a:p>
            <a:pPr marL="0" marR="0" lvl="0" indent="0" algn="l" defTabSz="498040" rtl="0" eaLnBrk="1" fontAlgn="auto" latinLnBrk="0" hangingPunct="1">
              <a:lnSpc>
                <a:spcPct val="100000"/>
              </a:lnSpc>
              <a:spcBef>
                <a:spcPts val="0"/>
              </a:spcBef>
              <a:spcAft>
                <a:spcPts val="0"/>
              </a:spcAft>
              <a:buClrTx/>
              <a:buSzTx/>
              <a:buFontTx/>
              <a:buNone/>
              <a:tabLst/>
              <a:defRPr/>
            </a:pPr>
            <a:endParaRPr kumimoji="0" sz="980"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21" name="Oval 20">
            <a:extLst>
              <a:ext uri="{FF2B5EF4-FFF2-40B4-BE49-F238E27FC236}">
                <a16:creationId xmlns:a16="http://schemas.microsoft.com/office/drawing/2014/main" id="{E57D5D84-8EFA-4A2D-735A-828D653A01E8}"/>
              </a:ext>
            </a:extLst>
          </p:cNvPr>
          <p:cNvSpPr>
            <a:spLocks noChangeAspect="1"/>
          </p:cNvSpPr>
          <p:nvPr/>
        </p:nvSpPr>
        <p:spPr>
          <a:xfrm>
            <a:off x="1069074" y="2007069"/>
            <a:ext cx="798425" cy="796946"/>
          </a:xfrm>
          <a:prstGeom prst="ellipse">
            <a:avLst/>
          </a:prstGeom>
          <a:solidFill>
            <a:schemeClr val="tx2"/>
          </a:solidFill>
          <a:ln>
            <a:noFill/>
          </a:ln>
          <a:effectLst>
            <a:outerShdw blurRad="114300" dist="38100" dir="3600000" sx="102000" sy="102000" algn="tl" rotWithShape="0">
              <a:prstClr val="black">
                <a:alpha val="34172"/>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98040" rtl="0" eaLnBrk="1" fontAlgn="auto" latinLnBrk="0" hangingPunct="1">
              <a:lnSpc>
                <a:spcPct val="100000"/>
              </a:lnSpc>
              <a:spcBef>
                <a:spcPts val="0"/>
              </a:spcBef>
              <a:spcAft>
                <a:spcPts val="0"/>
              </a:spcAft>
              <a:buClrTx/>
              <a:buSzTx/>
              <a:buFontTx/>
              <a:buNone/>
              <a:tabLst/>
              <a:defRPr/>
            </a:pPr>
            <a:endParaRPr kumimoji="0" lang="en-US" sz="98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4" name="Oval 23">
            <a:extLst>
              <a:ext uri="{FF2B5EF4-FFF2-40B4-BE49-F238E27FC236}">
                <a16:creationId xmlns:a16="http://schemas.microsoft.com/office/drawing/2014/main" id="{492BC769-7F49-76C2-BBBF-28DC48916A4E}"/>
              </a:ext>
            </a:extLst>
          </p:cNvPr>
          <p:cNvSpPr>
            <a:spLocks noChangeAspect="1"/>
          </p:cNvSpPr>
          <p:nvPr/>
        </p:nvSpPr>
        <p:spPr>
          <a:xfrm>
            <a:off x="1069074" y="3324805"/>
            <a:ext cx="798425" cy="796946"/>
          </a:xfrm>
          <a:prstGeom prst="ellipse">
            <a:avLst/>
          </a:prstGeom>
          <a:solidFill>
            <a:schemeClr val="tx2"/>
          </a:solidFill>
          <a:ln>
            <a:noFill/>
          </a:ln>
          <a:effectLst>
            <a:outerShdw blurRad="114300" dist="38100" dir="3600000" sx="102000" sy="102000" algn="tl" rotWithShape="0">
              <a:prstClr val="black">
                <a:alpha val="34172"/>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98040" rtl="0" eaLnBrk="1" fontAlgn="auto" latinLnBrk="0" hangingPunct="1">
              <a:lnSpc>
                <a:spcPct val="100000"/>
              </a:lnSpc>
              <a:spcBef>
                <a:spcPts val="0"/>
              </a:spcBef>
              <a:spcAft>
                <a:spcPts val="0"/>
              </a:spcAft>
              <a:buClrTx/>
              <a:buSzTx/>
              <a:buFontTx/>
              <a:buNone/>
              <a:tabLst/>
              <a:defRPr/>
            </a:pPr>
            <a:endParaRPr kumimoji="0" lang="en-US" sz="98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7" name="Oval 26">
            <a:extLst>
              <a:ext uri="{FF2B5EF4-FFF2-40B4-BE49-F238E27FC236}">
                <a16:creationId xmlns:a16="http://schemas.microsoft.com/office/drawing/2014/main" id="{C3B56DD6-477D-CA5F-59D0-D781673C97FD}"/>
              </a:ext>
            </a:extLst>
          </p:cNvPr>
          <p:cNvSpPr>
            <a:spLocks noChangeAspect="1"/>
          </p:cNvSpPr>
          <p:nvPr/>
        </p:nvSpPr>
        <p:spPr>
          <a:xfrm>
            <a:off x="1069074" y="4585797"/>
            <a:ext cx="798425" cy="796946"/>
          </a:xfrm>
          <a:prstGeom prst="ellipse">
            <a:avLst/>
          </a:prstGeom>
          <a:solidFill>
            <a:schemeClr val="tx2"/>
          </a:solidFill>
          <a:ln>
            <a:noFill/>
          </a:ln>
          <a:effectLst>
            <a:outerShdw blurRad="114300" dist="38100" dir="3600000" sx="102000" sy="102000" algn="tl" rotWithShape="0">
              <a:prstClr val="black">
                <a:alpha val="34172"/>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98040" rtl="0" eaLnBrk="1" fontAlgn="auto" latinLnBrk="0" hangingPunct="1">
              <a:lnSpc>
                <a:spcPct val="100000"/>
              </a:lnSpc>
              <a:spcBef>
                <a:spcPts val="0"/>
              </a:spcBef>
              <a:spcAft>
                <a:spcPts val="0"/>
              </a:spcAft>
              <a:buClrTx/>
              <a:buSzTx/>
              <a:buFontTx/>
              <a:buNone/>
              <a:tabLst/>
              <a:defRPr/>
            </a:pPr>
            <a:endParaRPr kumimoji="0" lang="en-US" sz="98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nvGrpSpPr>
          <p:cNvPr id="29" name="Group 28">
            <a:extLst>
              <a:ext uri="{FF2B5EF4-FFF2-40B4-BE49-F238E27FC236}">
                <a16:creationId xmlns:a16="http://schemas.microsoft.com/office/drawing/2014/main" id="{35F11B15-8329-577E-4227-FD2CDA0DF3D5}"/>
              </a:ext>
            </a:extLst>
          </p:cNvPr>
          <p:cNvGrpSpPr/>
          <p:nvPr/>
        </p:nvGrpSpPr>
        <p:grpSpPr>
          <a:xfrm>
            <a:off x="6185219" y="1846903"/>
            <a:ext cx="4743148" cy="3694159"/>
            <a:chOff x="6185563" y="1850329"/>
            <a:chExt cx="4743148" cy="3701013"/>
          </a:xfrm>
        </p:grpSpPr>
        <p:sp>
          <p:nvSpPr>
            <p:cNvPr id="30" name="object 36">
              <a:extLst>
                <a:ext uri="{FF2B5EF4-FFF2-40B4-BE49-F238E27FC236}">
                  <a16:creationId xmlns:a16="http://schemas.microsoft.com/office/drawing/2014/main" id="{14EA8CFB-37A6-D7DD-089A-05D9DC45FBCA}"/>
                </a:ext>
              </a:extLst>
            </p:cNvPr>
            <p:cNvSpPr/>
            <p:nvPr/>
          </p:nvSpPr>
          <p:spPr>
            <a:xfrm>
              <a:off x="6677028" y="4407418"/>
              <a:ext cx="4251683" cy="1143924"/>
            </a:xfrm>
            <a:custGeom>
              <a:avLst/>
              <a:gdLst/>
              <a:ahLst/>
              <a:cxnLst/>
              <a:rect l="l" t="t" r="r" b="b"/>
              <a:pathLst>
                <a:path w="7790815" h="2096134">
                  <a:moveTo>
                    <a:pt x="7647097" y="0"/>
                  </a:moveTo>
                  <a:lnTo>
                    <a:pt x="143600" y="0"/>
                  </a:lnTo>
                  <a:lnTo>
                    <a:pt x="98213" y="7319"/>
                  </a:lnTo>
                  <a:lnTo>
                    <a:pt x="58794" y="27701"/>
                  </a:lnTo>
                  <a:lnTo>
                    <a:pt x="27708" y="58783"/>
                  </a:lnTo>
                  <a:lnTo>
                    <a:pt x="7321" y="98204"/>
                  </a:lnTo>
                  <a:lnTo>
                    <a:pt x="0" y="143600"/>
                  </a:lnTo>
                  <a:lnTo>
                    <a:pt x="0" y="1951928"/>
                  </a:lnTo>
                  <a:lnTo>
                    <a:pt x="7321" y="1997315"/>
                  </a:lnTo>
                  <a:lnTo>
                    <a:pt x="27708" y="2036735"/>
                  </a:lnTo>
                  <a:lnTo>
                    <a:pt x="58794" y="2067821"/>
                  </a:lnTo>
                  <a:lnTo>
                    <a:pt x="98213" y="2088208"/>
                  </a:lnTo>
                  <a:lnTo>
                    <a:pt x="143600" y="2095529"/>
                  </a:lnTo>
                  <a:lnTo>
                    <a:pt x="7647097" y="2095529"/>
                  </a:lnTo>
                  <a:lnTo>
                    <a:pt x="7692484" y="2088208"/>
                  </a:lnTo>
                  <a:lnTo>
                    <a:pt x="7731903" y="2067821"/>
                  </a:lnTo>
                  <a:lnTo>
                    <a:pt x="7762989" y="2036735"/>
                  </a:lnTo>
                  <a:lnTo>
                    <a:pt x="7783376" y="1997315"/>
                  </a:lnTo>
                  <a:lnTo>
                    <a:pt x="7790697" y="1951928"/>
                  </a:lnTo>
                  <a:lnTo>
                    <a:pt x="7790697" y="143600"/>
                  </a:lnTo>
                  <a:lnTo>
                    <a:pt x="7783376" y="98204"/>
                  </a:lnTo>
                  <a:lnTo>
                    <a:pt x="7762989" y="58783"/>
                  </a:lnTo>
                  <a:lnTo>
                    <a:pt x="7731903" y="27701"/>
                  </a:lnTo>
                  <a:lnTo>
                    <a:pt x="7692484" y="7319"/>
                  </a:lnTo>
                  <a:lnTo>
                    <a:pt x="7647097" y="0"/>
                  </a:lnTo>
                  <a:close/>
                </a:path>
              </a:pathLst>
            </a:custGeom>
            <a:solidFill>
              <a:schemeClr val="accent3">
                <a:alpha val="70000"/>
              </a:schemeClr>
            </a:solidFill>
          </p:spPr>
          <p:txBody>
            <a:bodyPr wrap="square" lIns="0" tIns="0" rIns="0" bIns="0" rtlCol="0"/>
            <a:lstStyle/>
            <a:p>
              <a:pPr marL="0" marR="0" lvl="0" indent="0" algn="l" defTabSz="498040" rtl="0" eaLnBrk="1" fontAlgn="auto" latinLnBrk="0" hangingPunct="1">
                <a:lnSpc>
                  <a:spcPct val="100000"/>
                </a:lnSpc>
                <a:spcBef>
                  <a:spcPts val="0"/>
                </a:spcBef>
                <a:spcAft>
                  <a:spcPts val="0"/>
                </a:spcAft>
                <a:buClrTx/>
                <a:buSzTx/>
                <a:buFontTx/>
                <a:buNone/>
                <a:tabLst/>
                <a:defRPr/>
              </a:pPr>
              <a:endParaRPr kumimoji="0" sz="980"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32" name="object 39">
              <a:extLst>
                <a:ext uri="{FF2B5EF4-FFF2-40B4-BE49-F238E27FC236}">
                  <a16:creationId xmlns:a16="http://schemas.microsoft.com/office/drawing/2014/main" id="{D2B1F603-B335-6272-05A1-13EDD864CD3E}"/>
                </a:ext>
              </a:extLst>
            </p:cNvPr>
            <p:cNvSpPr/>
            <p:nvPr/>
          </p:nvSpPr>
          <p:spPr>
            <a:xfrm>
              <a:off x="8482739" y="4525338"/>
              <a:ext cx="0" cy="907931"/>
            </a:xfrm>
            <a:custGeom>
              <a:avLst/>
              <a:gdLst/>
              <a:ahLst/>
              <a:cxnLst/>
              <a:rect l="l" t="t" r="r" b="b"/>
              <a:pathLst>
                <a:path h="1663700">
                  <a:moveTo>
                    <a:pt x="0" y="0"/>
                  </a:moveTo>
                  <a:lnTo>
                    <a:pt x="0" y="1663374"/>
                  </a:lnTo>
                </a:path>
              </a:pathLst>
            </a:custGeom>
            <a:ln w="11966">
              <a:solidFill>
                <a:srgbClr val="042025"/>
              </a:solidFill>
            </a:ln>
          </p:spPr>
          <p:txBody>
            <a:bodyPr wrap="square" lIns="0" tIns="0" rIns="0" bIns="0" rtlCol="0"/>
            <a:lstStyle/>
            <a:p>
              <a:pPr marL="0" marR="0" lvl="0" indent="0" algn="l" defTabSz="498040" rtl="0" eaLnBrk="1" fontAlgn="auto" latinLnBrk="0" hangingPunct="1">
                <a:lnSpc>
                  <a:spcPct val="100000"/>
                </a:lnSpc>
                <a:spcBef>
                  <a:spcPts val="0"/>
                </a:spcBef>
                <a:spcAft>
                  <a:spcPts val="0"/>
                </a:spcAft>
                <a:buClrTx/>
                <a:buSzTx/>
                <a:buFontTx/>
                <a:buNone/>
                <a:tabLst/>
                <a:defRPr/>
              </a:pPr>
              <a:endParaRPr kumimoji="0" sz="980"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41" name="object 48">
              <a:extLst>
                <a:ext uri="{FF2B5EF4-FFF2-40B4-BE49-F238E27FC236}">
                  <a16:creationId xmlns:a16="http://schemas.microsoft.com/office/drawing/2014/main" id="{6CC34186-ACFB-FC83-1578-55E2DC278E01}"/>
                </a:ext>
              </a:extLst>
            </p:cNvPr>
            <p:cNvSpPr/>
            <p:nvPr/>
          </p:nvSpPr>
          <p:spPr>
            <a:xfrm>
              <a:off x="6677028" y="1850329"/>
              <a:ext cx="4251683" cy="1143924"/>
            </a:xfrm>
            <a:custGeom>
              <a:avLst/>
              <a:gdLst/>
              <a:ahLst/>
              <a:cxnLst/>
              <a:rect l="l" t="t" r="r" b="b"/>
              <a:pathLst>
                <a:path w="7790815" h="2096135">
                  <a:moveTo>
                    <a:pt x="7647097" y="0"/>
                  </a:moveTo>
                  <a:lnTo>
                    <a:pt x="143600" y="0"/>
                  </a:lnTo>
                  <a:lnTo>
                    <a:pt x="98213" y="7319"/>
                  </a:lnTo>
                  <a:lnTo>
                    <a:pt x="58794" y="27701"/>
                  </a:lnTo>
                  <a:lnTo>
                    <a:pt x="27708" y="58783"/>
                  </a:lnTo>
                  <a:lnTo>
                    <a:pt x="7321" y="98204"/>
                  </a:lnTo>
                  <a:lnTo>
                    <a:pt x="0" y="143600"/>
                  </a:lnTo>
                  <a:lnTo>
                    <a:pt x="0" y="1951928"/>
                  </a:lnTo>
                  <a:lnTo>
                    <a:pt x="7321" y="1997315"/>
                  </a:lnTo>
                  <a:lnTo>
                    <a:pt x="27708" y="2036735"/>
                  </a:lnTo>
                  <a:lnTo>
                    <a:pt x="58794" y="2067821"/>
                  </a:lnTo>
                  <a:lnTo>
                    <a:pt x="98213" y="2088208"/>
                  </a:lnTo>
                  <a:lnTo>
                    <a:pt x="143600" y="2095529"/>
                  </a:lnTo>
                  <a:lnTo>
                    <a:pt x="7647097" y="2095529"/>
                  </a:lnTo>
                  <a:lnTo>
                    <a:pt x="7692484" y="2088208"/>
                  </a:lnTo>
                  <a:lnTo>
                    <a:pt x="7731903" y="2067821"/>
                  </a:lnTo>
                  <a:lnTo>
                    <a:pt x="7762989" y="2036735"/>
                  </a:lnTo>
                  <a:lnTo>
                    <a:pt x="7783376" y="1997315"/>
                  </a:lnTo>
                  <a:lnTo>
                    <a:pt x="7790697" y="1951928"/>
                  </a:lnTo>
                  <a:lnTo>
                    <a:pt x="7790697" y="143600"/>
                  </a:lnTo>
                  <a:lnTo>
                    <a:pt x="7783376" y="98204"/>
                  </a:lnTo>
                  <a:lnTo>
                    <a:pt x="7762989" y="58783"/>
                  </a:lnTo>
                  <a:lnTo>
                    <a:pt x="7731903" y="27701"/>
                  </a:lnTo>
                  <a:lnTo>
                    <a:pt x="7692484" y="7319"/>
                  </a:lnTo>
                  <a:lnTo>
                    <a:pt x="7647097" y="0"/>
                  </a:lnTo>
                  <a:close/>
                </a:path>
              </a:pathLst>
            </a:custGeom>
            <a:solidFill>
              <a:schemeClr val="accent3">
                <a:alpha val="70000"/>
              </a:schemeClr>
            </a:solidFill>
          </p:spPr>
          <p:txBody>
            <a:bodyPr wrap="square" lIns="0" tIns="0" rIns="0" bIns="0" rtlCol="0"/>
            <a:lstStyle/>
            <a:p>
              <a:pPr marL="0" marR="0" lvl="0" indent="0" algn="l" defTabSz="498040" rtl="0" eaLnBrk="1" fontAlgn="auto" latinLnBrk="0" hangingPunct="1">
                <a:lnSpc>
                  <a:spcPct val="100000"/>
                </a:lnSpc>
                <a:spcBef>
                  <a:spcPts val="0"/>
                </a:spcBef>
                <a:spcAft>
                  <a:spcPts val="0"/>
                </a:spcAft>
                <a:buClrTx/>
                <a:buSzTx/>
                <a:buFontTx/>
                <a:buNone/>
                <a:tabLst/>
                <a:defRPr/>
              </a:pPr>
              <a:endParaRPr kumimoji="0" sz="980"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43" name="object 56">
              <a:extLst>
                <a:ext uri="{FF2B5EF4-FFF2-40B4-BE49-F238E27FC236}">
                  <a16:creationId xmlns:a16="http://schemas.microsoft.com/office/drawing/2014/main" id="{5CBDDC8D-FF49-92B7-0C1C-09D659B1E9F9}"/>
                </a:ext>
              </a:extLst>
            </p:cNvPr>
            <p:cNvSpPr/>
            <p:nvPr/>
          </p:nvSpPr>
          <p:spPr>
            <a:xfrm>
              <a:off x="8482739" y="1968244"/>
              <a:ext cx="0" cy="907931"/>
            </a:xfrm>
            <a:custGeom>
              <a:avLst/>
              <a:gdLst/>
              <a:ahLst/>
              <a:cxnLst/>
              <a:rect l="l" t="t" r="r" b="b"/>
              <a:pathLst>
                <a:path h="1663700">
                  <a:moveTo>
                    <a:pt x="0" y="0"/>
                  </a:moveTo>
                  <a:lnTo>
                    <a:pt x="0" y="1663374"/>
                  </a:lnTo>
                </a:path>
              </a:pathLst>
            </a:custGeom>
            <a:ln w="11966">
              <a:solidFill>
                <a:srgbClr val="042025"/>
              </a:solidFill>
            </a:ln>
          </p:spPr>
          <p:txBody>
            <a:bodyPr wrap="square" lIns="0" tIns="0" rIns="0" bIns="0" rtlCol="0"/>
            <a:lstStyle/>
            <a:p>
              <a:pPr marL="0" marR="0" lvl="0" indent="0" algn="l" defTabSz="498040" rtl="0" eaLnBrk="1" fontAlgn="auto" latinLnBrk="0" hangingPunct="1">
                <a:lnSpc>
                  <a:spcPct val="100000"/>
                </a:lnSpc>
                <a:spcBef>
                  <a:spcPts val="0"/>
                </a:spcBef>
                <a:spcAft>
                  <a:spcPts val="0"/>
                </a:spcAft>
                <a:buClrTx/>
                <a:buSzTx/>
                <a:buFontTx/>
                <a:buNone/>
                <a:tabLst/>
                <a:defRPr/>
              </a:pPr>
              <a:endParaRPr kumimoji="0" sz="980"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45" name="object 58">
              <a:extLst>
                <a:ext uri="{FF2B5EF4-FFF2-40B4-BE49-F238E27FC236}">
                  <a16:creationId xmlns:a16="http://schemas.microsoft.com/office/drawing/2014/main" id="{FF6D1870-05F7-C814-DE3B-F8EE2FCDA067}"/>
                </a:ext>
              </a:extLst>
            </p:cNvPr>
            <p:cNvSpPr/>
            <p:nvPr/>
          </p:nvSpPr>
          <p:spPr>
            <a:xfrm>
              <a:off x="6677028" y="3130327"/>
              <a:ext cx="4251683" cy="1143924"/>
            </a:xfrm>
            <a:custGeom>
              <a:avLst/>
              <a:gdLst/>
              <a:ahLst/>
              <a:cxnLst/>
              <a:rect l="l" t="t" r="r" b="b"/>
              <a:pathLst>
                <a:path w="7790815" h="2096134">
                  <a:moveTo>
                    <a:pt x="7647097" y="0"/>
                  </a:moveTo>
                  <a:lnTo>
                    <a:pt x="143600" y="0"/>
                  </a:lnTo>
                  <a:lnTo>
                    <a:pt x="98213" y="7319"/>
                  </a:lnTo>
                  <a:lnTo>
                    <a:pt x="58794" y="27701"/>
                  </a:lnTo>
                  <a:lnTo>
                    <a:pt x="27708" y="58783"/>
                  </a:lnTo>
                  <a:lnTo>
                    <a:pt x="7321" y="98204"/>
                  </a:lnTo>
                  <a:lnTo>
                    <a:pt x="0" y="143600"/>
                  </a:lnTo>
                  <a:lnTo>
                    <a:pt x="0" y="1951928"/>
                  </a:lnTo>
                  <a:lnTo>
                    <a:pt x="7321" y="1997315"/>
                  </a:lnTo>
                  <a:lnTo>
                    <a:pt x="27708" y="2036735"/>
                  </a:lnTo>
                  <a:lnTo>
                    <a:pt x="58794" y="2067821"/>
                  </a:lnTo>
                  <a:lnTo>
                    <a:pt x="98213" y="2088208"/>
                  </a:lnTo>
                  <a:lnTo>
                    <a:pt x="143600" y="2095529"/>
                  </a:lnTo>
                  <a:lnTo>
                    <a:pt x="7647097" y="2095529"/>
                  </a:lnTo>
                  <a:lnTo>
                    <a:pt x="7692484" y="2088208"/>
                  </a:lnTo>
                  <a:lnTo>
                    <a:pt x="7731903" y="2067821"/>
                  </a:lnTo>
                  <a:lnTo>
                    <a:pt x="7762989" y="2036735"/>
                  </a:lnTo>
                  <a:lnTo>
                    <a:pt x="7783376" y="1997315"/>
                  </a:lnTo>
                  <a:lnTo>
                    <a:pt x="7790697" y="1951928"/>
                  </a:lnTo>
                  <a:lnTo>
                    <a:pt x="7790697" y="143600"/>
                  </a:lnTo>
                  <a:lnTo>
                    <a:pt x="7783376" y="98204"/>
                  </a:lnTo>
                  <a:lnTo>
                    <a:pt x="7762989" y="58783"/>
                  </a:lnTo>
                  <a:lnTo>
                    <a:pt x="7731903" y="27701"/>
                  </a:lnTo>
                  <a:lnTo>
                    <a:pt x="7692484" y="7319"/>
                  </a:lnTo>
                  <a:lnTo>
                    <a:pt x="7647097" y="0"/>
                  </a:lnTo>
                  <a:close/>
                </a:path>
              </a:pathLst>
            </a:custGeom>
            <a:solidFill>
              <a:schemeClr val="accent3">
                <a:alpha val="70000"/>
              </a:schemeClr>
            </a:solidFill>
          </p:spPr>
          <p:txBody>
            <a:bodyPr wrap="square" lIns="0" tIns="0" rIns="0" bIns="0" rtlCol="0"/>
            <a:lstStyle/>
            <a:p>
              <a:pPr marL="0" marR="0" lvl="0" indent="0" algn="l" defTabSz="498040" rtl="0" eaLnBrk="1" fontAlgn="auto" latinLnBrk="0" hangingPunct="1">
                <a:lnSpc>
                  <a:spcPct val="100000"/>
                </a:lnSpc>
                <a:spcBef>
                  <a:spcPts val="0"/>
                </a:spcBef>
                <a:spcAft>
                  <a:spcPts val="0"/>
                </a:spcAft>
                <a:buClrTx/>
                <a:buSzTx/>
                <a:buFontTx/>
                <a:buNone/>
                <a:tabLst/>
                <a:defRPr/>
              </a:pPr>
              <a:endParaRPr kumimoji="0" sz="980"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47" name="object 61">
              <a:extLst>
                <a:ext uri="{FF2B5EF4-FFF2-40B4-BE49-F238E27FC236}">
                  <a16:creationId xmlns:a16="http://schemas.microsoft.com/office/drawing/2014/main" id="{856502D8-24B1-0A0E-299F-8EB5EDE1E17C}"/>
                </a:ext>
              </a:extLst>
            </p:cNvPr>
            <p:cNvSpPr/>
            <p:nvPr/>
          </p:nvSpPr>
          <p:spPr>
            <a:xfrm>
              <a:off x="8482739" y="3248242"/>
              <a:ext cx="0" cy="907931"/>
            </a:xfrm>
            <a:custGeom>
              <a:avLst/>
              <a:gdLst/>
              <a:ahLst/>
              <a:cxnLst/>
              <a:rect l="l" t="t" r="r" b="b"/>
              <a:pathLst>
                <a:path h="1663700">
                  <a:moveTo>
                    <a:pt x="0" y="0"/>
                  </a:moveTo>
                  <a:lnTo>
                    <a:pt x="0" y="1663374"/>
                  </a:lnTo>
                </a:path>
              </a:pathLst>
            </a:custGeom>
            <a:ln w="11966">
              <a:solidFill>
                <a:srgbClr val="042025"/>
              </a:solidFill>
            </a:ln>
          </p:spPr>
          <p:txBody>
            <a:bodyPr wrap="square" lIns="0" tIns="0" rIns="0" bIns="0" rtlCol="0"/>
            <a:lstStyle/>
            <a:p>
              <a:pPr marL="0" marR="0" lvl="0" indent="0" algn="l" defTabSz="498040" rtl="0" eaLnBrk="1" fontAlgn="auto" latinLnBrk="0" hangingPunct="1">
                <a:lnSpc>
                  <a:spcPct val="100000"/>
                </a:lnSpc>
                <a:spcBef>
                  <a:spcPts val="0"/>
                </a:spcBef>
                <a:spcAft>
                  <a:spcPts val="0"/>
                </a:spcAft>
                <a:buClrTx/>
                <a:buSzTx/>
                <a:buFontTx/>
                <a:buNone/>
                <a:tabLst/>
                <a:defRPr/>
              </a:pPr>
              <a:endParaRPr kumimoji="0" sz="980"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56" name="Oval 55">
              <a:extLst>
                <a:ext uri="{FF2B5EF4-FFF2-40B4-BE49-F238E27FC236}">
                  <a16:creationId xmlns:a16="http://schemas.microsoft.com/office/drawing/2014/main" id="{DD6251D9-AA13-88F2-B82B-1A4EA66BA04E}"/>
                </a:ext>
              </a:extLst>
            </p:cNvPr>
            <p:cNvSpPr>
              <a:spLocks noChangeAspect="1"/>
            </p:cNvSpPr>
            <p:nvPr/>
          </p:nvSpPr>
          <p:spPr>
            <a:xfrm>
              <a:off x="6185563" y="2010792"/>
              <a:ext cx="798425" cy="798425"/>
            </a:xfrm>
            <a:prstGeom prst="ellipse">
              <a:avLst/>
            </a:prstGeom>
            <a:solidFill>
              <a:schemeClr val="tx2"/>
            </a:solidFill>
            <a:ln>
              <a:noFill/>
            </a:ln>
            <a:effectLst>
              <a:outerShdw blurRad="114300" dist="38100" dir="3600000" sx="102000" sy="102000" algn="tl" rotWithShape="0">
                <a:prstClr val="black">
                  <a:alpha val="34172"/>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98040" rtl="0" eaLnBrk="1" fontAlgn="auto" latinLnBrk="0" hangingPunct="1">
                <a:lnSpc>
                  <a:spcPct val="100000"/>
                </a:lnSpc>
                <a:spcBef>
                  <a:spcPts val="0"/>
                </a:spcBef>
                <a:spcAft>
                  <a:spcPts val="0"/>
                </a:spcAft>
                <a:buClrTx/>
                <a:buSzTx/>
                <a:buFontTx/>
                <a:buNone/>
                <a:tabLst/>
                <a:defRPr/>
              </a:pPr>
              <a:endParaRPr kumimoji="0" lang="en-US" sz="98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54" name="Oval 53">
              <a:extLst>
                <a:ext uri="{FF2B5EF4-FFF2-40B4-BE49-F238E27FC236}">
                  <a16:creationId xmlns:a16="http://schemas.microsoft.com/office/drawing/2014/main" id="{CFC886C0-B0BA-EFD2-9AF5-0FE55B99C5B9}"/>
                </a:ext>
              </a:extLst>
            </p:cNvPr>
            <p:cNvSpPr>
              <a:spLocks noChangeAspect="1"/>
            </p:cNvSpPr>
            <p:nvPr/>
          </p:nvSpPr>
          <p:spPr>
            <a:xfrm>
              <a:off x="6185563" y="3330973"/>
              <a:ext cx="798425" cy="798425"/>
            </a:xfrm>
            <a:prstGeom prst="ellipse">
              <a:avLst/>
            </a:prstGeom>
            <a:solidFill>
              <a:schemeClr val="tx2"/>
            </a:solidFill>
            <a:ln>
              <a:noFill/>
            </a:ln>
            <a:effectLst>
              <a:outerShdw blurRad="114300" dist="38100" dir="3600000" sx="102000" sy="102000" algn="tl" rotWithShape="0">
                <a:prstClr val="black">
                  <a:alpha val="34172"/>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98040" rtl="0" eaLnBrk="1" fontAlgn="auto" latinLnBrk="0" hangingPunct="1">
                <a:lnSpc>
                  <a:spcPct val="100000"/>
                </a:lnSpc>
                <a:spcBef>
                  <a:spcPts val="0"/>
                </a:spcBef>
                <a:spcAft>
                  <a:spcPts val="0"/>
                </a:spcAft>
                <a:buClrTx/>
                <a:buSzTx/>
                <a:buFontTx/>
                <a:buNone/>
                <a:tabLst/>
                <a:defRPr/>
              </a:pPr>
              <a:endParaRPr kumimoji="0" lang="en-US" sz="98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52" name="Oval 51">
              <a:extLst>
                <a:ext uri="{FF2B5EF4-FFF2-40B4-BE49-F238E27FC236}">
                  <a16:creationId xmlns:a16="http://schemas.microsoft.com/office/drawing/2014/main" id="{E62FEAF0-E0C9-77EE-0147-7425FED4B3AE}"/>
                </a:ext>
              </a:extLst>
            </p:cNvPr>
            <p:cNvSpPr>
              <a:spLocks noChangeAspect="1"/>
            </p:cNvSpPr>
            <p:nvPr/>
          </p:nvSpPr>
          <p:spPr>
            <a:xfrm>
              <a:off x="6185563" y="4594304"/>
              <a:ext cx="798425" cy="798425"/>
            </a:xfrm>
            <a:prstGeom prst="ellipse">
              <a:avLst/>
            </a:prstGeom>
            <a:solidFill>
              <a:schemeClr val="tx2"/>
            </a:solidFill>
            <a:ln>
              <a:noFill/>
            </a:ln>
            <a:effectLst>
              <a:outerShdw blurRad="114300" dist="38100" dir="3600000" sx="102000" sy="102000" algn="tl" rotWithShape="0">
                <a:prstClr val="black">
                  <a:alpha val="34172"/>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98040" rtl="0" eaLnBrk="1" fontAlgn="auto" latinLnBrk="0" hangingPunct="1">
                <a:lnSpc>
                  <a:spcPct val="100000"/>
                </a:lnSpc>
                <a:spcBef>
                  <a:spcPts val="0"/>
                </a:spcBef>
                <a:spcAft>
                  <a:spcPts val="0"/>
                </a:spcAft>
                <a:buClrTx/>
                <a:buSzTx/>
                <a:buFontTx/>
                <a:buNone/>
                <a:tabLst/>
                <a:defRPr/>
              </a:pPr>
              <a:endParaRPr kumimoji="0" lang="en-US" sz="98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sp>
        <p:nvSpPr>
          <p:cNvPr id="65" name="Text Placeholder 2">
            <a:extLst>
              <a:ext uri="{FF2B5EF4-FFF2-40B4-BE49-F238E27FC236}">
                <a16:creationId xmlns:a16="http://schemas.microsoft.com/office/drawing/2014/main" id="{F9D4D8F8-B69C-92DA-27E0-676F3609DCE0}"/>
              </a:ext>
            </a:extLst>
          </p:cNvPr>
          <p:cNvSpPr>
            <a:spLocks noGrp="1"/>
          </p:cNvSpPr>
          <p:nvPr>
            <p:ph type="body" sz="quarter" idx="18"/>
          </p:nvPr>
        </p:nvSpPr>
        <p:spPr>
          <a:xfrm>
            <a:off x="1918777" y="2180250"/>
            <a:ext cx="1412888" cy="274707"/>
          </a:xfrm>
          <a:prstGeom prst="rect">
            <a:avLst/>
          </a:prstGeom>
        </p:spPr>
        <p:txBody>
          <a:bodyPr>
            <a:noAutofit/>
          </a:bodyPr>
          <a:lstStyle>
            <a:lvl1pPr marL="0" indent="0" algn="l">
              <a:lnSpc>
                <a:spcPct val="100000"/>
              </a:lnSpc>
              <a:buNone/>
              <a:defRPr sz="1397" b="1" cap="all" baseline="0">
                <a:solidFill>
                  <a:schemeClr val="tx1"/>
                </a:solidFill>
              </a:defRPr>
            </a:lvl1pPr>
            <a:lvl2pPr marL="221340" indent="0">
              <a:buNone/>
              <a:defRPr/>
            </a:lvl2pPr>
          </a:lstStyle>
          <a:p>
            <a:pPr lvl="0"/>
            <a:r>
              <a:rPr lang="en-US"/>
              <a:t>Click to edit Master text styles</a:t>
            </a:r>
          </a:p>
        </p:txBody>
      </p:sp>
      <p:sp>
        <p:nvSpPr>
          <p:cNvPr id="67" name="Text Placeholder 2">
            <a:extLst>
              <a:ext uri="{FF2B5EF4-FFF2-40B4-BE49-F238E27FC236}">
                <a16:creationId xmlns:a16="http://schemas.microsoft.com/office/drawing/2014/main" id="{B4446C8B-453A-77DE-6D09-61F42B9D92D5}"/>
              </a:ext>
            </a:extLst>
          </p:cNvPr>
          <p:cNvSpPr>
            <a:spLocks noGrp="1"/>
          </p:cNvSpPr>
          <p:nvPr>
            <p:ph type="body" sz="quarter" idx="42"/>
          </p:nvPr>
        </p:nvSpPr>
        <p:spPr>
          <a:xfrm>
            <a:off x="3471189" y="2106973"/>
            <a:ext cx="1824039" cy="274707"/>
          </a:xfrm>
          <a:prstGeom prst="rect">
            <a:avLst/>
          </a:prstGeom>
        </p:spPr>
        <p:txBody>
          <a:bodyPr>
            <a:noAutofit/>
          </a:bodyPr>
          <a:lstStyle>
            <a:lvl1pPr marL="0" indent="0" algn="l">
              <a:lnSpc>
                <a:spcPct val="100000"/>
              </a:lnSpc>
              <a:buNone/>
              <a:defRPr sz="1198" b="0">
                <a:solidFill>
                  <a:schemeClr val="tx1"/>
                </a:solidFill>
              </a:defRPr>
            </a:lvl1pPr>
            <a:lvl2pPr marL="221340" indent="0">
              <a:buNone/>
              <a:defRPr/>
            </a:lvl2pPr>
          </a:lstStyle>
          <a:p>
            <a:pPr lvl="0"/>
            <a:r>
              <a:rPr lang="en-US"/>
              <a:t>Click to edit Master text styles</a:t>
            </a:r>
          </a:p>
        </p:txBody>
      </p:sp>
      <p:sp>
        <p:nvSpPr>
          <p:cNvPr id="68" name="Text Placeholder 2">
            <a:extLst>
              <a:ext uri="{FF2B5EF4-FFF2-40B4-BE49-F238E27FC236}">
                <a16:creationId xmlns:a16="http://schemas.microsoft.com/office/drawing/2014/main" id="{7A75FF60-9470-7AC0-816C-0CD9AB427F75}"/>
              </a:ext>
            </a:extLst>
          </p:cNvPr>
          <p:cNvSpPr>
            <a:spLocks noGrp="1"/>
          </p:cNvSpPr>
          <p:nvPr>
            <p:ph type="body" sz="quarter" idx="43"/>
          </p:nvPr>
        </p:nvSpPr>
        <p:spPr>
          <a:xfrm>
            <a:off x="1905907" y="3508298"/>
            <a:ext cx="1412888" cy="274707"/>
          </a:xfrm>
          <a:prstGeom prst="rect">
            <a:avLst/>
          </a:prstGeom>
        </p:spPr>
        <p:txBody>
          <a:bodyPr>
            <a:noAutofit/>
          </a:bodyPr>
          <a:lstStyle>
            <a:lvl1pPr marL="0" indent="0" algn="l">
              <a:lnSpc>
                <a:spcPct val="100000"/>
              </a:lnSpc>
              <a:buNone/>
              <a:defRPr sz="1397" b="1" cap="all" baseline="0">
                <a:solidFill>
                  <a:schemeClr val="tx1"/>
                </a:solidFill>
              </a:defRPr>
            </a:lvl1pPr>
            <a:lvl2pPr marL="221340" indent="0">
              <a:buNone/>
              <a:defRPr/>
            </a:lvl2pPr>
          </a:lstStyle>
          <a:p>
            <a:pPr lvl="0"/>
            <a:r>
              <a:rPr lang="en-US"/>
              <a:t>Click to edit Master text styles</a:t>
            </a:r>
          </a:p>
        </p:txBody>
      </p:sp>
      <p:sp>
        <p:nvSpPr>
          <p:cNvPr id="69" name="Text Placeholder 2">
            <a:extLst>
              <a:ext uri="{FF2B5EF4-FFF2-40B4-BE49-F238E27FC236}">
                <a16:creationId xmlns:a16="http://schemas.microsoft.com/office/drawing/2014/main" id="{80C28231-953F-E891-05F5-38EDD137CAB5}"/>
              </a:ext>
            </a:extLst>
          </p:cNvPr>
          <p:cNvSpPr>
            <a:spLocks noGrp="1"/>
          </p:cNvSpPr>
          <p:nvPr>
            <p:ph type="body" sz="quarter" idx="44"/>
          </p:nvPr>
        </p:nvSpPr>
        <p:spPr>
          <a:xfrm>
            <a:off x="3471189" y="3351421"/>
            <a:ext cx="1824039" cy="274707"/>
          </a:xfrm>
          <a:prstGeom prst="rect">
            <a:avLst/>
          </a:prstGeom>
        </p:spPr>
        <p:txBody>
          <a:bodyPr>
            <a:noAutofit/>
          </a:bodyPr>
          <a:lstStyle>
            <a:lvl1pPr marL="0" indent="0" algn="l">
              <a:lnSpc>
                <a:spcPct val="100000"/>
              </a:lnSpc>
              <a:buNone/>
              <a:defRPr sz="1198" b="0">
                <a:solidFill>
                  <a:schemeClr val="tx1"/>
                </a:solidFill>
              </a:defRPr>
            </a:lvl1pPr>
            <a:lvl2pPr marL="221340" indent="0">
              <a:buNone/>
              <a:defRPr/>
            </a:lvl2pPr>
          </a:lstStyle>
          <a:p>
            <a:pPr lvl="0"/>
            <a:r>
              <a:rPr lang="en-US"/>
              <a:t>Click to edit Master text styles</a:t>
            </a:r>
          </a:p>
        </p:txBody>
      </p:sp>
      <p:sp>
        <p:nvSpPr>
          <p:cNvPr id="70" name="Text Placeholder 2">
            <a:extLst>
              <a:ext uri="{FF2B5EF4-FFF2-40B4-BE49-F238E27FC236}">
                <a16:creationId xmlns:a16="http://schemas.microsoft.com/office/drawing/2014/main" id="{2CA97471-BEAF-DB5E-98BF-7C8278E4A64F}"/>
              </a:ext>
            </a:extLst>
          </p:cNvPr>
          <p:cNvSpPr>
            <a:spLocks noGrp="1"/>
          </p:cNvSpPr>
          <p:nvPr>
            <p:ph type="body" sz="quarter" idx="45"/>
          </p:nvPr>
        </p:nvSpPr>
        <p:spPr>
          <a:xfrm>
            <a:off x="1945505" y="4752256"/>
            <a:ext cx="1412888" cy="274707"/>
          </a:xfrm>
          <a:prstGeom prst="rect">
            <a:avLst/>
          </a:prstGeom>
        </p:spPr>
        <p:txBody>
          <a:bodyPr>
            <a:noAutofit/>
          </a:bodyPr>
          <a:lstStyle>
            <a:lvl1pPr marL="0" indent="0" algn="l">
              <a:lnSpc>
                <a:spcPct val="100000"/>
              </a:lnSpc>
              <a:buNone/>
              <a:defRPr sz="1397" b="1" cap="all" baseline="0">
                <a:solidFill>
                  <a:schemeClr val="tx1"/>
                </a:solidFill>
              </a:defRPr>
            </a:lvl1pPr>
            <a:lvl2pPr marL="221340" indent="0">
              <a:buNone/>
              <a:defRPr/>
            </a:lvl2pPr>
          </a:lstStyle>
          <a:p>
            <a:pPr lvl="0"/>
            <a:r>
              <a:rPr lang="en-US"/>
              <a:t>Click to edit Master text styles</a:t>
            </a:r>
          </a:p>
        </p:txBody>
      </p:sp>
      <p:sp>
        <p:nvSpPr>
          <p:cNvPr id="71" name="Text Placeholder 2">
            <a:extLst>
              <a:ext uri="{FF2B5EF4-FFF2-40B4-BE49-F238E27FC236}">
                <a16:creationId xmlns:a16="http://schemas.microsoft.com/office/drawing/2014/main" id="{56662C44-4673-1370-1BCD-25AA828BB6E1}"/>
              </a:ext>
            </a:extLst>
          </p:cNvPr>
          <p:cNvSpPr>
            <a:spLocks noGrp="1"/>
          </p:cNvSpPr>
          <p:nvPr>
            <p:ph type="body" sz="quarter" idx="46"/>
          </p:nvPr>
        </p:nvSpPr>
        <p:spPr>
          <a:xfrm>
            <a:off x="3480163" y="4614902"/>
            <a:ext cx="1824039" cy="274707"/>
          </a:xfrm>
          <a:prstGeom prst="rect">
            <a:avLst/>
          </a:prstGeom>
        </p:spPr>
        <p:txBody>
          <a:bodyPr>
            <a:noAutofit/>
          </a:bodyPr>
          <a:lstStyle>
            <a:lvl1pPr marL="0" indent="0" algn="l">
              <a:lnSpc>
                <a:spcPct val="100000"/>
              </a:lnSpc>
              <a:buNone/>
              <a:defRPr sz="1198" b="0">
                <a:solidFill>
                  <a:schemeClr val="tx1"/>
                </a:solidFill>
              </a:defRPr>
            </a:lvl1pPr>
            <a:lvl2pPr marL="221340" indent="0">
              <a:buNone/>
              <a:defRPr/>
            </a:lvl2pPr>
          </a:lstStyle>
          <a:p>
            <a:pPr lvl="0"/>
            <a:r>
              <a:rPr lang="en-US"/>
              <a:t>Click to edit Master text styles</a:t>
            </a:r>
          </a:p>
        </p:txBody>
      </p:sp>
      <p:sp>
        <p:nvSpPr>
          <p:cNvPr id="72" name="Text Placeholder 2">
            <a:extLst>
              <a:ext uri="{FF2B5EF4-FFF2-40B4-BE49-F238E27FC236}">
                <a16:creationId xmlns:a16="http://schemas.microsoft.com/office/drawing/2014/main" id="{0E62F1BC-6652-27D1-12D6-6F3B6D6CC823}"/>
              </a:ext>
            </a:extLst>
          </p:cNvPr>
          <p:cNvSpPr>
            <a:spLocks noGrp="1"/>
          </p:cNvSpPr>
          <p:nvPr>
            <p:ph type="body" sz="quarter" idx="47"/>
          </p:nvPr>
        </p:nvSpPr>
        <p:spPr>
          <a:xfrm>
            <a:off x="7069851" y="2185559"/>
            <a:ext cx="1412888" cy="274707"/>
          </a:xfrm>
          <a:prstGeom prst="rect">
            <a:avLst/>
          </a:prstGeom>
        </p:spPr>
        <p:txBody>
          <a:bodyPr>
            <a:noAutofit/>
          </a:bodyPr>
          <a:lstStyle>
            <a:lvl1pPr marL="0" indent="0" algn="l">
              <a:lnSpc>
                <a:spcPct val="100000"/>
              </a:lnSpc>
              <a:buNone/>
              <a:defRPr sz="1397" b="1" cap="all" baseline="0">
                <a:solidFill>
                  <a:schemeClr val="tx1"/>
                </a:solidFill>
              </a:defRPr>
            </a:lvl1pPr>
            <a:lvl2pPr marL="221340" indent="0">
              <a:buNone/>
              <a:defRPr/>
            </a:lvl2pPr>
          </a:lstStyle>
          <a:p>
            <a:pPr lvl="0"/>
            <a:r>
              <a:rPr lang="en-US"/>
              <a:t>Click to edit Master text styles</a:t>
            </a:r>
          </a:p>
        </p:txBody>
      </p:sp>
      <p:sp>
        <p:nvSpPr>
          <p:cNvPr id="73" name="Text Placeholder 2">
            <a:extLst>
              <a:ext uri="{FF2B5EF4-FFF2-40B4-BE49-F238E27FC236}">
                <a16:creationId xmlns:a16="http://schemas.microsoft.com/office/drawing/2014/main" id="{87025780-DE2E-0909-4B51-F6961F8E67BE}"/>
              </a:ext>
            </a:extLst>
          </p:cNvPr>
          <p:cNvSpPr>
            <a:spLocks noGrp="1"/>
          </p:cNvSpPr>
          <p:nvPr>
            <p:ph type="body" sz="quarter" idx="48"/>
          </p:nvPr>
        </p:nvSpPr>
        <p:spPr>
          <a:xfrm>
            <a:off x="8604509" y="2048205"/>
            <a:ext cx="1824039" cy="274707"/>
          </a:xfrm>
          <a:prstGeom prst="rect">
            <a:avLst/>
          </a:prstGeom>
        </p:spPr>
        <p:txBody>
          <a:bodyPr>
            <a:noAutofit/>
          </a:bodyPr>
          <a:lstStyle>
            <a:lvl1pPr marL="0" indent="0" algn="l">
              <a:lnSpc>
                <a:spcPct val="100000"/>
              </a:lnSpc>
              <a:buNone/>
              <a:defRPr sz="1198" b="0">
                <a:solidFill>
                  <a:schemeClr val="tx1"/>
                </a:solidFill>
              </a:defRPr>
            </a:lvl1pPr>
            <a:lvl2pPr marL="221340" indent="0">
              <a:buNone/>
              <a:defRPr/>
            </a:lvl2pPr>
          </a:lstStyle>
          <a:p>
            <a:pPr lvl="0"/>
            <a:r>
              <a:rPr lang="en-US"/>
              <a:t>Click to edit Master text styles</a:t>
            </a:r>
          </a:p>
        </p:txBody>
      </p:sp>
      <p:sp>
        <p:nvSpPr>
          <p:cNvPr id="74" name="Text Placeholder 2">
            <a:extLst>
              <a:ext uri="{FF2B5EF4-FFF2-40B4-BE49-F238E27FC236}">
                <a16:creationId xmlns:a16="http://schemas.microsoft.com/office/drawing/2014/main" id="{2DE70EEE-AFA0-1151-0A50-609FE7D5A94E}"/>
              </a:ext>
            </a:extLst>
          </p:cNvPr>
          <p:cNvSpPr>
            <a:spLocks noGrp="1"/>
          </p:cNvSpPr>
          <p:nvPr>
            <p:ph type="body" sz="quarter" idx="49"/>
          </p:nvPr>
        </p:nvSpPr>
        <p:spPr>
          <a:xfrm>
            <a:off x="7069851" y="3418933"/>
            <a:ext cx="1412888" cy="274707"/>
          </a:xfrm>
          <a:prstGeom prst="rect">
            <a:avLst/>
          </a:prstGeom>
        </p:spPr>
        <p:txBody>
          <a:bodyPr>
            <a:noAutofit/>
          </a:bodyPr>
          <a:lstStyle>
            <a:lvl1pPr marL="0" indent="0" algn="l">
              <a:lnSpc>
                <a:spcPct val="100000"/>
              </a:lnSpc>
              <a:buNone/>
              <a:defRPr sz="1397" b="1" cap="all" baseline="0">
                <a:solidFill>
                  <a:schemeClr val="tx1"/>
                </a:solidFill>
              </a:defRPr>
            </a:lvl1pPr>
            <a:lvl2pPr marL="221340" indent="0">
              <a:buNone/>
              <a:defRPr/>
            </a:lvl2pPr>
          </a:lstStyle>
          <a:p>
            <a:pPr lvl="0"/>
            <a:r>
              <a:rPr lang="en-US"/>
              <a:t>Click to edit Master text styles</a:t>
            </a:r>
          </a:p>
        </p:txBody>
      </p:sp>
      <p:sp>
        <p:nvSpPr>
          <p:cNvPr id="75" name="Text Placeholder 2">
            <a:extLst>
              <a:ext uri="{FF2B5EF4-FFF2-40B4-BE49-F238E27FC236}">
                <a16:creationId xmlns:a16="http://schemas.microsoft.com/office/drawing/2014/main" id="{3B7E0CF8-B678-9EBC-0226-840899642022}"/>
              </a:ext>
            </a:extLst>
          </p:cNvPr>
          <p:cNvSpPr>
            <a:spLocks noGrp="1"/>
          </p:cNvSpPr>
          <p:nvPr>
            <p:ph type="body" sz="quarter" idx="50"/>
          </p:nvPr>
        </p:nvSpPr>
        <p:spPr>
          <a:xfrm>
            <a:off x="8604509" y="3315076"/>
            <a:ext cx="1824039" cy="274707"/>
          </a:xfrm>
          <a:prstGeom prst="rect">
            <a:avLst/>
          </a:prstGeom>
        </p:spPr>
        <p:txBody>
          <a:bodyPr>
            <a:noAutofit/>
          </a:bodyPr>
          <a:lstStyle>
            <a:lvl1pPr marL="0" indent="0" algn="l">
              <a:lnSpc>
                <a:spcPct val="100000"/>
              </a:lnSpc>
              <a:buNone/>
              <a:defRPr sz="1198" b="0">
                <a:solidFill>
                  <a:schemeClr val="tx1"/>
                </a:solidFill>
              </a:defRPr>
            </a:lvl1pPr>
            <a:lvl2pPr marL="221340" indent="0">
              <a:buNone/>
              <a:defRPr/>
            </a:lvl2pPr>
          </a:lstStyle>
          <a:p>
            <a:pPr lvl="0"/>
            <a:r>
              <a:rPr lang="en-US"/>
              <a:t>Click to edit Master text styles</a:t>
            </a:r>
          </a:p>
        </p:txBody>
      </p:sp>
      <p:sp>
        <p:nvSpPr>
          <p:cNvPr id="76" name="Text Placeholder 2">
            <a:extLst>
              <a:ext uri="{FF2B5EF4-FFF2-40B4-BE49-F238E27FC236}">
                <a16:creationId xmlns:a16="http://schemas.microsoft.com/office/drawing/2014/main" id="{AB226FDF-8174-EABB-A0A2-260581D2442F}"/>
              </a:ext>
            </a:extLst>
          </p:cNvPr>
          <p:cNvSpPr>
            <a:spLocks noGrp="1"/>
          </p:cNvSpPr>
          <p:nvPr>
            <p:ph type="body" sz="quarter" idx="51"/>
          </p:nvPr>
        </p:nvSpPr>
        <p:spPr>
          <a:xfrm>
            <a:off x="7069851" y="4725940"/>
            <a:ext cx="1412888" cy="274707"/>
          </a:xfrm>
          <a:prstGeom prst="rect">
            <a:avLst/>
          </a:prstGeom>
        </p:spPr>
        <p:txBody>
          <a:bodyPr>
            <a:noAutofit/>
          </a:bodyPr>
          <a:lstStyle>
            <a:lvl1pPr marL="0" indent="0" algn="l">
              <a:lnSpc>
                <a:spcPct val="100000"/>
              </a:lnSpc>
              <a:buNone/>
              <a:defRPr sz="1397" b="1" cap="all" baseline="0">
                <a:solidFill>
                  <a:schemeClr val="tx1"/>
                </a:solidFill>
              </a:defRPr>
            </a:lvl1pPr>
            <a:lvl2pPr marL="221340" indent="0">
              <a:buNone/>
              <a:defRPr/>
            </a:lvl2pPr>
          </a:lstStyle>
          <a:p>
            <a:pPr lvl="0"/>
            <a:r>
              <a:rPr lang="en-US"/>
              <a:t>Click to edit Master text styles</a:t>
            </a:r>
          </a:p>
        </p:txBody>
      </p:sp>
      <p:sp>
        <p:nvSpPr>
          <p:cNvPr id="77" name="Text Placeholder 2">
            <a:extLst>
              <a:ext uri="{FF2B5EF4-FFF2-40B4-BE49-F238E27FC236}">
                <a16:creationId xmlns:a16="http://schemas.microsoft.com/office/drawing/2014/main" id="{55EBB016-C97C-E79C-B137-9882968F90A9}"/>
              </a:ext>
            </a:extLst>
          </p:cNvPr>
          <p:cNvSpPr>
            <a:spLocks noGrp="1"/>
          </p:cNvSpPr>
          <p:nvPr>
            <p:ph type="body" sz="quarter" idx="52"/>
          </p:nvPr>
        </p:nvSpPr>
        <p:spPr>
          <a:xfrm>
            <a:off x="8604509" y="4588586"/>
            <a:ext cx="1824039" cy="274707"/>
          </a:xfrm>
          <a:prstGeom prst="rect">
            <a:avLst/>
          </a:prstGeom>
        </p:spPr>
        <p:txBody>
          <a:bodyPr>
            <a:noAutofit/>
          </a:bodyPr>
          <a:lstStyle>
            <a:lvl1pPr marL="0" indent="0" algn="l">
              <a:lnSpc>
                <a:spcPct val="100000"/>
              </a:lnSpc>
              <a:buNone/>
              <a:defRPr sz="1198" b="0">
                <a:solidFill>
                  <a:schemeClr val="tx1"/>
                </a:solidFill>
              </a:defRPr>
            </a:lvl1pPr>
            <a:lvl2pPr marL="221340" indent="0">
              <a:buNone/>
              <a:defRPr/>
            </a:lvl2pPr>
          </a:lstStyle>
          <a:p>
            <a:pPr lvl="0"/>
            <a:r>
              <a:rPr lang="en-US"/>
              <a:t>Click to edit Master text styles</a:t>
            </a:r>
          </a:p>
        </p:txBody>
      </p:sp>
      <p:pic>
        <p:nvPicPr>
          <p:cNvPr id="79" name="Picture 78" descr="A green triangle with a black background&#10;&#10;Description automatically generated with medium confidence">
            <a:extLst>
              <a:ext uri="{FF2B5EF4-FFF2-40B4-BE49-F238E27FC236}">
                <a16:creationId xmlns:a16="http://schemas.microsoft.com/office/drawing/2014/main" id="{87066924-38DB-C1E5-DA6E-83846BE51C5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sp>
        <p:nvSpPr>
          <p:cNvPr id="6" name="Title 1">
            <a:extLst>
              <a:ext uri="{FF2B5EF4-FFF2-40B4-BE49-F238E27FC236}">
                <a16:creationId xmlns:a16="http://schemas.microsoft.com/office/drawing/2014/main" id="{CE7905C9-2470-91AA-9102-E35D4273643D}"/>
              </a:ext>
            </a:extLst>
          </p:cNvPr>
          <p:cNvSpPr>
            <a:spLocks noGrp="1"/>
          </p:cNvSpPr>
          <p:nvPr>
            <p:ph type="title"/>
          </p:nvPr>
        </p:nvSpPr>
        <p:spPr>
          <a:xfrm>
            <a:off x="266700" y="403006"/>
            <a:ext cx="11410949" cy="520128"/>
          </a:xfrm>
          <a:prstGeom prst="rect">
            <a:avLst/>
          </a:prstGeom>
        </p:spPr>
        <p:txBody>
          <a:bodyPr>
            <a:noAutofit/>
          </a:bodyPr>
          <a:lstStyle>
            <a:lvl1pPr>
              <a:defRPr sz="3992">
                <a:solidFill>
                  <a:schemeClr val="tx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E3CBE7B0-8382-C1F7-CC07-552BCC071B85}"/>
              </a:ext>
            </a:extLst>
          </p:cNvPr>
          <p:cNvCxnSpPr>
            <a:cxnSpLocks/>
          </p:cNvCxnSpPr>
          <p:nvPr/>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E36A334E-D25F-3564-3B89-78CA3E142597}"/>
              </a:ext>
            </a:extLst>
          </p:cNvPr>
          <p:cNvSpPr txBox="1">
            <a:spLocks/>
          </p:cNvSpPr>
          <p:nvPr/>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
        <p:nvSpPr>
          <p:cNvPr id="8" name="Online Image Placeholder 12">
            <a:extLst>
              <a:ext uri="{FF2B5EF4-FFF2-40B4-BE49-F238E27FC236}">
                <a16:creationId xmlns:a16="http://schemas.microsoft.com/office/drawing/2014/main" id="{3DF4F327-A6C2-0C5A-D57A-E73D3018F25A}"/>
              </a:ext>
            </a:extLst>
          </p:cNvPr>
          <p:cNvSpPr>
            <a:spLocks noGrp="1"/>
          </p:cNvSpPr>
          <p:nvPr>
            <p:ph type="clipArt" sz="quarter" idx="28"/>
          </p:nvPr>
        </p:nvSpPr>
        <p:spPr>
          <a:xfrm>
            <a:off x="1249390" y="2173234"/>
            <a:ext cx="376090" cy="413097"/>
          </a:xfrm>
        </p:spPr>
        <p:txBody>
          <a:bodyPr>
            <a:normAutofit/>
          </a:bodyPr>
          <a:lstStyle>
            <a:lvl1pPr marL="0" indent="0">
              <a:buNone/>
              <a:defRPr sz="599">
                <a:solidFill>
                  <a:schemeClr val="bg1"/>
                </a:solidFill>
              </a:defRPr>
            </a:lvl1pPr>
          </a:lstStyle>
          <a:p>
            <a:r>
              <a:rPr lang="en-US"/>
              <a:t>Click icon to add online image</a:t>
            </a:r>
            <a:endParaRPr lang="en-US" dirty="0"/>
          </a:p>
        </p:txBody>
      </p:sp>
      <p:sp>
        <p:nvSpPr>
          <p:cNvPr id="9" name="Online Image Placeholder 12">
            <a:extLst>
              <a:ext uri="{FF2B5EF4-FFF2-40B4-BE49-F238E27FC236}">
                <a16:creationId xmlns:a16="http://schemas.microsoft.com/office/drawing/2014/main" id="{A49EBB96-EF7D-F7CA-4E4A-8268E8BC461B}"/>
              </a:ext>
            </a:extLst>
          </p:cNvPr>
          <p:cNvSpPr>
            <a:spLocks noGrp="1"/>
          </p:cNvSpPr>
          <p:nvPr>
            <p:ph type="clipArt" sz="quarter" idx="58"/>
          </p:nvPr>
        </p:nvSpPr>
        <p:spPr>
          <a:xfrm>
            <a:off x="1272500" y="3492612"/>
            <a:ext cx="376090" cy="413097"/>
          </a:xfrm>
        </p:spPr>
        <p:txBody>
          <a:bodyPr>
            <a:normAutofit/>
          </a:bodyPr>
          <a:lstStyle>
            <a:lvl1pPr marL="0" indent="0">
              <a:buNone/>
              <a:defRPr sz="599">
                <a:solidFill>
                  <a:schemeClr val="bg1"/>
                </a:solidFill>
              </a:defRPr>
            </a:lvl1pPr>
          </a:lstStyle>
          <a:p>
            <a:r>
              <a:rPr lang="en-US"/>
              <a:t>Click icon to add online image</a:t>
            </a:r>
            <a:endParaRPr lang="en-US" dirty="0"/>
          </a:p>
        </p:txBody>
      </p:sp>
      <p:sp>
        <p:nvSpPr>
          <p:cNvPr id="19" name="Online Image Placeholder 12">
            <a:extLst>
              <a:ext uri="{FF2B5EF4-FFF2-40B4-BE49-F238E27FC236}">
                <a16:creationId xmlns:a16="http://schemas.microsoft.com/office/drawing/2014/main" id="{56A9532F-9396-C99F-C9A1-F51E06EE4191}"/>
              </a:ext>
            </a:extLst>
          </p:cNvPr>
          <p:cNvSpPr>
            <a:spLocks noGrp="1"/>
          </p:cNvSpPr>
          <p:nvPr>
            <p:ph type="clipArt" sz="quarter" idx="59"/>
          </p:nvPr>
        </p:nvSpPr>
        <p:spPr>
          <a:xfrm>
            <a:off x="1257640" y="4753742"/>
            <a:ext cx="376090" cy="413097"/>
          </a:xfrm>
        </p:spPr>
        <p:txBody>
          <a:bodyPr>
            <a:normAutofit/>
          </a:bodyPr>
          <a:lstStyle>
            <a:lvl1pPr marL="0" indent="0">
              <a:buNone/>
              <a:defRPr sz="599">
                <a:solidFill>
                  <a:schemeClr val="bg1"/>
                </a:solidFill>
              </a:defRPr>
            </a:lvl1pPr>
          </a:lstStyle>
          <a:p>
            <a:r>
              <a:rPr lang="en-US"/>
              <a:t>Click icon to add online image</a:t>
            </a:r>
            <a:endParaRPr lang="en-US" dirty="0"/>
          </a:p>
        </p:txBody>
      </p:sp>
      <p:sp>
        <p:nvSpPr>
          <p:cNvPr id="20" name="Online Image Placeholder 12">
            <a:extLst>
              <a:ext uri="{FF2B5EF4-FFF2-40B4-BE49-F238E27FC236}">
                <a16:creationId xmlns:a16="http://schemas.microsoft.com/office/drawing/2014/main" id="{19920B6B-1153-B611-5C0C-E9EB9D63ECB8}"/>
              </a:ext>
            </a:extLst>
          </p:cNvPr>
          <p:cNvSpPr>
            <a:spLocks noGrp="1"/>
          </p:cNvSpPr>
          <p:nvPr>
            <p:ph type="clipArt" sz="quarter" idx="60"/>
          </p:nvPr>
        </p:nvSpPr>
        <p:spPr>
          <a:xfrm>
            <a:off x="6362502" y="2198993"/>
            <a:ext cx="376090" cy="413097"/>
          </a:xfrm>
        </p:spPr>
        <p:txBody>
          <a:bodyPr>
            <a:normAutofit/>
          </a:bodyPr>
          <a:lstStyle>
            <a:lvl1pPr marL="0" indent="0">
              <a:buNone/>
              <a:defRPr sz="599">
                <a:solidFill>
                  <a:schemeClr val="bg1"/>
                </a:solidFill>
              </a:defRPr>
            </a:lvl1pPr>
          </a:lstStyle>
          <a:p>
            <a:r>
              <a:rPr lang="en-US"/>
              <a:t>Click icon to add online image</a:t>
            </a:r>
            <a:endParaRPr lang="en-US" dirty="0"/>
          </a:p>
        </p:txBody>
      </p:sp>
      <p:sp>
        <p:nvSpPr>
          <p:cNvPr id="22" name="Online Image Placeholder 12">
            <a:extLst>
              <a:ext uri="{FF2B5EF4-FFF2-40B4-BE49-F238E27FC236}">
                <a16:creationId xmlns:a16="http://schemas.microsoft.com/office/drawing/2014/main" id="{808200C6-252A-88BC-9789-FBF7457FF389}"/>
              </a:ext>
            </a:extLst>
          </p:cNvPr>
          <p:cNvSpPr>
            <a:spLocks noGrp="1"/>
          </p:cNvSpPr>
          <p:nvPr>
            <p:ph type="clipArt" sz="quarter" idx="61"/>
          </p:nvPr>
        </p:nvSpPr>
        <p:spPr>
          <a:xfrm>
            <a:off x="6381984" y="3492612"/>
            <a:ext cx="376090" cy="413097"/>
          </a:xfrm>
        </p:spPr>
        <p:txBody>
          <a:bodyPr>
            <a:normAutofit/>
          </a:bodyPr>
          <a:lstStyle>
            <a:lvl1pPr marL="0" indent="0">
              <a:buNone/>
              <a:defRPr sz="599">
                <a:solidFill>
                  <a:schemeClr val="bg1"/>
                </a:solidFill>
              </a:defRPr>
            </a:lvl1pPr>
          </a:lstStyle>
          <a:p>
            <a:r>
              <a:rPr lang="en-US"/>
              <a:t>Click icon to add online image</a:t>
            </a:r>
            <a:endParaRPr lang="en-US" dirty="0"/>
          </a:p>
        </p:txBody>
      </p:sp>
      <p:sp>
        <p:nvSpPr>
          <p:cNvPr id="23" name="Online Image Placeholder 12">
            <a:extLst>
              <a:ext uri="{FF2B5EF4-FFF2-40B4-BE49-F238E27FC236}">
                <a16:creationId xmlns:a16="http://schemas.microsoft.com/office/drawing/2014/main" id="{4C4337B9-F2EF-72F6-810B-D3FD38710379}"/>
              </a:ext>
            </a:extLst>
          </p:cNvPr>
          <p:cNvSpPr>
            <a:spLocks noGrp="1"/>
          </p:cNvSpPr>
          <p:nvPr>
            <p:ph type="clipArt" sz="quarter" idx="62"/>
          </p:nvPr>
        </p:nvSpPr>
        <p:spPr>
          <a:xfrm>
            <a:off x="6396386" y="4750446"/>
            <a:ext cx="376090" cy="413097"/>
          </a:xfrm>
        </p:spPr>
        <p:txBody>
          <a:bodyPr>
            <a:normAutofit/>
          </a:bodyPr>
          <a:lstStyle>
            <a:lvl1pPr marL="0" indent="0">
              <a:buNone/>
              <a:defRPr sz="599">
                <a:solidFill>
                  <a:schemeClr val="bg1"/>
                </a:solidFill>
              </a:defRPr>
            </a:lvl1pPr>
          </a:lstStyle>
          <a:p>
            <a:r>
              <a:rPr lang="en-US"/>
              <a:t>Click icon to add online image</a:t>
            </a:r>
            <a:endParaRPr lang="en-US" dirty="0"/>
          </a:p>
        </p:txBody>
      </p:sp>
    </p:spTree>
    <p:extLst>
      <p:ext uri="{BB962C8B-B14F-4D97-AF65-F5344CB8AC3E}">
        <p14:creationId xmlns:p14="http://schemas.microsoft.com/office/powerpoint/2010/main" val="3526162698"/>
      </p:ext>
    </p:extLst>
  </p:cSld>
  <p:clrMapOvr>
    <a:masterClrMapping/>
  </p:clrMapOvr>
  <p:extLst>
    <p:ext uri="{DCECCB84-F9BA-43D5-87BE-67443E8EF086}">
      <p15:sldGuideLst xmlns:p15="http://schemas.microsoft.com/office/powerpoint/2012/main">
        <p15:guide id="5" pos="7680">
          <p15:clr>
            <a:srgbClr val="FBAE40"/>
          </p15:clr>
        </p15:guide>
        <p15:guide id="6" orient="horz" pos="268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6 Categories_b">
    <p:spTree>
      <p:nvGrpSpPr>
        <p:cNvPr id="1" name=""/>
        <p:cNvGrpSpPr/>
        <p:nvPr/>
      </p:nvGrpSpPr>
      <p:grpSpPr>
        <a:xfrm>
          <a:off x="0" y="0"/>
          <a:ext cx="0" cy="0"/>
          <a:chOff x="0" y="0"/>
          <a:chExt cx="0" cy="0"/>
        </a:xfrm>
      </p:grpSpPr>
      <p:sp>
        <p:nvSpPr>
          <p:cNvPr id="50" name="object 3">
            <a:extLst>
              <a:ext uri="{FF2B5EF4-FFF2-40B4-BE49-F238E27FC236}">
                <a16:creationId xmlns:a16="http://schemas.microsoft.com/office/drawing/2014/main" id="{0ECA083F-72DE-3BB8-8D49-337230A64E2A}"/>
              </a:ext>
            </a:extLst>
          </p:cNvPr>
          <p:cNvSpPr/>
          <p:nvPr/>
        </p:nvSpPr>
        <p:spPr>
          <a:xfrm>
            <a:off x="2267030" y="3459"/>
            <a:ext cx="9924966" cy="6841841"/>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25000"/>
            </a:srgbClr>
          </a:solidFill>
        </p:spPr>
        <p:txBody>
          <a:bodyPr wrap="square" lIns="0" tIns="0" rIns="0" bIns="0" rtlCol="0"/>
          <a:lstStyle/>
          <a:p>
            <a:pPr marL="0" marR="0" lvl="0" indent="0" algn="l" defTabSz="912663" rtl="0" eaLnBrk="1" fontAlgn="auto" latinLnBrk="0" hangingPunct="1">
              <a:lnSpc>
                <a:spcPct val="100000"/>
              </a:lnSpc>
              <a:spcBef>
                <a:spcPts val="0"/>
              </a:spcBef>
              <a:spcAft>
                <a:spcPts val="0"/>
              </a:spcAft>
              <a:buClrTx/>
              <a:buSzTx/>
              <a:buFontTx/>
              <a:buNone/>
              <a:tabLst/>
              <a:defRPr/>
            </a:pPr>
            <a:endParaRPr kumimoji="0" sz="98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lowchart: Connector 21">
            <a:extLst>
              <a:ext uri="{FF2B5EF4-FFF2-40B4-BE49-F238E27FC236}">
                <a16:creationId xmlns:a16="http://schemas.microsoft.com/office/drawing/2014/main" id="{ECC645C9-C458-F95F-A35E-F7C466D47F88}"/>
              </a:ext>
            </a:extLst>
          </p:cNvPr>
          <p:cNvSpPr/>
          <p:nvPr/>
        </p:nvSpPr>
        <p:spPr>
          <a:xfrm>
            <a:off x="528989" y="2313926"/>
            <a:ext cx="1225296" cy="1222389"/>
          </a:xfrm>
          <a:prstGeom prst="flowChartConnector">
            <a:avLst/>
          </a:prstGeom>
          <a:solidFill>
            <a:srgbClr val="ACF2E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lowchart: Connector 22">
            <a:extLst>
              <a:ext uri="{FF2B5EF4-FFF2-40B4-BE49-F238E27FC236}">
                <a16:creationId xmlns:a16="http://schemas.microsoft.com/office/drawing/2014/main" id="{C9521597-B74A-BF0C-FECC-B9B18AA06D4B}"/>
              </a:ext>
            </a:extLst>
          </p:cNvPr>
          <p:cNvSpPr/>
          <p:nvPr/>
        </p:nvSpPr>
        <p:spPr>
          <a:xfrm>
            <a:off x="2512480" y="2313926"/>
            <a:ext cx="1225296" cy="1222389"/>
          </a:xfrm>
          <a:prstGeom prst="flowChartConnector">
            <a:avLst/>
          </a:prstGeom>
          <a:solidFill>
            <a:srgbClr val="B4EA5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lowchart: Connector 25">
            <a:extLst>
              <a:ext uri="{FF2B5EF4-FFF2-40B4-BE49-F238E27FC236}">
                <a16:creationId xmlns:a16="http://schemas.microsoft.com/office/drawing/2014/main" id="{DE3706E0-A1FA-2DDF-9998-145A58C22620}"/>
              </a:ext>
            </a:extLst>
          </p:cNvPr>
          <p:cNvSpPr/>
          <p:nvPr/>
        </p:nvSpPr>
        <p:spPr>
          <a:xfrm>
            <a:off x="4495971" y="2313926"/>
            <a:ext cx="1225296" cy="1222389"/>
          </a:xfrm>
          <a:prstGeom prst="flowChartConnector">
            <a:avLst/>
          </a:prstGeom>
          <a:solidFill>
            <a:srgbClr val="2BBC2B"/>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lowchart: Connector 30">
            <a:extLst>
              <a:ext uri="{FF2B5EF4-FFF2-40B4-BE49-F238E27FC236}">
                <a16:creationId xmlns:a16="http://schemas.microsoft.com/office/drawing/2014/main" id="{469CAE3E-A02D-8EBE-3F7C-5F7AAE2BA5B7}"/>
              </a:ext>
            </a:extLst>
          </p:cNvPr>
          <p:cNvSpPr/>
          <p:nvPr/>
        </p:nvSpPr>
        <p:spPr>
          <a:xfrm>
            <a:off x="6479462" y="2313926"/>
            <a:ext cx="1225296" cy="1222389"/>
          </a:xfrm>
          <a:prstGeom prst="flowChartConnector">
            <a:avLst/>
          </a:prstGeom>
          <a:solidFill>
            <a:srgbClr val="00A7B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lowchart: Connector 33">
            <a:extLst>
              <a:ext uri="{FF2B5EF4-FFF2-40B4-BE49-F238E27FC236}">
                <a16:creationId xmlns:a16="http://schemas.microsoft.com/office/drawing/2014/main" id="{F2CA58AF-6F70-3DAC-77EC-49A35DE52CA4}"/>
              </a:ext>
            </a:extLst>
          </p:cNvPr>
          <p:cNvSpPr/>
          <p:nvPr/>
        </p:nvSpPr>
        <p:spPr>
          <a:xfrm>
            <a:off x="8462953" y="2313926"/>
            <a:ext cx="1225296" cy="1222389"/>
          </a:xfrm>
          <a:prstGeom prst="flowChartConnector">
            <a:avLst/>
          </a:prstGeom>
          <a:solidFill>
            <a:srgbClr val="ACF2E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Flowchart: Connector 35">
            <a:extLst>
              <a:ext uri="{FF2B5EF4-FFF2-40B4-BE49-F238E27FC236}">
                <a16:creationId xmlns:a16="http://schemas.microsoft.com/office/drawing/2014/main" id="{D6EC06F4-3F2A-C807-60A4-5BDEE8428784}"/>
              </a:ext>
            </a:extLst>
          </p:cNvPr>
          <p:cNvSpPr/>
          <p:nvPr/>
        </p:nvSpPr>
        <p:spPr>
          <a:xfrm>
            <a:off x="10446443" y="2313926"/>
            <a:ext cx="1225296" cy="1222389"/>
          </a:xfrm>
          <a:prstGeom prst="flowChartConnector">
            <a:avLst/>
          </a:prstGeom>
          <a:solidFill>
            <a:srgbClr val="B4EA5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8" name="Straight Connector 37">
            <a:extLst>
              <a:ext uri="{FF2B5EF4-FFF2-40B4-BE49-F238E27FC236}">
                <a16:creationId xmlns:a16="http://schemas.microsoft.com/office/drawing/2014/main" id="{841CB76B-24C7-C419-20B5-7CB761F10869}"/>
              </a:ext>
            </a:extLst>
          </p:cNvPr>
          <p:cNvCxnSpPr>
            <a:cxnSpLocks/>
          </p:cNvCxnSpPr>
          <p:nvPr/>
        </p:nvCxnSpPr>
        <p:spPr>
          <a:xfrm>
            <a:off x="2133382" y="3857271"/>
            <a:ext cx="0" cy="1551601"/>
          </a:xfrm>
          <a:prstGeom prst="line">
            <a:avLst/>
          </a:prstGeom>
          <a:ln w="28575">
            <a:solidFill>
              <a:srgbClr val="B4EA54"/>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92B3B1E-419D-D671-26E2-6DE0B6A3348A}"/>
              </a:ext>
            </a:extLst>
          </p:cNvPr>
          <p:cNvCxnSpPr>
            <a:cxnSpLocks/>
          </p:cNvCxnSpPr>
          <p:nvPr/>
        </p:nvCxnSpPr>
        <p:spPr>
          <a:xfrm>
            <a:off x="4116872" y="3857271"/>
            <a:ext cx="0" cy="1551601"/>
          </a:xfrm>
          <a:prstGeom prst="line">
            <a:avLst/>
          </a:prstGeom>
          <a:ln w="28575">
            <a:solidFill>
              <a:srgbClr val="B4EA54"/>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7487703-4973-3E93-17DC-2031F64165C8}"/>
              </a:ext>
            </a:extLst>
          </p:cNvPr>
          <p:cNvCxnSpPr>
            <a:cxnSpLocks/>
          </p:cNvCxnSpPr>
          <p:nvPr/>
        </p:nvCxnSpPr>
        <p:spPr>
          <a:xfrm>
            <a:off x="6100362" y="3857271"/>
            <a:ext cx="0" cy="1551601"/>
          </a:xfrm>
          <a:prstGeom prst="line">
            <a:avLst/>
          </a:prstGeom>
          <a:ln w="28575">
            <a:solidFill>
              <a:srgbClr val="B4EA54"/>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BCEA68D-EA1F-722A-24C2-2132AF3367BD}"/>
              </a:ext>
            </a:extLst>
          </p:cNvPr>
          <p:cNvCxnSpPr>
            <a:cxnSpLocks/>
          </p:cNvCxnSpPr>
          <p:nvPr/>
        </p:nvCxnSpPr>
        <p:spPr>
          <a:xfrm>
            <a:off x="8083852" y="3857271"/>
            <a:ext cx="0" cy="1551601"/>
          </a:xfrm>
          <a:prstGeom prst="line">
            <a:avLst/>
          </a:prstGeom>
          <a:ln w="28575">
            <a:solidFill>
              <a:srgbClr val="B4EA54"/>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CB0FF1D-DF16-594B-1479-E038496CD08E}"/>
              </a:ext>
            </a:extLst>
          </p:cNvPr>
          <p:cNvCxnSpPr>
            <a:cxnSpLocks/>
          </p:cNvCxnSpPr>
          <p:nvPr/>
        </p:nvCxnSpPr>
        <p:spPr>
          <a:xfrm>
            <a:off x="10067342" y="3857271"/>
            <a:ext cx="0" cy="1551601"/>
          </a:xfrm>
          <a:prstGeom prst="line">
            <a:avLst/>
          </a:prstGeom>
          <a:ln w="28575">
            <a:solidFill>
              <a:srgbClr val="B4EA54"/>
            </a:solidFill>
          </a:ln>
        </p:spPr>
        <p:style>
          <a:lnRef idx="1">
            <a:schemeClr val="accent1"/>
          </a:lnRef>
          <a:fillRef idx="0">
            <a:schemeClr val="accent1"/>
          </a:fillRef>
          <a:effectRef idx="0">
            <a:schemeClr val="accent1"/>
          </a:effectRef>
          <a:fontRef idx="minor">
            <a:schemeClr val="tx1"/>
          </a:fontRef>
        </p:style>
      </p:cxnSp>
      <p:sp>
        <p:nvSpPr>
          <p:cNvPr id="83" name="Text Placeholder 2">
            <a:extLst>
              <a:ext uri="{FF2B5EF4-FFF2-40B4-BE49-F238E27FC236}">
                <a16:creationId xmlns:a16="http://schemas.microsoft.com/office/drawing/2014/main" id="{27BBA0D6-C5EF-2CA0-4A2C-9AAADDF67066}"/>
              </a:ext>
            </a:extLst>
          </p:cNvPr>
          <p:cNvSpPr>
            <a:spLocks noGrp="1"/>
          </p:cNvSpPr>
          <p:nvPr>
            <p:ph type="body" sz="quarter" idx="18"/>
          </p:nvPr>
        </p:nvSpPr>
        <p:spPr>
          <a:xfrm>
            <a:off x="142377" y="3857271"/>
            <a:ext cx="1824038" cy="274707"/>
          </a:xfrm>
          <a:prstGeom prst="rect">
            <a:avLst/>
          </a:prstGeom>
        </p:spPr>
        <p:txBody>
          <a:bodyPr>
            <a:noAutofit/>
          </a:bodyPr>
          <a:lstStyle>
            <a:lvl1pPr marL="0" indent="0" algn="ctr">
              <a:lnSpc>
                <a:spcPct val="100000"/>
              </a:lnSpc>
              <a:buNone/>
              <a:defRPr sz="1597" b="1">
                <a:solidFill>
                  <a:schemeClr val="tx1"/>
                </a:solidFill>
              </a:defRPr>
            </a:lvl1pPr>
            <a:lvl2pPr marL="221340" indent="0">
              <a:buNone/>
              <a:defRPr/>
            </a:lvl2pPr>
          </a:lstStyle>
          <a:p>
            <a:pPr lvl="0"/>
            <a:r>
              <a:rPr lang="en-US"/>
              <a:t>Click to edit Master text styles</a:t>
            </a:r>
          </a:p>
        </p:txBody>
      </p:sp>
      <p:sp>
        <p:nvSpPr>
          <p:cNvPr id="84" name="Text Placeholder 2">
            <a:extLst>
              <a:ext uri="{FF2B5EF4-FFF2-40B4-BE49-F238E27FC236}">
                <a16:creationId xmlns:a16="http://schemas.microsoft.com/office/drawing/2014/main" id="{4B3700CB-CC87-8AF4-8DED-C46AD7AAC2B6}"/>
              </a:ext>
            </a:extLst>
          </p:cNvPr>
          <p:cNvSpPr>
            <a:spLocks noGrp="1"/>
          </p:cNvSpPr>
          <p:nvPr>
            <p:ph type="body" sz="quarter" idx="42"/>
          </p:nvPr>
        </p:nvSpPr>
        <p:spPr>
          <a:xfrm>
            <a:off x="142376" y="4226668"/>
            <a:ext cx="1824039" cy="274707"/>
          </a:xfrm>
          <a:prstGeom prst="rect">
            <a:avLst/>
          </a:prstGeom>
        </p:spPr>
        <p:txBody>
          <a:bodyPr>
            <a:noAutofit/>
          </a:bodyPr>
          <a:lstStyle>
            <a:lvl1pPr marL="0" indent="0" algn="ctr">
              <a:lnSpc>
                <a:spcPct val="100000"/>
              </a:lnSpc>
              <a:buNone/>
              <a:defRPr sz="1198" b="0">
                <a:solidFill>
                  <a:schemeClr val="tx1"/>
                </a:solidFill>
              </a:defRPr>
            </a:lvl1pPr>
            <a:lvl2pPr marL="221340" indent="0">
              <a:buNone/>
              <a:defRPr/>
            </a:lvl2pPr>
          </a:lstStyle>
          <a:p>
            <a:pPr lvl="0"/>
            <a:r>
              <a:rPr lang="en-US"/>
              <a:t>Click to edit Master text styles</a:t>
            </a:r>
          </a:p>
        </p:txBody>
      </p:sp>
      <p:sp>
        <p:nvSpPr>
          <p:cNvPr id="85" name="Text Placeholder 2">
            <a:extLst>
              <a:ext uri="{FF2B5EF4-FFF2-40B4-BE49-F238E27FC236}">
                <a16:creationId xmlns:a16="http://schemas.microsoft.com/office/drawing/2014/main" id="{2BF0BFA1-5B5C-ADA3-632A-0B174B9586E1}"/>
              </a:ext>
            </a:extLst>
          </p:cNvPr>
          <p:cNvSpPr>
            <a:spLocks noGrp="1"/>
          </p:cNvSpPr>
          <p:nvPr>
            <p:ph type="body" sz="quarter" idx="43"/>
          </p:nvPr>
        </p:nvSpPr>
        <p:spPr>
          <a:xfrm>
            <a:off x="2204687" y="3857271"/>
            <a:ext cx="1824038" cy="274707"/>
          </a:xfrm>
          <a:prstGeom prst="rect">
            <a:avLst/>
          </a:prstGeom>
        </p:spPr>
        <p:txBody>
          <a:bodyPr>
            <a:noAutofit/>
          </a:bodyPr>
          <a:lstStyle>
            <a:lvl1pPr marL="0" indent="0" algn="ctr">
              <a:lnSpc>
                <a:spcPct val="100000"/>
              </a:lnSpc>
              <a:buNone/>
              <a:defRPr sz="1597" b="1">
                <a:solidFill>
                  <a:schemeClr val="tx1"/>
                </a:solidFill>
              </a:defRPr>
            </a:lvl1pPr>
            <a:lvl2pPr marL="221340" indent="0">
              <a:buNone/>
              <a:defRPr/>
            </a:lvl2pPr>
          </a:lstStyle>
          <a:p>
            <a:pPr lvl="0"/>
            <a:r>
              <a:rPr lang="en-US"/>
              <a:t>Click to edit Master text styles</a:t>
            </a:r>
          </a:p>
        </p:txBody>
      </p:sp>
      <p:sp>
        <p:nvSpPr>
          <p:cNvPr id="86" name="Text Placeholder 2">
            <a:extLst>
              <a:ext uri="{FF2B5EF4-FFF2-40B4-BE49-F238E27FC236}">
                <a16:creationId xmlns:a16="http://schemas.microsoft.com/office/drawing/2014/main" id="{0B97719E-3FBC-F1C6-82A3-1E89759C2E52}"/>
              </a:ext>
            </a:extLst>
          </p:cNvPr>
          <p:cNvSpPr>
            <a:spLocks noGrp="1"/>
          </p:cNvSpPr>
          <p:nvPr>
            <p:ph type="body" sz="quarter" idx="44"/>
          </p:nvPr>
        </p:nvSpPr>
        <p:spPr>
          <a:xfrm>
            <a:off x="2204686" y="4226668"/>
            <a:ext cx="1824039" cy="274707"/>
          </a:xfrm>
          <a:prstGeom prst="rect">
            <a:avLst/>
          </a:prstGeom>
        </p:spPr>
        <p:txBody>
          <a:bodyPr>
            <a:noAutofit/>
          </a:bodyPr>
          <a:lstStyle>
            <a:lvl1pPr marL="0" indent="0" algn="ctr">
              <a:lnSpc>
                <a:spcPct val="100000"/>
              </a:lnSpc>
              <a:buNone/>
              <a:defRPr sz="1198" b="0">
                <a:solidFill>
                  <a:schemeClr val="tx1"/>
                </a:solidFill>
              </a:defRPr>
            </a:lvl1pPr>
            <a:lvl2pPr marL="221340" indent="0">
              <a:buNone/>
              <a:defRPr/>
            </a:lvl2pPr>
          </a:lstStyle>
          <a:p>
            <a:pPr lvl="0"/>
            <a:r>
              <a:rPr lang="en-US"/>
              <a:t>Click to edit Master text styles</a:t>
            </a:r>
          </a:p>
        </p:txBody>
      </p:sp>
      <p:sp>
        <p:nvSpPr>
          <p:cNvPr id="87" name="Text Placeholder 2">
            <a:extLst>
              <a:ext uri="{FF2B5EF4-FFF2-40B4-BE49-F238E27FC236}">
                <a16:creationId xmlns:a16="http://schemas.microsoft.com/office/drawing/2014/main" id="{73D32E31-B939-494B-1888-1B78CABC7268}"/>
              </a:ext>
            </a:extLst>
          </p:cNvPr>
          <p:cNvSpPr>
            <a:spLocks noGrp="1"/>
          </p:cNvSpPr>
          <p:nvPr>
            <p:ph type="body" sz="quarter" idx="45"/>
          </p:nvPr>
        </p:nvSpPr>
        <p:spPr>
          <a:xfrm>
            <a:off x="4209500" y="3857271"/>
            <a:ext cx="1824038" cy="274707"/>
          </a:xfrm>
          <a:prstGeom prst="rect">
            <a:avLst/>
          </a:prstGeom>
        </p:spPr>
        <p:txBody>
          <a:bodyPr>
            <a:noAutofit/>
          </a:bodyPr>
          <a:lstStyle>
            <a:lvl1pPr marL="0" indent="0" algn="ctr">
              <a:lnSpc>
                <a:spcPct val="100000"/>
              </a:lnSpc>
              <a:buNone/>
              <a:defRPr sz="1597" b="1">
                <a:solidFill>
                  <a:schemeClr val="tx1"/>
                </a:solidFill>
              </a:defRPr>
            </a:lvl1pPr>
            <a:lvl2pPr marL="221340" indent="0">
              <a:buNone/>
              <a:defRPr/>
            </a:lvl2pPr>
          </a:lstStyle>
          <a:p>
            <a:pPr lvl="0"/>
            <a:r>
              <a:rPr lang="en-US"/>
              <a:t>Click to edit Master text styles</a:t>
            </a:r>
          </a:p>
        </p:txBody>
      </p:sp>
      <p:sp>
        <p:nvSpPr>
          <p:cNvPr id="88" name="Text Placeholder 2">
            <a:extLst>
              <a:ext uri="{FF2B5EF4-FFF2-40B4-BE49-F238E27FC236}">
                <a16:creationId xmlns:a16="http://schemas.microsoft.com/office/drawing/2014/main" id="{C259F053-404B-472C-D674-62945B890DDF}"/>
              </a:ext>
            </a:extLst>
          </p:cNvPr>
          <p:cNvSpPr>
            <a:spLocks noGrp="1"/>
          </p:cNvSpPr>
          <p:nvPr>
            <p:ph type="body" sz="quarter" idx="46"/>
          </p:nvPr>
        </p:nvSpPr>
        <p:spPr>
          <a:xfrm>
            <a:off x="4209499" y="4226668"/>
            <a:ext cx="1824039" cy="274707"/>
          </a:xfrm>
          <a:prstGeom prst="rect">
            <a:avLst/>
          </a:prstGeom>
        </p:spPr>
        <p:txBody>
          <a:bodyPr>
            <a:noAutofit/>
          </a:bodyPr>
          <a:lstStyle>
            <a:lvl1pPr marL="0" indent="0" algn="ctr">
              <a:lnSpc>
                <a:spcPct val="100000"/>
              </a:lnSpc>
              <a:buNone/>
              <a:defRPr sz="1198" b="0">
                <a:solidFill>
                  <a:schemeClr val="tx1"/>
                </a:solidFill>
              </a:defRPr>
            </a:lvl1pPr>
            <a:lvl2pPr marL="221340" indent="0">
              <a:buNone/>
              <a:defRPr/>
            </a:lvl2pPr>
          </a:lstStyle>
          <a:p>
            <a:pPr lvl="0"/>
            <a:r>
              <a:rPr lang="en-US"/>
              <a:t>Click to edit Master text styles</a:t>
            </a:r>
          </a:p>
        </p:txBody>
      </p:sp>
      <p:sp>
        <p:nvSpPr>
          <p:cNvPr id="89" name="Text Placeholder 2">
            <a:extLst>
              <a:ext uri="{FF2B5EF4-FFF2-40B4-BE49-F238E27FC236}">
                <a16:creationId xmlns:a16="http://schemas.microsoft.com/office/drawing/2014/main" id="{88BD78AC-4DE0-4AB4-DF95-94DF0B4C76AD}"/>
              </a:ext>
            </a:extLst>
          </p:cNvPr>
          <p:cNvSpPr>
            <a:spLocks noGrp="1"/>
          </p:cNvSpPr>
          <p:nvPr>
            <p:ph type="body" sz="quarter" idx="47"/>
          </p:nvPr>
        </p:nvSpPr>
        <p:spPr>
          <a:xfrm>
            <a:off x="6192988" y="3857271"/>
            <a:ext cx="1824038" cy="274707"/>
          </a:xfrm>
          <a:prstGeom prst="rect">
            <a:avLst/>
          </a:prstGeom>
        </p:spPr>
        <p:txBody>
          <a:bodyPr>
            <a:noAutofit/>
          </a:bodyPr>
          <a:lstStyle>
            <a:lvl1pPr marL="0" indent="0" algn="ctr">
              <a:lnSpc>
                <a:spcPct val="100000"/>
              </a:lnSpc>
              <a:buNone/>
              <a:defRPr sz="1597" b="1">
                <a:solidFill>
                  <a:schemeClr val="tx1"/>
                </a:solidFill>
              </a:defRPr>
            </a:lvl1pPr>
            <a:lvl2pPr marL="221340" indent="0">
              <a:buNone/>
              <a:defRPr/>
            </a:lvl2pPr>
          </a:lstStyle>
          <a:p>
            <a:pPr lvl="0"/>
            <a:r>
              <a:rPr lang="en-US"/>
              <a:t>Click to edit Master text styles</a:t>
            </a:r>
          </a:p>
        </p:txBody>
      </p:sp>
      <p:sp>
        <p:nvSpPr>
          <p:cNvPr id="90" name="Text Placeholder 2">
            <a:extLst>
              <a:ext uri="{FF2B5EF4-FFF2-40B4-BE49-F238E27FC236}">
                <a16:creationId xmlns:a16="http://schemas.microsoft.com/office/drawing/2014/main" id="{616741A8-695F-6297-FE91-FC08A5A79E7A}"/>
              </a:ext>
            </a:extLst>
          </p:cNvPr>
          <p:cNvSpPr>
            <a:spLocks noGrp="1"/>
          </p:cNvSpPr>
          <p:nvPr>
            <p:ph type="body" sz="quarter" idx="48"/>
          </p:nvPr>
        </p:nvSpPr>
        <p:spPr>
          <a:xfrm>
            <a:off x="6192987" y="4226668"/>
            <a:ext cx="1824039" cy="274707"/>
          </a:xfrm>
          <a:prstGeom prst="rect">
            <a:avLst/>
          </a:prstGeom>
        </p:spPr>
        <p:txBody>
          <a:bodyPr>
            <a:noAutofit/>
          </a:bodyPr>
          <a:lstStyle>
            <a:lvl1pPr marL="0" indent="0" algn="ctr">
              <a:lnSpc>
                <a:spcPct val="100000"/>
              </a:lnSpc>
              <a:buNone/>
              <a:defRPr sz="1198" b="0">
                <a:solidFill>
                  <a:schemeClr val="tx1"/>
                </a:solidFill>
              </a:defRPr>
            </a:lvl1pPr>
            <a:lvl2pPr marL="221340" indent="0">
              <a:buNone/>
              <a:defRPr/>
            </a:lvl2pPr>
          </a:lstStyle>
          <a:p>
            <a:pPr lvl="0"/>
            <a:r>
              <a:rPr lang="en-US"/>
              <a:t>Click to edit Master text styles</a:t>
            </a:r>
          </a:p>
        </p:txBody>
      </p:sp>
      <p:sp>
        <p:nvSpPr>
          <p:cNvPr id="91" name="Text Placeholder 2">
            <a:extLst>
              <a:ext uri="{FF2B5EF4-FFF2-40B4-BE49-F238E27FC236}">
                <a16:creationId xmlns:a16="http://schemas.microsoft.com/office/drawing/2014/main" id="{021728FB-4585-7047-F8F1-9767F4EC8DB8}"/>
              </a:ext>
            </a:extLst>
          </p:cNvPr>
          <p:cNvSpPr>
            <a:spLocks noGrp="1"/>
          </p:cNvSpPr>
          <p:nvPr>
            <p:ph type="body" sz="quarter" idx="49"/>
          </p:nvPr>
        </p:nvSpPr>
        <p:spPr>
          <a:xfrm>
            <a:off x="8176476" y="3857271"/>
            <a:ext cx="1824038" cy="274707"/>
          </a:xfrm>
          <a:prstGeom prst="rect">
            <a:avLst/>
          </a:prstGeom>
        </p:spPr>
        <p:txBody>
          <a:bodyPr>
            <a:noAutofit/>
          </a:bodyPr>
          <a:lstStyle>
            <a:lvl1pPr marL="0" indent="0" algn="ctr">
              <a:lnSpc>
                <a:spcPct val="100000"/>
              </a:lnSpc>
              <a:buNone/>
              <a:defRPr sz="1597" b="1">
                <a:solidFill>
                  <a:schemeClr val="tx1"/>
                </a:solidFill>
              </a:defRPr>
            </a:lvl1pPr>
            <a:lvl2pPr marL="221340" indent="0">
              <a:buNone/>
              <a:defRPr/>
            </a:lvl2pPr>
          </a:lstStyle>
          <a:p>
            <a:pPr lvl="0"/>
            <a:r>
              <a:rPr lang="en-US"/>
              <a:t>Click to edit Master text styles</a:t>
            </a:r>
          </a:p>
        </p:txBody>
      </p:sp>
      <p:sp>
        <p:nvSpPr>
          <p:cNvPr id="92" name="Text Placeholder 2">
            <a:extLst>
              <a:ext uri="{FF2B5EF4-FFF2-40B4-BE49-F238E27FC236}">
                <a16:creationId xmlns:a16="http://schemas.microsoft.com/office/drawing/2014/main" id="{A79B74EF-11AC-F004-0770-0D046DA24E9C}"/>
              </a:ext>
            </a:extLst>
          </p:cNvPr>
          <p:cNvSpPr>
            <a:spLocks noGrp="1"/>
          </p:cNvSpPr>
          <p:nvPr>
            <p:ph type="body" sz="quarter" idx="50"/>
          </p:nvPr>
        </p:nvSpPr>
        <p:spPr>
          <a:xfrm>
            <a:off x="8176475" y="4226668"/>
            <a:ext cx="1824039" cy="274707"/>
          </a:xfrm>
          <a:prstGeom prst="rect">
            <a:avLst/>
          </a:prstGeom>
        </p:spPr>
        <p:txBody>
          <a:bodyPr>
            <a:noAutofit/>
          </a:bodyPr>
          <a:lstStyle>
            <a:lvl1pPr marL="0" indent="0" algn="ctr">
              <a:lnSpc>
                <a:spcPct val="100000"/>
              </a:lnSpc>
              <a:buNone/>
              <a:defRPr sz="1198" b="0">
                <a:solidFill>
                  <a:schemeClr val="tx1"/>
                </a:solidFill>
              </a:defRPr>
            </a:lvl1pPr>
            <a:lvl2pPr marL="221340" indent="0">
              <a:buNone/>
              <a:defRPr/>
            </a:lvl2pPr>
          </a:lstStyle>
          <a:p>
            <a:pPr lvl="0"/>
            <a:r>
              <a:rPr lang="en-US"/>
              <a:t>Click to edit Master text styles</a:t>
            </a:r>
          </a:p>
        </p:txBody>
      </p:sp>
      <p:sp>
        <p:nvSpPr>
          <p:cNvPr id="93" name="Text Placeholder 2">
            <a:extLst>
              <a:ext uri="{FF2B5EF4-FFF2-40B4-BE49-F238E27FC236}">
                <a16:creationId xmlns:a16="http://schemas.microsoft.com/office/drawing/2014/main" id="{CE5F75F5-9FBE-42DD-F56F-D202A9B08512}"/>
              </a:ext>
            </a:extLst>
          </p:cNvPr>
          <p:cNvSpPr>
            <a:spLocks noGrp="1"/>
          </p:cNvSpPr>
          <p:nvPr>
            <p:ph type="body" sz="quarter" idx="51"/>
          </p:nvPr>
        </p:nvSpPr>
        <p:spPr>
          <a:xfrm>
            <a:off x="10129688" y="3857271"/>
            <a:ext cx="1824038" cy="274707"/>
          </a:xfrm>
          <a:prstGeom prst="rect">
            <a:avLst/>
          </a:prstGeom>
        </p:spPr>
        <p:txBody>
          <a:bodyPr>
            <a:noAutofit/>
          </a:bodyPr>
          <a:lstStyle>
            <a:lvl1pPr marL="0" indent="0" algn="ctr">
              <a:lnSpc>
                <a:spcPct val="100000"/>
              </a:lnSpc>
              <a:buNone/>
              <a:defRPr sz="1597" b="1">
                <a:solidFill>
                  <a:schemeClr val="tx1"/>
                </a:solidFill>
              </a:defRPr>
            </a:lvl1pPr>
            <a:lvl2pPr marL="221340" indent="0">
              <a:buNone/>
              <a:defRPr/>
            </a:lvl2pPr>
          </a:lstStyle>
          <a:p>
            <a:pPr lvl="0"/>
            <a:r>
              <a:rPr lang="en-US"/>
              <a:t>Click to edit Master text styles</a:t>
            </a:r>
          </a:p>
        </p:txBody>
      </p:sp>
      <p:sp>
        <p:nvSpPr>
          <p:cNvPr id="94" name="Text Placeholder 2">
            <a:extLst>
              <a:ext uri="{FF2B5EF4-FFF2-40B4-BE49-F238E27FC236}">
                <a16:creationId xmlns:a16="http://schemas.microsoft.com/office/drawing/2014/main" id="{594DD535-E30F-60A6-6023-AF4929DD7226}"/>
              </a:ext>
            </a:extLst>
          </p:cNvPr>
          <p:cNvSpPr>
            <a:spLocks noGrp="1"/>
          </p:cNvSpPr>
          <p:nvPr>
            <p:ph type="body" sz="quarter" idx="52"/>
          </p:nvPr>
        </p:nvSpPr>
        <p:spPr>
          <a:xfrm>
            <a:off x="10129687" y="4226668"/>
            <a:ext cx="1824039" cy="274707"/>
          </a:xfrm>
          <a:prstGeom prst="rect">
            <a:avLst/>
          </a:prstGeom>
        </p:spPr>
        <p:txBody>
          <a:bodyPr>
            <a:noAutofit/>
          </a:bodyPr>
          <a:lstStyle>
            <a:lvl1pPr marL="0" indent="0" algn="ctr">
              <a:lnSpc>
                <a:spcPct val="100000"/>
              </a:lnSpc>
              <a:buNone/>
              <a:defRPr sz="1198" b="0">
                <a:solidFill>
                  <a:schemeClr val="tx1"/>
                </a:solidFill>
              </a:defRPr>
            </a:lvl1pPr>
            <a:lvl2pPr marL="221340" indent="0">
              <a:buNone/>
              <a:defRPr/>
            </a:lvl2pPr>
          </a:lstStyle>
          <a:p>
            <a:pPr lvl="0"/>
            <a:r>
              <a:rPr lang="en-US"/>
              <a:t>Click to edit Master text styles</a:t>
            </a:r>
          </a:p>
        </p:txBody>
      </p:sp>
      <p:pic>
        <p:nvPicPr>
          <p:cNvPr id="101" name="Picture 100" descr="A green triangle with a black background&#10;&#10;Description automatically generated with medium confidence">
            <a:extLst>
              <a:ext uri="{FF2B5EF4-FFF2-40B4-BE49-F238E27FC236}">
                <a16:creationId xmlns:a16="http://schemas.microsoft.com/office/drawing/2014/main" id="{278EEFDC-8B53-BA2A-75A5-84B8BB12C7C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sp>
        <p:nvSpPr>
          <p:cNvPr id="2" name="Title 1">
            <a:extLst>
              <a:ext uri="{FF2B5EF4-FFF2-40B4-BE49-F238E27FC236}">
                <a16:creationId xmlns:a16="http://schemas.microsoft.com/office/drawing/2014/main" id="{FDD2DB89-E126-A58B-7E36-52917FF5AC3B}"/>
              </a:ext>
            </a:extLst>
          </p:cNvPr>
          <p:cNvSpPr>
            <a:spLocks noGrp="1"/>
          </p:cNvSpPr>
          <p:nvPr>
            <p:ph type="title"/>
          </p:nvPr>
        </p:nvSpPr>
        <p:spPr>
          <a:xfrm>
            <a:off x="266700" y="403006"/>
            <a:ext cx="11410949" cy="520128"/>
          </a:xfrm>
          <a:prstGeom prst="rect">
            <a:avLst/>
          </a:prstGeom>
        </p:spPr>
        <p:txBody>
          <a:bodyPr>
            <a:noAutofit/>
          </a:bodyPr>
          <a:lstStyle>
            <a:lvl1pPr>
              <a:defRPr sz="3992">
                <a:solidFill>
                  <a:schemeClr val="tx1"/>
                </a:solidFill>
              </a:defRPr>
            </a:lvl1pPr>
          </a:lstStyle>
          <a:p>
            <a:r>
              <a:rPr lang="en-US"/>
              <a:t>Click to edit Master title style</a:t>
            </a:r>
          </a:p>
        </p:txBody>
      </p:sp>
      <p:cxnSp>
        <p:nvCxnSpPr>
          <p:cNvPr id="4" name="Straight Connector 3">
            <a:extLst>
              <a:ext uri="{FF2B5EF4-FFF2-40B4-BE49-F238E27FC236}">
                <a16:creationId xmlns:a16="http://schemas.microsoft.com/office/drawing/2014/main" id="{BD28FB06-1C0D-EB4D-0F0D-C1939D130D8F}"/>
              </a:ext>
            </a:extLst>
          </p:cNvPr>
          <p:cNvCxnSpPr>
            <a:cxnSpLocks/>
          </p:cNvCxnSpPr>
          <p:nvPr/>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39F04602-920D-7C03-8250-6ED270D64D0C}"/>
              </a:ext>
            </a:extLst>
          </p:cNvPr>
          <p:cNvSpPr txBox="1">
            <a:spLocks/>
          </p:cNvSpPr>
          <p:nvPr/>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
        <p:nvSpPr>
          <p:cNvPr id="11" name="Online Image Placeholder 12">
            <a:extLst>
              <a:ext uri="{FF2B5EF4-FFF2-40B4-BE49-F238E27FC236}">
                <a16:creationId xmlns:a16="http://schemas.microsoft.com/office/drawing/2014/main" id="{C44F8252-6CB4-1365-EDF3-B1F7F34BB52F}"/>
              </a:ext>
            </a:extLst>
          </p:cNvPr>
          <p:cNvSpPr>
            <a:spLocks noGrp="1"/>
          </p:cNvSpPr>
          <p:nvPr>
            <p:ph type="clipArt" sz="quarter" idx="28"/>
          </p:nvPr>
        </p:nvSpPr>
        <p:spPr>
          <a:xfrm>
            <a:off x="937078" y="2712754"/>
            <a:ext cx="376090" cy="413097"/>
          </a:xfrm>
        </p:spPr>
        <p:txBody>
          <a:bodyPr>
            <a:normAutofit/>
          </a:bodyPr>
          <a:lstStyle>
            <a:lvl1pPr marL="0" indent="0">
              <a:buNone/>
              <a:defRPr sz="599">
                <a:solidFill>
                  <a:schemeClr val="bg1"/>
                </a:solidFill>
              </a:defRPr>
            </a:lvl1pPr>
          </a:lstStyle>
          <a:p>
            <a:r>
              <a:rPr lang="en-US"/>
              <a:t>Click icon to add online image</a:t>
            </a:r>
            <a:endParaRPr lang="en-US" dirty="0"/>
          </a:p>
        </p:txBody>
      </p:sp>
      <p:sp>
        <p:nvSpPr>
          <p:cNvPr id="12" name="Online Image Placeholder 12">
            <a:extLst>
              <a:ext uri="{FF2B5EF4-FFF2-40B4-BE49-F238E27FC236}">
                <a16:creationId xmlns:a16="http://schemas.microsoft.com/office/drawing/2014/main" id="{943A5043-E778-B99F-24E9-8F7D5A8525A9}"/>
              </a:ext>
            </a:extLst>
          </p:cNvPr>
          <p:cNvSpPr>
            <a:spLocks noGrp="1"/>
          </p:cNvSpPr>
          <p:nvPr>
            <p:ph type="clipArt" sz="quarter" idx="58"/>
          </p:nvPr>
        </p:nvSpPr>
        <p:spPr>
          <a:xfrm>
            <a:off x="2937083" y="2719715"/>
            <a:ext cx="376090" cy="413097"/>
          </a:xfrm>
        </p:spPr>
        <p:txBody>
          <a:bodyPr>
            <a:normAutofit/>
          </a:bodyPr>
          <a:lstStyle>
            <a:lvl1pPr marL="0" indent="0">
              <a:buNone/>
              <a:defRPr sz="599">
                <a:solidFill>
                  <a:schemeClr val="bg1"/>
                </a:solidFill>
              </a:defRPr>
            </a:lvl1pPr>
          </a:lstStyle>
          <a:p>
            <a:r>
              <a:rPr lang="en-US"/>
              <a:t>Click icon to add online image</a:t>
            </a:r>
            <a:endParaRPr lang="en-US" dirty="0"/>
          </a:p>
        </p:txBody>
      </p:sp>
      <p:sp>
        <p:nvSpPr>
          <p:cNvPr id="13" name="Online Image Placeholder 12">
            <a:extLst>
              <a:ext uri="{FF2B5EF4-FFF2-40B4-BE49-F238E27FC236}">
                <a16:creationId xmlns:a16="http://schemas.microsoft.com/office/drawing/2014/main" id="{7F48B00F-DBD7-0DC5-8A59-0BD566CFABF4}"/>
              </a:ext>
            </a:extLst>
          </p:cNvPr>
          <p:cNvSpPr>
            <a:spLocks noGrp="1"/>
          </p:cNvSpPr>
          <p:nvPr>
            <p:ph type="clipArt" sz="quarter" idx="59"/>
          </p:nvPr>
        </p:nvSpPr>
        <p:spPr>
          <a:xfrm>
            <a:off x="4941983" y="2719715"/>
            <a:ext cx="376090" cy="413097"/>
          </a:xfrm>
        </p:spPr>
        <p:txBody>
          <a:bodyPr>
            <a:normAutofit/>
          </a:bodyPr>
          <a:lstStyle>
            <a:lvl1pPr marL="0" indent="0">
              <a:buNone/>
              <a:defRPr sz="599">
                <a:solidFill>
                  <a:schemeClr val="bg1"/>
                </a:solidFill>
              </a:defRPr>
            </a:lvl1pPr>
          </a:lstStyle>
          <a:p>
            <a:r>
              <a:rPr lang="en-US"/>
              <a:t>Click icon to add online image</a:t>
            </a:r>
            <a:endParaRPr lang="en-US" dirty="0"/>
          </a:p>
        </p:txBody>
      </p:sp>
      <p:sp>
        <p:nvSpPr>
          <p:cNvPr id="14" name="Online Image Placeholder 12">
            <a:extLst>
              <a:ext uri="{FF2B5EF4-FFF2-40B4-BE49-F238E27FC236}">
                <a16:creationId xmlns:a16="http://schemas.microsoft.com/office/drawing/2014/main" id="{FCC85703-129B-EAF0-A339-725D610E07BB}"/>
              </a:ext>
            </a:extLst>
          </p:cNvPr>
          <p:cNvSpPr>
            <a:spLocks noGrp="1"/>
          </p:cNvSpPr>
          <p:nvPr>
            <p:ph type="clipArt" sz="quarter" idx="60"/>
          </p:nvPr>
        </p:nvSpPr>
        <p:spPr>
          <a:xfrm>
            <a:off x="6898653" y="2712753"/>
            <a:ext cx="376090" cy="413097"/>
          </a:xfrm>
        </p:spPr>
        <p:txBody>
          <a:bodyPr>
            <a:normAutofit/>
          </a:bodyPr>
          <a:lstStyle>
            <a:lvl1pPr marL="0" indent="0">
              <a:buNone/>
              <a:defRPr sz="599">
                <a:solidFill>
                  <a:schemeClr val="bg1"/>
                </a:solidFill>
              </a:defRPr>
            </a:lvl1pPr>
          </a:lstStyle>
          <a:p>
            <a:r>
              <a:rPr lang="en-US"/>
              <a:t>Click icon to add online image</a:t>
            </a:r>
            <a:endParaRPr lang="en-US" dirty="0"/>
          </a:p>
        </p:txBody>
      </p:sp>
      <p:sp>
        <p:nvSpPr>
          <p:cNvPr id="15" name="Online Image Placeholder 12">
            <a:extLst>
              <a:ext uri="{FF2B5EF4-FFF2-40B4-BE49-F238E27FC236}">
                <a16:creationId xmlns:a16="http://schemas.microsoft.com/office/drawing/2014/main" id="{3AFFD5D1-BE48-70C0-AC1D-BA486E365923}"/>
              </a:ext>
            </a:extLst>
          </p:cNvPr>
          <p:cNvSpPr>
            <a:spLocks noGrp="1"/>
          </p:cNvSpPr>
          <p:nvPr>
            <p:ph type="clipArt" sz="quarter" idx="61"/>
          </p:nvPr>
        </p:nvSpPr>
        <p:spPr>
          <a:xfrm>
            <a:off x="8900448" y="2712752"/>
            <a:ext cx="376090" cy="413097"/>
          </a:xfrm>
        </p:spPr>
        <p:txBody>
          <a:bodyPr>
            <a:normAutofit/>
          </a:bodyPr>
          <a:lstStyle>
            <a:lvl1pPr marL="0" indent="0">
              <a:buNone/>
              <a:defRPr sz="599">
                <a:solidFill>
                  <a:schemeClr val="bg1"/>
                </a:solidFill>
              </a:defRPr>
            </a:lvl1pPr>
          </a:lstStyle>
          <a:p>
            <a:r>
              <a:rPr lang="en-US"/>
              <a:t>Click icon to add online image</a:t>
            </a:r>
            <a:endParaRPr lang="en-US" dirty="0"/>
          </a:p>
        </p:txBody>
      </p:sp>
      <p:sp>
        <p:nvSpPr>
          <p:cNvPr id="16" name="Online Image Placeholder 12">
            <a:extLst>
              <a:ext uri="{FF2B5EF4-FFF2-40B4-BE49-F238E27FC236}">
                <a16:creationId xmlns:a16="http://schemas.microsoft.com/office/drawing/2014/main" id="{173EE197-43AD-4AAA-D244-B581E61C016C}"/>
              </a:ext>
            </a:extLst>
          </p:cNvPr>
          <p:cNvSpPr>
            <a:spLocks noGrp="1"/>
          </p:cNvSpPr>
          <p:nvPr>
            <p:ph type="clipArt" sz="quarter" idx="62"/>
          </p:nvPr>
        </p:nvSpPr>
        <p:spPr>
          <a:xfrm>
            <a:off x="10900779" y="2719715"/>
            <a:ext cx="376090" cy="413097"/>
          </a:xfrm>
        </p:spPr>
        <p:txBody>
          <a:bodyPr>
            <a:normAutofit/>
          </a:bodyPr>
          <a:lstStyle>
            <a:lvl1pPr marL="0" indent="0">
              <a:buNone/>
              <a:defRPr sz="599">
                <a:solidFill>
                  <a:schemeClr val="bg1"/>
                </a:solidFill>
              </a:defRPr>
            </a:lvl1pPr>
          </a:lstStyle>
          <a:p>
            <a:r>
              <a:rPr lang="en-US"/>
              <a:t>Click icon to add online image</a:t>
            </a:r>
            <a:endParaRPr lang="en-US" dirty="0"/>
          </a:p>
        </p:txBody>
      </p:sp>
    </p:spTree>
    <p:extLst>
      <p:ext uri="{BB962C8B-B14F-4D97-AF65-F5344CB8AC3E}">
        <p14:creationId xmlns:p14="http://schemas.microsoft.com/office/powerpoint/2010/main" val="638445673"/>
      </p:ext>
    </p:extLst>
  </p:cSld>
  <p:clrMapOvr>
    <a:masterClrMapping/>
  </p:clrMapOvr>
  <p:extLst>
    <p:ext uri="{DCECCB84-F9BA-43D5-87BE-67443E8EF086}">
      <p15:sldGuideLst xmlns:p15="http://schemas.microsoft.com/office/powerpoint/2012/main">
        <p15:guide id="5" pos="7680">
          <p15:clr>
            <a:srgbClr val="FBAE40"/>
          </p15:clr>
        </p15:guide>
        <p15:guide id="6" orient="horz">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meline 1">
    <p:bg>
      <p:bgPr>
        <a:solidFill>
          <a:schemeClr val="bg1"/>
        </a:solidFill>
        <a:effectLst/>
      </p:bgPr>
    </p:bg>
    <p:spTree>
      <p:nvGrpSpPr>
        <p:cNvPr id="1" name=""/>
        <p:cNvGrpSpPr/>
        <p:nvPr/>
      </p:nvGrpSpPr>
      <p:grpSpPr>
        <a:xfrm>
          <a:off x="0" y="0"/>
          <a:ext cx="0" cy="0"/>
          <a:chOff x="0" y="0"/>
          <a:chExt cx="0" cy="0"/>
        </a:xfrm>
      </p:grpSpPr>
      <p:pic>
        <p:nvPicPr>
          <p:cNvPr id="12" name="Picture 11" descr="A white triangle with a black background&#10;&#10;Description automatically generated with medium confidence">
            <a:extLst>
              <a:ext uri="{FF2B5EF4-FFF2-40B4-BE49-F238E27FC236}">
                <a16:creationId xmlns:a16="http://schemas.microsoft.com/office/drawing/2014/main" id="{A91B7A4D-18A0-7C07-1EAC-8F4B6E5BBC72}"/>
              </a:ext>
            </a:extLst>
          </p:cNvPr>
          <p:cNvPicPr>
            <a:picLocks noChangeAspect="1"/>
          </p:cNvPicPr>
          <p:nvPr/>
        </p:nvPicPr>
        <p:blipFill rotWithShape="1">
          <a:blip r:embed="rId2">
            <a:alphaModFix amt="40000"/>
            <a:extLst>
              <a:ext uri="{28A0092B-C50C-407E-A947-70E740481C1C}">
                <a14:useLocalDpi xmlns:a14="http://schemas.microsoft.com/office/drawing/2010/main"/>
              </a:ext>
            </a:extLst>
          </a:blip>
          <a:srcRect/>
          <a:stretch/>
        </p:blipFill>
        <p:spPr>
          <a:xfrm>
            <a:off x="0" y="1344992"/>
            <a:ext cx="6096000" cy="5508838"/>
          </a:xfrm>
          <a:prstGeom prst="rect">
            <a:avLst/>
          </a:prstGeom>
        </p:spPr>
      </p:pic>
      <p:cxnSp>
        <p:nvCxnSpPr>
          <p:cNvPr id="13" name="Straight Connector 12">
            <a:extLst>
              <a:ext uri="{FF2B5EF4-FFF2-40B4-BE49-F238E27FC236}">
                <a16:creationId xmlns:a16="http://schemas.microsoft.com/office/drawing/2014/main" id="{07B31B77-5B5A-EF1B-FA2C-7568ED473635}"/>
              </a:ext>
              <a:ext uri="{C183D7F6-B498-43B3-948B-1728B52AA6E4}">
                <adec:decorative xmlns:adec="http://schemas.microsoft.com/office/drawing/2017/decorative" val="1"/>
              </a:ext>
            </a:extLst>
          </p:cNvPr>
          <p:cNvCxnSpPr>
            <a:cxnSpLocks/>
          </p:cNvCxnSpPr>
          <p:nvPr/>
        </p:nvCxnSpPr>
        <p:spPr>
          <a:xfrm>
            <a:off x="8133715" y="455125"/>
            <a:ext cx="0" cy="6027665"/>
          </a:xfrm>
          <a:prstGeom prst="line">
            <a:avLst/>
          </a:prstGeom>
          <a:ln w="12700" cap="flat" cmpd="sng" algn="ctr">
            <a:solidFill>
              <a:srgbClr val="B4EA5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4" name="Oval 13">
            <a:extLst>
              <a:ext uri="{FF2B5EF4-FFF2-40B4-BE49-F238E27FC236}">
                <a16:creationId xmlns:a16="http://schemas.microsoft.com/office/drawing/2014/main" id="{300D930C-9A5C-ACB5-81CF-99AFB9EFFD62}"/>
              </a:ext>
              <a:ext uri="{C183D7F6-B498-43B3-948B-1728B52AA6E4}">
                <adec:decorative xmlns:adec="http://schemas.microsoft.com/office/drawing/2017/decorative" val="1"/>
              </a:ext>
            </a:extLst>
          </p:cNvPr>
          <p:cNvSpPr/>
          <p:nvPr/>
        </p:nvSpPr>
        <p:spPr>
          <a:xfrm>
            <a:off x="8032480" y="987096"/>
            <a:ext cx="202470" cy="202095"/>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chemeClr val="tx1"/>
              </a:solidFill>
              <a:effectLst/>
              <a:uLnTx/>
              <a:uFillTx/>
              <a:latin typeface="Avenir Next LT Pro"/>
              <a:ea typeface="+mn-ea"/>
              <a:cs typeface="+mn-cs"/>
            </a:endParaRPr>
          </a:p>
        </p:txBody>
      </p:sp>
      <p:sp>
        <p:nvSpPr>
          <p:cNvPr id="15" name="Oval 14">
            <a:extLst>
              <a:ext uri="{FF2B5EF4-FFF2-40B4-BE49-F238E27FC236}">
                <a16:creationId xmlns:a16="http://schemas.microsoft.com/office/drawing/2014/main" id="{C3637496-7354-12CF-F489-F617D2E163A0}"/>
              </a:ext>
              <a:ext uri="{C183D7F6-B498-43B3-948B-1728B52AA6E4}">
                <adec:decorative xmlns:adec="http://schemas.microsoft.com/office/drawing/2017/decorative" val="1"/>
              </a:ext>
            </a:extLst>
          </p:cNvPr>
          <p:cNvSpPr/>
          <p:nvPr/>
        </p:nvSpPr>
        <p:spPr>
          <a:xfrm>
            <a:off x="8032480" y="2167843"/>
            <a:ext cx="202470" cy="202095"/>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chemeClr val="tx1"/>
              </a:solidFill>
              <a:effectLst/>
              <a:uLnTx/>
              <a:uFillTx/>
              <a:latin typeface="Avenir Next LT Pro"/>
              <a:ea typeface="+mn-ea"/>
              <a:cs typeface="+mn-cs"/>
            </a:endParaRPr>
          </a:p>
        </p:txBody>
      </p:sp>
      <p:sp>
        <p:nvSpPr>
          <p:cNvPr id="16" name="Oval 15">
            <a:extLst>
              <a:ext uri="{FF2B5EF4-FFF2-40B4-BE49-F238E27FC236}">
                <a16:creationId xmlns:a16="http://schemas.microsoft.com/office/drawing/2014/main" id="{D4964946-E784-9909-1F35-3B03A786F3BB}"/>
              </a:ext>
              <a:ext uri="{C183D7F6-B498-43B3-948B-1728B52AA6E4}">
                <adec:decorative xmlns:adec="http://schemas.microsoft.com/office/drawing/2017/decorative" val="1"/>
              </a:ext>
            </a:extLst>
          </p:cNvPr>
          <p:cNvSpPr/>
          <p:nvPr/>
        </p:nvSpPr>
        <p:spPr>
          <a:xfrm>
            <a:off x="8032480" y="3348590"/>
            <a:ext cx="202470" cy="202095"/>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chemeClr val="tx1"/>
              </a:solidFill>
              <a:effectLst/>
              <a:uLnTx/>
              <a:uFillTx/>
              <a:latin typeface="Avenir Next LT Pro"/>
              <a:ea typeface="+mn-ea"/>
              <a:cs typeface="+mn-cs"/>
            </a:endParaRPr>
          </a:p>
        </p:txBody>
      </p:sp>
      <p:sp>
        <p:nvSpPr>
          <p:cNvPr id="17" name="Oval 16">
            <a:extLst>
              <a:ext uri="{FF2B5EF4-FFF2-40B4-BE49-F238E27FC236}">
                <a16:creationId xmlns:a16="http://schemas.microsoft.com/office/drawing/2014/main" id="{64248E94-EDF8-4565-1BAF-250866C364D2}"/>
              </a:ext>
              <a:ext uri="{C183D7F6-B498-43B3-948B-1728B52AA6E4}">
                <adec:decorative xmlns:adec="http://schemas.microsoft.com/office/drawing/2017/decorative" val="1"/>
              </a:ext>
            </a:extLst>
          </p:cNvPr>
          <p:cNvSpPr/>
          <p:nvPr/>
        </p:nvSpPr>
        <p:spPr>
          <a:xfrm>
            <a:off x="8032480" y="4529338"/>
            <a:ext cx="202470" cy="202095"/>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chemeClr val="tx1"/>
              </a:solidFill>
              <a:effectLst/>
              <a:uLnTx/>
              <a:uFillTx/>
              <a:latin typeface="Avenir Next LT Pro"/>
              <a:ea typeface="+mn-ea"/>
              <a:cs typeface="+mn-cs"/>
            </a:endParaRPr>
          </a:p>
        </p:txBody>
      </p:sp>
      <p:sp>
        <p:nvSpPr>
          <p:cNvPr id="18" name="Oval 17">
            <a:extLst>
              <a:ext uri="{FF2B5EF4-FFF2-40B4-BE49-F238E27FC236}">
                <a16:creationId xmlns:a16="http://schemas.microsoft.com/office/drawing/2014/main" id="{DF850FE6-E862-1265-6520-3D5300E5CD26}"/>
              </a:ext>
              <a:ext uri="{C183D7F6-B498-43B3-948B-1728B52AA6E4}">
                <adec:decorative xmlns:adec="http://schemas.microsoft.com/office/drawing/2017/decorative" val="1"/>
              </a:ext>
            </a:extLst>
          </p:cNvPr>
          <p:cNvSpPr/>
          <p:nvPr/>
        </p:nvSpPr>
        <p:spPr>
          <a:xfrm>
            <a:off x="8032480" y="5710085"/>
            <a:ext cx="202470" cy="202095"/>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chemeClr val="tx1"/>
              </a:solidFill>
              <a:effectLst/>
              <a:uLnTx/>
              <a:uFillTx/>
              <a:latin typeface="Avenir Next LT Pro"/>
              <a:ea typeface="+mn-ea"/>
              <a:cs typeface="+mn-cs"/>
            </a:endParaRPr>
          </a:p>
        </p:txBody>
      </p:sp>
      <p:sp>
        <p:nvSpPr>
          <p:cNvPr id="19" name="Text Placeholder 2">
            <a:extLst>
              <a:ext uri="{FF2B5EF4-FFF2-40B4-BE49-F238E27FC236}">
                <a16:creationId xmlns:a16="http://schemas.microsoft.com/office/drawing/2014/main" id="{B24D9454-AF77-82E8-614B-77B2CCA86086}"/>
              </a:ext>
            </a:extLst>
          </p:cNvPr>
          <p:cNvSpPr>
            <a:spLocks noGrp="1"/>
          </p:cNvSpPr>
          <p:nvPr>
            <p:ph type="body" sz="quarter" idx="18" hasCustomPrompt="1"/>
          </p:nvPr>
        </p:nvSpPr>
        <p:spPr>
          <a:xfrm>
            <a:off x="5886450" y="800213"/>
            <a:ext cx="1824038" cy="403917"/>
          </a:xfrm>
          <a:prstGeom prst="rect">
            <a:avLst/>
          </a:prstGeom>
        </p:spPr>
        <p:txBody>
          <a:bodyPr>
            <a:noAutofit/>
          </a:bodyPr>
          <a:lstStyle>
            <a:lvl1pPr marL="0" indent="0" algn="ctr">
              <a:lnSpc>
                <a:spcPct val="100000"/>
              </a:lnSpc>
              <a:buNone/>
              <a:defRPr sz="2795" b="1">
                <a:solidFill>
                  <a:schemeClr val="tx1"/>
                </a:solidFill>
              </a:defRPr>
            </a:lvl1pPr>
            <a:lvl2pPr marL="221340" indent="0">
              <a:buNone/>
              <a:defRPr/>
            </a:lvl2pPr>
          </a:lstStyle>
          <a:p>
            <a:r>
              <a:rPr lang="en-US"/>
              <a:t>MONTH</a:t>
            </a:r>
          </a:p>
        </p:txBody>
      </p:sp>
      <p:sp>
        <p:nvSpPr>
          <p:cNvPr id="20" name="Text Placeholder 2">
            <a:extLst>
              <a:ext uri="{FF2B5EF4-FFF2-40B4-BE49-F238E27FC236}">
                <a16:creationId xmlns:a16="http://schemas.microsoft.com/office/drawing/2014/main" id="{63841DD5-32CA-BFC0-2250-1E6FFC36D3AE}"/>
              </a:ext>
            </a:extLst>
          </p:cNvPr>
          <p:cNvSpPr>
            <a:spLocks noGrp="1"/>
          </p:cNvSpPr>
          <p:nvPr>
            <p:ph type="body" sz="quarter" idx="19" hasCustomPrompt="1"/>
          </p:nvPr>
        </p:nvSpPr>
        <p:spPr>
          <a:xfrm>
            <a:off x="5886450" y="1204130"/>
            <a:ext cx="1824038" cy="403917"/>
          </a:xfrm>
          <a:prstGeom prst="rect">
            <a:avLst/>
          </a:prstGeom>
        </p:spPr>
        <p:txBody>
          <a:bodyPr>
            <a:noAutofit/>
          </a:bodyPr>
          <a:lstStyle>
            <a:lvl1pPr marL="0" indent="0" algn="ctr">
              <a:lnSpc>
                <a:spcPct val="100000"/>
              </a:lnSpc>
              <a:buNone/>
              <a:defRPr sz="1797" b="1">
                <a:solidFill>
                  <a:schemeClr val="tx1"/>
                </a:solidFill>
              </a:defRPr>
            </a:lvl1pPr>
            <a:lvl2pPr marL="221340" indent="0">
              <a:buNone/>
              <a:defRPr/>
            </a:lvl2pPr>
          </a:lstStyle>
          <a:p>
            <a:r>
              <a:rPr lang="en-US"/>
              <a:t>YEAR</a:t>
            </a:r>
          </a:p>
        </p:txBody>
      </p:sp>
      <p:sp>
        <p:nvSpPr>
          <p:cNvPr id="21" name="Text Placeholder 2">
            <a:extLst>
              <a:ext uri="{FF2B5EF4-FFF2-40B4-BE49-F238E27FC236}">
                <a16:creationId xmlns:a16="http://schemas.microsoft.com/office/drawing/2014/main" id="{77B86C8F-5C06-1AE1-03FD-184CA59072C3}"/>
              </a:ext>
            </a:extLst>
          </p:cNvPr>
          <p:cNvSpPr>
            <a:spLocks noGrp="1"/>
          </p:cNvSpPr>
          <p:nvPr>
            <p:ph type="body" sz="quarter" idx="20" hasCustomPrompt="1"/>
          </p:nvPr>
        </p:nvSpPr>
        <p:spPr>
          <a:xfrm>
            <a:off x="5878123" y="1861386"/>
            <a:ext cx="1824038" cy="403917"/>
          </a:xfrm>
          <a:prstGeom prst="rect">
            <a:avLst/>
          </a:prstGeom>
        </p:spPr>
        <p:txBody>
          <a:bodyPr>
            <a:noAutofit/>
          </a:bodyPr>
          <a:lstStyle>
            <a:lvl1pPr marL="0" indent="0" algn="ctr">
              <a:lnSpc>
                <a:spcPct val="100000"/>
              </a:lnSpc>
              <a:buNone/>
              <a:defRPr sz="2795" b="1">
                <a:solidFill>
                  <a:schemeClr val="tx1"/>
                </a:solidFill>
              </a:defRPr>
            </a:lvl1pPr>
            <a:lvl2pPr marL="221340" indent="0">
              <a:buNone/>
              <a:defRPr/>
            </a:lvl2pPr>
          </a:lstStyle>
          <a:p>
            <a:r>
              <a:rPr lang="en-US"/>
              <a:t>MONTH</a:t>
            </a:r>
          </a:p>
        </p:txBody>
      </p:sp>
      <p:sp>
        <p:nvSpPr>
          <p:cNvPr id="22" name="Text Placeholder 2">
            <a:extLst>
              <a:ext uri="{FF2B5EF4-FFF2-40B4-BE49-F238E27FC236}">
                <a16:creationId xmlns:a16="http://schemas.microsoft.com/office/drawing/2014/main" id="{BC4D66A6-CD2B-4BD4-371A-9CC2A16AC289}"/>
              </a:ext>
            </a:extLst>
          </p:cNvPr>
          <p:cNvSpPr>
            <a:spLocks noGrp="1"/>
          </p:cNvSpPr>
          <p:nvPr>
            <p:ph type="body" sz="quarter" idx="21" hasCustomPrompt="1"/>
          </p:nvPr>
        </p:nvSpPr>
        <p:spPr>
          <a:xfrm>
            <a:off x="5878123" y="2265303"/>
            <a:ext cx="1824038" cy="403917"/>
          </a:xfrm>
          <a:prstGeom prst="rect">
            <a:avLst/>
          </a:prstGeom>
        </p:spPr>
        <p:txBody>
          <a:bodyPr>
            <a:noAutofit/>
          </a:bodyPr>
          <a:lstStyle>
            <a:lvl1pPr marL="0" indent="0" algn="ctr">
              <a:lnSpc>
                <a:spcPct val="100000"/>
              </a:lnSpc>
              <a:buNone/>
              <a:defRPr sz="1797" b="1">
                <a:solidFill>
                  <a:schemeClr val="tx1"/>
                </a:solidFill>
              </a:defRPr>
            </a:lvl1pPr>
            <a:lvl2pPr marL="221340" indent="0">
              <a:buNone/>
              <a:defRPr/>
            </a:lvl2pPr>
          </a:lstStyle>
          <a:p>
            <a:r>
              <a:rPr lang="en-US"/>
              <a:t>YEAR</a:t>
            </a:r>
          </a:p>
        </p:txBody>
      </p:sp>
      <p:sp>
        <p:nvSpPr>
          <p:cNvPr id="23" name="Text Placeholder 2">
            <a:extLst>
              <a:ext uri="{FF2B5EF4-FFF2-40B4-BE49-F238E27FC236}">
                <a16:creationId xmlns:a16="http://schemas.microsoft.com/office/drawing/2014/main" id="{368603CB-0EC2-7D08-7C49-A62B404C3C69}"/>
              </a:ext>
            </a:extLst>
          </p:cNvPr>
          <p:cNvSpPr>
            <a:spLocks noGrp="1"/>
          </p:cNvSpPr>
          <p:nvPr>
            <p:ph type="body" sz="quarter" idx="22" hasCustomPrompt="1"/>
          </p:nvPr>
        </p:nvSpPr>
        <p:spPr>
          <a:xfrm>
            <a:off x="5886450" y="3018733"/>
            <a:ext cx="1824038" cy="403917"/>
          </a:xfrm>
          <a:prstGeom prst="rect">
            <a:avLst/>
          </a:prstGeom>
        </p:spPr>
        <p:txBody>
          <a:bodyPr>
            <a:noAutofit/>
          </a:bodyPr>
          <a:lstStyle>
            <a:lvl1pPr marL="0" indent="0" algn="ctr">
              <a:lnSpc>
                <a:spcPct val="100000"/>
              </a:lnSpc>
              <a:buNone/>
              <a:defRPr sz="2795" b="1">
                <a:solidFill>
                  <a:schemeClr val="tx1"/>
                </a:solidFill>
              </a:defRPr>
            </a:lvl1pPr>
            <a:lvl2pPr marL="221340" indent="0">
              <a:buNone/>
              <a:defRPr/>
            </a:lvl2pPr>
          </a:lstStyle>
          <a:p>
            <a:r>
              <a:rPr lang="en-US"/>
              <a:t>MONTH</a:t>
            </a:r>
          </a:p>
        </p:txBody>
      </p:sp>
      <p:sp>
        <p:nvSpPr>
          <p:cNvPr id="24" name="Text Placeholder 2">
            <a:extLst>
              <a:ext uri="{FF2B5EF4-FFF2-40B4-BE49-F238E27FC236}">
                <a16:creationId xmlns:a16="http://schemas.microsoft.com/office/drawing/2014/main" id="{AD151B2B-BCCF-DEBA-AFE8-5D0C92567663}"/>
              </a:ext>
            </a:extLst>
          </p:cNvPr>
          <p:cNvSpPr>
            <a:spLocks noGrp="1"/>
          </p:cNvSpPr>
          <p:nvPr>
            <p:ph type="body" sz="quarter" idx="23" hasCustomPrompt="1"/>
          </p:nvPr>
        </p:nvSpPr>
        <p:spPr>
          <a:xfrm>
            <a:off x="5886450" y="3422650"/>
            <a:ext cx="1824038" cy="403917"/>
          </a:xfrm>
          <a:prstGeom prst="rect">
            <a:avLst/>
          </a:prstGeom>
        </p:spPr>
        <p:txBody>
          <a:bodyPr>
            <a:noAutofit/>
          </a:bodyPr>
          <a:lstStyle>
            <a:lvl1pPr marL="0" indent="0" algn="ctr">
              <a:lnSpc>
                <a:spcPct val="100000"/>
              </a:lnSpc>
              <a:buNone/>
              <a:defRPr sz="1797" b="1">
                <a:solidFill>
                  <a:schemeClr val="tx1"/>
                </a:solidFill>
              </a:defRPr>
            </a:lvl1pPr>
            <a:lvl2pPr marL="221340" indent="0">
              <a:buNone/>
              <a:defRPr/>
            </a:lvl2pPr>
          </a:lstStyle>
          <a:p>
            <a:r>
              <a:rPr lang="en-US"/>
              <a:t>YEAR</a:t>
            </a:r>
          </a:p>
        </p:txBody>
      </p:sp>
      <p:sp>
        <p:nvSpPr>
          <p:cNvPr id="25" name="Text Placeholder 2">
            <a:extLst>
              <a:ext uri="{FF2B5EF4-FFF2-40B4-BE49-F238E27FC236}">
                <a16:creationId xmlns:a16="http://schemas.microsoft.com/office/drawing/2014/main" id="{19CC60E1-A7A5-9247-35B3-173EB31B95E4}"/>
              </a:ext>
            </a:extLst>
          </p:cNvPr>
          <p:cNvSpPr>
            <a:spLocks noGrp="1"/>
          </p:cNvSpPr>
          <p:nvPr>
            <p:ph type="body" sz="quarter" idx="24" hasCustomPrompt="1"/>
          </p:nvPr>
        </p:nvSpPr>
        <p:spPr>
          <a:xfrm>
            <a:off x="5878123" y="4227462"/>
            <a:ext cx="1824038" cy="403917"/>
          </a:xfrm>
          <a:prstGeom prst="rect">
            <a:avLst/>
          </a:prstGeom>
        </p:spPr>
        <p:txBody>
          <a:bodyPr>
            <a:noAutofit/>
          </a:bodyPr>
          <a:lstStyle>
            <a:lvl1pPr marL="0" indent="0" algn="ctr">
              <a:lnSpc>
                <a:spcPct val="100000"/>
              </a:lnSpc>
              <a:buNone/>
              <a:defRPr sz="2795" b="1">
                <a:solidFill>
                  <a:schemeClr val="tx1"/>
                </a:solidFill>
              </a:defRPr>
            </a:lvl1pPr>
            <a:lvl2pPr marL="221340" indent="0">
              <a:buNone/>
              <a:defRPr/>
            </a:lvl2pPr>
          </a:lstStyle>
          <a:p>
            <a:r>
              <a:rPr lang="en-US"/>
              <a:t>MONTH</a:t>
            </a:r>
          </a:p>
        </p:txBody>
      </p:sp>
      <p:sp>
        <p:nvSpPr>
          <p:cNvPr id="26" name="Text Placeholder 2">
            <a:extLst>
              <a:ext uri="{FF2B5EF4-FFF2-40B4-BE49-F238E27FC236}">
                <a16:creationId xmlns:a16="http://schemas.microsoft.com/office/drawing/2014/main" id="{1D4A1D8E-2354-9AB1-64BC-DB4E21274D1B}"/>
              </a:ext>
            </a:extLst>
          </p:cNvPr>
          <p:cNvSpPr>
            <a:spLocks noGrp="1"/>
          </p:cNvSpPr>
          <p:nvPr>
            <p:ph type="body" sz="quarter" idx="25" hasCustomPrompt="1"/>
          </p:nvPr>
        </p:nvSpPr>
        <p:spPr>
          <a:xfrm>
            <a:off x="5878123" y="4631378"/>
            <a:ext cx="1824038" cy="403917"/>
          </a:xfrm>
          <a:prstGeom prst="rect">
            <a:avLst/>
          </a:prstGeom>
        </p:spPr>
        <p:txBody>
          <a:bodyPr>
            <a:noAutofit/>
          </a:bodyPr>
          <a:lstStyle>
            <a:lvl1pPr marL="0" indent="0" algn="ctr">
              <a:lnSpc>
                <a:spcPct val="100000"/>
              </a:lnSpc>
              <a:buNone/>
              <a:defRPr sz="1797" b="1">
                <a:solidFill>
                  <a:schemeClr val="tx1"/>
                </a:solidFill>
              </a:defRPr>
            </a:lvl1pPr>
            <a:lvl2pPr marL="221340" indent="0">
              <a:buNone/>
              <a:defRPr/>
            </a:lvl2pPr>
          </a:lstStyle>
          <a:p>
            <a:r>
              <a:rPr lang="en-US"/>
              <a:t>YEAR</a:t>
            </a:r>
          </a:p>
        </p:txBody>
      </p:sp>
      <p:sp>
        <p:nvSpPr>
          <p:cNvPr id="27" name="Text Placeholder 2">
            <a:extLst>
              <a:ext uri="{FF2B5EF4-FFF2-40B4-BE49-F238E27FC236}">
                <a16:creationId xmlns:a16="http://schemas.microsoft.com/office/drawing/2014/main" id="{3E0B2980-08D5-43CE-31B6-99D78AB0A49E}"/>
              </a:ext>
            </a:extLst>
          </p:cNvPr>
          <p:cNvSpPr>
            <a:spLocks noGrp="1"/>
          </p:cNvSpPr>
          <p:nvPr>
            <p:ph type="body" sz="quarter" idx="26" hasCustomPrompt="1"/>
          </p:nvPr>
        </p:nvSpPr>
        <p:spPr>
          <a:xfrm>
            <a:off x="5878123" y="5442438"/>
            <a:ext cx="1824038" cy="403917"/>
          </a:xfrm>
          <a:prstGeom prst="rect">
            <a:avLst/>
          </a:prstGeom>
        </p:spPr>
        <p:txBody>
          <a:bodyPr>
            <a:noAutofit/>
          </a:bodyPr>
          <a:lstStyle>
            <a:lvl1pPr marL="0" indent="0" algn="ctr">
              <a:lnSpc>
                <a:spcPct val="100000"/>
              </a:lnSpc>
              <a:buNone/>
              <a:defRPr sz="2795" b="1">
                <a:solidFill>
                  <a:schemeClr val="tx1"/>
                </a:solidFill>
              </a:defRPr>
            </a:lvl1pPr>
            <a:lvl2pPr marL="221340" indent="0">
              <a:buNone/>
              <a:defRPr/>
            </a:lvl2pPr>
          </a:lstStyle>
          <a:p>
            <a:r>
              <a:rPr lang="en-US"/>
              <a:t>MONTH</a:t>
            </a:r>
          </a:p>
        </p:txBody>
      </p:sp>
      <p:sp>
        <p:nvSpPr>
          <p:cNvPr id="28" name="Text Placeholder 2">
            <a:extLst>
              <a:ext uri="{FF2B5EF4-FFF2-40B4-BE49-F238E27FC236}">
                <a16:creationId xmlns:a16="http://schemas.microsoft.com/office/drawing/2014/main" id="{EB7CB673-3B16-1164-716F-DF6FF17F7306}"/>
              </a:ext>
            </a:extLst>
          </p:cNvPr>
          <p:cNvSpPr>
            <a:spLocks noGrp="1"/>
          </p:cNvSpPr>
          <p:nvPr>
            <p:ph type="body" sz="quarter" idx="27" hasCustomPrompt="1"/>
          </p:nvPr>
        </p:nvSpPr>
        <p:spPr>
          <a:xfrm>
            <a:off x="5878123" y="5846354"/>
            <a:ext cx="1824038" cy="403917"/>
          </a:xfrm>
          <a:prstGeom prst="rect">
            <a:avLst/>
          </a:prstGeom>
        </p:spPr>
        <p:txBody>
          <a:bodyPr>
            <a:noAutofit/>
          </a:bodyPr>
          <a:lstStyle>
            <a:lvl1pPr marL="0" indent="0" algn="ctr">
              <a:lnSpc>
                <a:spcPct val="100000"/>
              </a:lnSpc>
              <a:buNone/>
              <a:defRPr sz="1797" b="1">
                <a:solidFill>
                  <a:schemeClr val="tx1"/>
                </a:solidFill>
              </a:defRPr>
            </a:lvl1pPr>
            <a:lvl2pPr marL="221340" indent="0">
              <a:buNone/>
              <a:defRPr/>
            </a:lvl2pPr>
          </a:lstStyle>
          <a:p>
            <a:r>
              <a:rPr lang="en-US"/>
              <a:t>YEAR</a:t>
            </a:r>
          </a:p>
        </p:txBody>
      </p:sp>
      <p:sp>
        <p:nvSpPr>
          <p:cNvPr id="29" name="Text Placeholder 2">
            <a:extLst>
              <a:ext uri="{FF2B5EF4-FFF2-40B4-BE49-F238E27FC236}">
                <a16:creationId xmlns:a16="http://schemas.microsoft.com/office/drawing/2014/main" id="{58A4DB10-1179-4BB9-8F32-8292D47DC4F4}"/>
              </a:ext>
            </a:extLst>
          </p:cNvPr>
          <p:cNvSpPr>
            <a:spLocks noGrp="1"/>
          </p:cNvSpPr>
          <p:nvPr>
            <p:ph type="body" sz="quarter" idx="28"/>
          </p:nvPr>
        </p:nvSpPr>
        <p:spPr>
          <a:xfrm>
            <a:off x="8448627" y="926202"/>
            <a:ext cx="2505121" cy="403917"/>
          </a:xfrm>
          <a:prstGeom prst="rect">
            <a:avLst/>
          </a:prstGeom>
        </p:spPr>
        <p:txBody>
          <a:bodyPr>
            <a:noAutofit/>
          </a:bodyPr>
          <a:lstStyle>
            <a:lvl1pPr marL="0" indent="0" algn="l">
              <a:lnSpc>
                <a:spcPct val="100000"/>
              </a:lnSpc>
              <a:buNone/>
              <a:defRPr sz="1797" b="0">
                <a:solidFill>
                  <a:schemeClr val="tx1"/>
                </a:solidFill>
              </a:defRPr>
            </a:lvl1pPr>
            <a:lvl2pPr marL="221340" indent="0">
              <a:buNone/>
              <a:defRPr/>
            </a:lvl2pPr>
          </a:lstStyle>
          <a:p>
            <a:pPr lvl="0"/>
            <a:r>
              <a:rPr lang="en-US"/>
              <a:t>Click to edit Master text styles</a:t>
            </a:r>
          </a:p>
        </p:txBody>
      </p:sp>
      <p:sp>
        <p:nvSpPr>
          <p:cNvPr id="30" name="Text Placeholder 2">
            <a:extLst>
              <a:ext uri="{FF2B5EF4-FFF2-40B4-BE49-F238E27FC236}">
                <a16:creationId xmlns:a16="http://schemas.microsoft.com/office/drawing/2014/main" id="{A7C0F985-60F1-D2DC-05BE-051EEBA08150}"/>
              </a:ext>
            </a:extLst>
          </p:cNvPr>
          <p:cNvSpPr>
            <a:spLocks noGrp="1"/>
          </p:cNvSpPr>
          <p:nvPr>
            <p:ph type="body" sz="quarter" idx="29"/>
          </p:nvPr>
        </p:nvSpPr>
        <p:spPr>
          <a:xfrm>
            <a:off x="8448627" y="2063345"/>
            <a:ext cx="2505121" cy="403917"/>
          </a:xfrm>
          <a:prstGeom prst="rect">
            <a:avLst/>
          </a:prstGeom>
        </p:spPr>
        <p:txBody>
          <a:bodyPr>
            <a:noAutofit/>
          </a:bodyPr>
          <a:lstStyle>
            <a:lvl1pPr marL="0" indent="0" algn="l">
              <a:lnSpc>
                <a:spcPct val="100000"/>
              </a:lnSpc>
              <a:buNone/>
              <a:defRPr sz="1797" b="0">
                <a:solidFill>
                  <a:schemeClr val="tx1"/>
                </a:solidFill>
              </a:defRPr>
            </a:lvl1pPr>
            <a:lvl2pPr marL="221340" indent="0">
              <a:buNone/>
              <a:defRPr/>
            </a:lvl2pPr>
          </a:lstStyle>
          <a:p>
            <a:pPr lvl="0"/>
            <a:r>
              <a:rPr lang="en-US"/>
              <a:t>Click to edit Master text styles</a:t>
            </a:r>
          </a:p>
        </p:txBody>
      </p:sp>
      <p:sp>
        <p:nvSpPr>
          <p:cNvPr id="31" name="Text Placeholder 2">
            <a:extLst>
              <a:ext uri="{FF2B5EF4-FFF2-40B4-BE49-F238E27FC236}">
                <a16:creationId xmlns:a16="http://schemas.microsoft.com/office/drawing/2014/main" id="{85A4B337-C19B-9E54-62BA-C06BBCEAA72C}"/>
              </a:ext>
            </a:extLst>
          </p:cNvPr>
          <p:cNvSpPr>
            <a:spLocks noGrp="1"/>
          </p:cNvSpPr>
          <p:nvPr>
            <p:ph type="body" sz="quarter" idx="30"/>
          </p:nvPr>
        </p:nvSpPr>
        <p:spPr>
          <a:xfrm>
            <a:off x="8448626" y="3200487"/>
            <a:ext cx="2505121" cy="403917"/>
          </a:xfrm>
          <a:prstGeom prst="rect">
            <a:avLst/>
          </a:prstGeom>
        </p:spPr>
        <p:txBody>
          <a:bodyPr>
            <a:noAutofit/>
          </a:bodyPr>
          <a:lstStyle>
            <a:lvl1pPr marL="0" indent="0" algn="l">
              <a:lnSpc>
                <a:spcPct val="100000"/>
              </a:lnSpc>
              <a:buNone/>
              <a:defRPr sz="1797" b="0">
                <a:solidFill>
                  <a:schemeClr val="tx1"/>
                </a:solidFill>
              </a:defRPr>
            </a:lvl1pPr>
            <a:lvl2pPr marL="221340" indent="0">
              <a:buNone/>
              <a:defRPr/>
            </a:lvl2pPr>
          </a:lstStyle>
          <a:p>
            <a:pPr lvl="0"/>
            <a:r>
              <a:rPr lang="en-US"/>
              <a:t>Click to edit Master text styles</a:t>
            </a:r>
          </a:p>
        </p:txBody>
      </p:sp>
      <p:sp>
        <p:nvSpPr>
          <p:cNvPr id="32" name="Text Placeholder 2">
            <a:extLst>
              <a:ext uri="{FF2B5EF4-FFF2-40B4-BE49-F238E27FC236}">
                <a16:creationId xmlns:a16="http://schemas.microsoft.com/office/drawing/2014/main" id="{C78CD01F-C34D-C616-0860-5444660A1287}"/>
              </a:ext>
            </a:extLst>
          </p:cNvPr>
          <p:cNvSpPr>
            <a:spLocks noGrp="1"/>
          </p:cNvSpPr>
          <p:nvPr>
            <p:ph type="body" sz="quarter" idx="31"/>
          </p:nvPr>
        </p:nvSpPr>
        <p:spPr>
          <a:xfrm>
            <a:off x="8448625" y="4380157"/>
            <a:ext cx="2505121" cy="403917"/>
          </a:xfrm>
          <a:prstGeom prst="rect">
            <a:avLst/>
          </a:prstGeom>
        </p:spPr>
        <p:txBody>
          <a:bodyPr>
            <a:noAutofit/>
          </a:bodyPr>
          <a:lstStyle>
            <a:lvl1pPr marL="0" indent="0" algn="l">
              <a:lnSpc>
                <a:spcPct val="100000"/>
              </a:lnSpc>
              <a:buNone/>
              <a:defRPr sz="1797" b="0">
                <a:solidFill>
                  <a:schemeClr val="tx1"/>
                </a:solidFill>
              </a:defRPr>
            </a:lvl1pPr>
            <a:lvl2pPr marL="221340" indent="0">
              <a:buNone/>
              <a:defRPr/>
            </a:lvl2pPr>
          </a:lstStyle>
          <a:p>
            <a:pPr lvl="0"/>
            <a:r>
              <a:rPr lang="en-US"/>
              <a:t>Click to edit Master text styles</a:t>
            </a:r>
          </a:p>
        </p:txBody>
      </p:sp>
      <p:sp>
        <p:nvSpPr>
          <p:cNvPr id="33" name="Text Placeholder 2">
            <a:extLst>
              <a:ext uri="{FF2B5EF4-FFF2-40B4-BE49-F238E27FC236}">
                <a16:creationId xmlns:a16="http://schemas.microsoft.com/office/drawing/2014/main" id="{DFEE6D2A-45B5-F6F7-0BA4-AAA2BC6EB26C}"/>
              </a:ext>
            </a:extLst>
          </p:cNvPr>
          <p:cNvSpPr>
            <a:spLocks noGrp="1"/>
          </p:cNvSpPr>
          <p:nvPr>
            <p:ph type="body" sz="quarter" idx="32"/>
          </p:nvPr>
        </p:nvSpPr>
        <p:spPr>
          <a:xfrm>
            <a:off x="8448625" y="5559828"/>
            <a:ext cx="2505121" cy="403917"/>
          </a:xfrm>
          <a:prstGeom prst="rect">
            <a:avLst/>
          </a:prstGeom>
        </p:spPr>
        <p:txBody>
          <a:bodyPr>
            <a:noAutofit/>
          </a:bodyPr>
          <a:lstStyle>
            <a:lvl1pPr marL="0" indent="0" algn="l">
              <a:lnSpc>
                <a:spcPct val="100000"/>
              </a:lnSpc>
              <a:buNone/>
              <a:defRPr sz="1797" b="0">
                <a:solidFill>
                  <a:schemeClr val="tx1"/>
                </a:solidFill>
              </a:defRPr>
            </a:lvl1pPr>
            <a:lvl2pPr marL="221340" indent="0">
              <a:buNone/>
              <a:defRPr/>
            </a:lvl2pPr>
          </a:lstStyle>
          <a:p>
            <a:pPr lvl="0"/>
            <a:r>
              <a:rPr lang="en-US"/>
              <a:t>Click to edit Master text styles</a:t>
            </a:r>
          </a:p>
        </p:txBody>
      </p:sp>
      <p:pic>
        <p:nvPicPr>
          <p:cNvPr id="34" name="Picture 33" descr="A green triangle with a black background&#10;&#10;Description automatically generated with medium confidence">
            <a:extLst>
              <a:ext uri="{FF2B5EF4-FFF2-40B4-BE49-F238E27FC236}">
                <a16:creationId xmlns:a16="http://schemas.microsoft.com/office/drawing/2014/main" id="{7530006B-624F-A6ED-0642-37A49C4483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sp>
        <p:nvSpPr>
          <p:cNvPr id="3" name="Title 1">
            <a:extLst>
              <a:ext uri="{FF2B5EF4-FFF2-40B4-BE49-F238E27FC236}">
                <a16:creationId xmlns:a16="http://schemas.microsoft.com/office/drawing/2014/main" id="{BF55E760-A7D5-7A63-C39F-D3302835DCBD}"/>
              </a:ext>
            </a:extLst>
          </p:cNvPr>
          <p:cNvSpPr>
            <a:spLocks noGrp="1"/>
          </p:cNvSpPr>
          <p:nvPr>
            <p:ph type="title" hasCustomPrompt="1"/>
          </p:nvPr>
        </p:nvSpPr>
        <p:spPr>
          <a:xfrm>
            <a:off x="266700" y="403006"/>
            <a:ext cx="11410949" cy="520128"/>
          </a:xfrm>
        </p:spPr>
        <p:txBody>
          <a:bodyPr>
            <a:noAutofit/>
          </a:bodyPr>
          <a:lstStyle>
            <a:lvl1pPr>
              <a:defRPr sz="3992">
                <a:solidFill>
                  <a:schemeClr val="tx1"/>
                </a:solidFill>
              </a:defRPr>
            </a:lvl1pPr>
          </a:lstStyle>
          <a:p>
            <a:r>
              <a:rPr lang="en-US"/>
              <a:t>Click to edit title style</a:t>
            </a:r>
          </a:p>
        </p:txBody>
      </p:sp>
      <p:cxnSp>
        <p:nvCxnSpPr>
          <p:cNvPr id="4" name="Straight Connector 3">
            <a:extLst>
              <a:ext uri="{FF2B5EF4-FFF2-40B4-BE49-F238E27FC236}">
                <a16:creationId xmlns:a16="http://schemas.microsoft.com/office/drawing/2014/main" id="{6BCA51D4-BF19-6ED0-D1E1-7E2FE8ACE351}"/>
              </a:ext>
            </a:extLst>
          </p:cNvPr>
          <p:cNvCxnSpPr>
            <a:cxnSpLocks/>
          </p:cNvCxnSpPr>
          <p:nvPr/>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E61A2A02-B4F3-2387-40CB-DDD0D6E3F9F9}"/>
              </a:ext>
            </a:extLst>
          </p:cNvPr>
          <p:cNvSpPr txBox="1">
            <a:spLocks/>
          </p:cNvSpPr>
          <p:nvPr/>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pic>
        <p:nvPicPr>
          <p:cNvPr id="2" name="Picture 1" descr="A white triangle with a black background&#10;&#10;Description automatically generated with medium confidence">
            <a:extLst>
              <a:ext uri="{FF2B5EF4-FFF2-40B4-BE49-F238E27FC236}">
                <a16:creationId xmlns:a16="http://schemas.microsoft.com/office/drawing/2014/main" id="{A42D92AC-3B9C-B611-9583-599864B6EB1B}"/>
              </a:ext>
            </a:extLst>
          </p:cNvPr>
          <p:cNvPicPr>
            <a:picLocks noChangeAspect="1"/>
          </p:cNvPicPr>
          <p:nvPr userDrawn="1"/>
        </p:nvPicPr>
        <p:blipFill rotWithShape="1">
          <a:blip r:embed="rId2">
            <a:alphaModFix amt="40000"/>
            <a:extLst>
              <a:ext uri="{28A0092B-C50C-407E-A947-70E740481C1C}">
                <a14:useLocalDpi xmlns:a14="http://schemas.microsoft.com/office/drawing/2010/main"/>
              </a:ext>
            </a:extLst>
          </a:blip>
          <a:srcRect/>
          <a:stretch/>
        </p:blipFill>
        <p:spPr>
          <a:xfrm>
            <a:off x="0" y="1344992"/>
            <a:ext cx="6096000" cy="5508838"/>
          </a:xfrm>
          <a:prstGeom prst="rect">
            <a:avLst/>
          </a:prstGeom>
        </p:spPr>
      </p:pic>
      <p:cxnSp>
        <p:nvCxnSpPr>
          <p:cNvPr id="5" name="Straight Connector 4">
            <a:extLst>
              <a:ext uri="{FF2B5EF4-FFF2-40B4-BE49-F238E27FC236}">
                <a16:creationId xmlns:a16="http://schemas.microsoft.com/office/drawing/2014/main" id="{BC0E4ADC-DE33-C6F0-1902-B086C51E7AB8}"/>
              </a:ext>
              <a:ext uri="{C183D7F6-B498-43B3-948B-1728B52AA6E4}">
                <adec:decorative xmlns:adec="http://schemas.microsoft.com/office/drawing/2017/decorative" val="1"/>
              </a:ext>
            </a:extLst>
          </p:cNvPr>
          <p:cNvCxnSpPr>
            <a:cxnSpLocks/>
          </p:cNvCxnSpPr>
          <p:nvPr userDrawn="1"/>
        </p:nvCxnSpPr>
        <p:spPr>
          <a:xfrm>
            <a:off x="8133715" y="455125"/>
            <a:ext cx="0" cy="6027665"/>
          </a:xfrm>
          <a:prstGeom prst="line">
            <a:avLst/>
          </a:prstGeom>
          <a:ln w="12700" cap="flat" cmpd="sng" algn="ctr">
            <a:solidFill>
              <a:srgbClr val="B4EA5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 name="Oval 6">
            <a:extLst>
              <a:ext uri="{FF2B5EF4-FFF2-40B4-BE49-F238E27FC236}">
                <a16:creationId xmlns:a16="http://schemas.microsoft.com/office/drawing/2014/main" id="{3B3B170F-F22B-75B7-4C36-96C693EE79D4}"/>
              </a:ext>
              <a:ext uri="{C183D7F6-B498-43B3-948B-1728B52AA6E4}">
                <adec:decorative xmlns:adec="http://schemas.microsoft.com/office/drawing/2017/decorative" val="1"/>
              </a:ext>
            </a:extLst>
          </p:cNvPr>
          <p:cNvSpPr/>
          <p:nvPr userDrawn="1"/>
        </p:nvSpPr>
        <p:spPr>
          <a:xfrm>
            <a:off x="8032480" y="987096"/>
            <a:ext cx="202470" cy="202095"/>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chemeClr val="tx1"/>
              </a:solidFill>
              <a:effectLst/>
              <a:uLnTx/>
              <a:uFillTx/>
              <a:latin typeface="Avenir Next LT Pro"/>
              <a:ea typeface="+mn-ea"/>
              <a:cs typeface="+mn-cs"/>
            </a:endParaRPr>
          </a:p>
        </p:txBody>
      </p:sp>
      <p:sp>
        <p:nvSpPr>
          <p:cNvPr id="8" name="Oval 7">
            <a:extLst>
              <a:ext uri="{FF2B5EF4-FFF2-40B4-BE49-F238E27FC236}">
                <a16:creationId xmlns:a16="http://schemas.microsoft.com/office/drawing/2014/main" id="{AB0B51ED-25D6-ED41-97E5-43771C1CB100}"/>
              </a:ext>
              <a:ext uri="{C183D7F6-B498-43B3-948B-1728B52AA6E4}">
                <adec:decorative xmlns:adec="http://schemas.microsoft.com/office/drawing/2017/decorative" val="1"/>
              </a:ext>
            </a:extLst>
          </p:cNvPr>
          <p:cNvSpPr/>
          <p:nvPr userDrawn="1"/>
        </p:nvSpPr>
        <p:spPr>
          <a:xfrm>
            <a:off x="8032480" y="2167843"/>
            <a:ext cx="202470" cy="202095"/>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chemeClr val="tx1"/>
              </a:solidFill>
              <a:effectLst/>
              <a:uLnTx/>
              <a:uFillTx/>
              <a:latin typeface="Avenir Next LT Pro"/>
              <a:ea typeface="+mn-ea"/>
              <a:cs typeface="+mn-cs"/>
            </a:endParaRPr>
          </a:p>
        </p:txBody>
      </p:sp>
      <p:sp>
        <p:nvSpPr>
          <p:cNvPr id="9" name="Oval 8">
            <a:extLst>
              <a:ext uri="{FF2B5EF4-FFF2-40B4-BE49-F238E27FC236}">
                <a16:creationId xmlns:a16="http://schemas.microsoft.com/office/drawing/2014/main" id="{3ECCF91F-346F-67F8-287D-A9E46F2FEB96}"/>
              </a:ext>
              <a:ext uri="{C183D7F6-B498-43B3-948B-1728B52AA6E4}">
                <adec:decorative xmlns:adec="http://schemas.microsoft.com/office/drawing/2017/decorative" val="1"/>
              </a:ext>
            </a:extLst>
          </p:cNvPr>
          <p:cNvSpPr/>
          <p:nvPr userDrawn="1"/>
        </p:nvSpPr>
        <p:spPr>
          <a:xfrm>
            <a:off x="8032480" y="3348590"/>
            <a:ext cx="202470" cy="202095"/>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chemeClr val="tx1"/>
              </a:solidFill>
              <a:effectLst/>
              <a:uLnTx/>
              <a:uFillTx/>
              <a:latin typeface="Avenir Next LT Pro"/>
              <a:ea typeface="+mn-ea"/>
              <a:cs typeface="+mn-cs"/>
            </a:endParaRPr>
          </a:p>
        </p:txBody>
      </p:sp>
      <p:sp>
        <p:nvSpPr>
          <p:cNvPr id="10" name="Oval 9">
            <a:extLst>
              <a:ext uri="{FF2B5EF4-FFF2-40B4-BE49-F238E27FC236}">
                <a16:creationId xmlns:a16="http://schemas.microsoft.com/office/drawing/2014/main" id="{AC216719-395E-B73A-60C8-2129934D6013}"/>
              </a:ext>
              <a:ext uri="{C183D7F6-B498-43B3-948B-1728B52AA6E4}">
                <adec:decorative xmlns:adec="http://schemas.microsoft.com/office/drawing/2017/decorative" val="1"/>
              </a:ext>
            </a:extLst>
          </p:cNvPr>
          <p:cNvSpPr/>
          <p:nvPr userDrawn="1"/>
        </p:nvSpPr>
        <p:spPr>
          <a:xfrm>
            <a:off x="8032480" y="4529338"/>
            <a:ext cx="202470" cy="202095"/>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chemeClr val="tx1"/>
              </a:solidFill>
              <a:effectLst/>
              <a:uLnTx/>
              <a:uFillTx/>
              <a:latin typeface="Avenir Next LT Pro"/>
              <a:ea typeface="+mn-ea"/>
              <a:cs typeface="+mn-cs"/>
            </a:endParaRPr>
          </a:p>
        </p:txBody>
      </p:sp>
      <p:sp>
        <p:nvSpPr>
          <p:cNvPr id="11" name="Oval 10">
            <a:extLst>
              <a:ext uri="{FF2B5EF4-FFF2-40B4-BE49-F238E27FC236}">
                <a16:creationId xmlns:a16="http://schemas.microsoft.com/office/drawing/2014/main" id="{75318ABC-A2E8-5088-9B92-5DF6D2563E33}"/>
              </a:ext>
              <a:ext uri="{C183D7F6-B498-43B3-948B-1728B52AA6E4}">
                <adec:decorative xmlns:adec="http://schemas.microsoft.com/office/drawing/2017/decorative" val="1"/>
              </a:ext>
            </a:extLst>
          </p:cNvPr>
          <p:cNvSpPr/>
          <p:nvPr userDrawn="1"/>
        </p:nvSpPr>
        <p:spPr>
          <a:xfrm>
            <a:off x="8032480" y="5710085"/>
            <a:ext cx="202470" cy="202095"/>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chemeClr val="tx1"/>
              </a:solidFill>
              <a:effectLst/>
              <a:uLnTx/>
              <a:uFillTx/>
              <a:latin typeface="Avenir Next LT Pro"/>
              <a:ea typeface="+mn-ea"/>
              <a:cs typeface="+mn-cs"/>
            </a:endParaRPr>
          </a:p>
        </p:txBody>
      </p:sp>
      <p:pic>
        <p:nvPicPr>
          <p:cNvPr id="35" name="Picture 34" descr="A green triangle with a black background&#10;&#10;Description automatically generated with medium confidence">
            <a:extLst>
              <a:ext uri="{FF2B5EF4-FFF2-40B4-BE49-F238E27FC236}">
                <a16:creationId xmlns:a16="http://schemas.microsoft.com/office/drawing/2014/main" id="{9507FF9E-160B-A4A4-91FD-71A75B69109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cxnSp>
        <p:nvCxnSpPr>
          <p:cNvPr id="36" name="Straight Connector 35">
            <a:extLst>
              <a:ext uri="{FF2B5EF4-FFF2-40B4-BE49-F238E27FC236}">
                <a16:creationId xmlns:a16="http://schemas.microsoft.com/office/drawing/2014/main" id="{18675D7A-760F-C67E-E1D1-AC029A49A4D8}"/>
              </a:ext>
            </a:extLst>
          </p:cNvPr>
          <p:cNvCxnSpPr>
            <a:cxnSpLocks/>
          </p:cNvCxnSpPr>
          <p:nvPr userDrawn="1"/>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37" name="Slide Number Placeholder 5">
            <a:extLst>
              <a:ext uri="{FF2B5EF4-FFF2-40B4-BE49-F238E27FC236}">
                <a16:creationId xmlns:a16="http://schemas.microsoft.com/office/drawing/2014/main" id="{55D31003-C312-7F2E-00AF-509B45E8DA8B}"/>
              </a:ext>
            </a:extLst>
          </p:cNvPr>
          <p:cNvSpPr txBox="1">
            <a:spLocks/>
          </p:cNvSpPr>
          <p:nvPr userDrawn="1"/>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972256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meline 2">
    <p:bg>
      <p:bgPr>
        <a:solidFill>
          <a:schemeClr val="bg1"/>
        </a:solidFill>
        <a:effectLst/>
      </p:bgPr>
    </p:bg>
    <p:spTree>
      <p:nvGrpSpPr>
        <p:cNvPr id="1" name=""/>
        <p:cNvGrpSpPr/>
        <p:nvPr/>
      </p:nvGrpSpPr>
      <p:grpSpPr>
        <a:xfrm>
          <a:off x="0" y="0"/>
          <a:ext cx="0" cy="0"/>
          <a:chOff x="0" y="0"/>
          <a:chExt cx="0" cy="0"/>
        </a:xfrm>
      </p:grpSpPr>
      <p:pic>
        <p:nvPicPr>
          <p:cNvPr id="3" name="Picture 2" descr="A green triangle with a black background&#10;&#10;Description automatically generated with medium confidence">
            <a:extLst>
              <a:ext uri="{FF2B5EF4-FFF2-40B4-BE49-F238E27FC236}">
                <a16:creationId xmlns:a16="http://schemas.microsoft.com/office/drawing/2014/main" id="{370A9151-CE1D-FC62-D59D-B79C44CBABD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1543411"/>
            <a:ext cx="5878285" cy="5310418"/>
          </a:xfrm>
          <a:prstGeom prst="rect">
            <a:avLst/>
          </a:prstGeom>
        </p:spPr>
      </p:pic>
      <p:cxnSp>
        <p:nvCxnSpPr>
          <p:cNvPr id="13" name="Straight Connector 12">
            <a:extLst>
              <a:ext uri="{FF2B5EF4-FFF2-40B4-BE49-F238E27FC236}">
                <a16:creationId xmlns:a16="http://schemas.microsoft.com/office/drawing/2014/main" id="{07B31B77-5B5A-EF1B-FA2C-7568ED473635}"/>
              </a:ext>
              <a:ext uri="{C183D7F6-B498-43B3-948B-1728B52AA6E4}">
                <adec:decorative xmlns:adec="http://schemas.microsoft.com/office/drawing/2017/decorative" val="1"/>
              </a:ext>
            </a:extLst>
          </p:cNvPr>
          <p:cNvCxnSpPr>
            <a:cxnSpLocks/>
          </p:cNvCxnSpPr>
          <p:nvPr/>
        </p:nvCxnSpPr>
        <p:spPr>
          <a:xfrm>
            <a:off x="8133715" y="455125"/>
            <a:ext cx="0" cy="6027665"/>
          </a:xfrm>
          <a:prstGeom prst="line">
            <a:avLst/>
          </a:prstGeom>
          <a:ln w="12700" cap="flat" cmpd="sng" algn="ctr">
            <a:solidFill>
              <a:srgbClr val="B4EA5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4" name="Oval 13">
            <a:extLst>
              <a:ext uri="{FF2B5EF4-FFF2-40B4-BE49-F238E27FC236}">
                <a16:creationId xmlns:a16="http://schemas.microsoft.com/office/drawing/2014/main" id="{300D930C-9A5C-ACB5-81CF-99AFB9EFFD62}"/>
              </a:ext>
              <a:ext uri="{C183D7F6-B498-43B3-948B-1728B52AA6E4}">
                <adec:decorative xmlns:adec="http://schemas.microsoft.com/office/drawing/2017/decorative" val="1"/>
              </a:ext>
            </a:extLst>
          </p:cNvPr>
          <p:cNvSpPr/>
          <p:nvPr/>
        </p:nvSpPr>
        <p:spPr>
          <a:xfrm>
            <a:off x="8032480" y="987096"/>
            <a:ext cx="202470" cy="202095"/>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chemeClr val="tx1"/>
              </a:solidFill>
              <a:effectLst/>
              <a:uLnTx/>
              <a:uFillTx/>
              <a:latin typeface="Avenir Next LT Pro"/>
              <a:ea typeface="+mn-ea"/>
              <a:cs typeface="+mn-cs"/>
            </a:endParaRPr>
          </a:p>
        </p:txBody>
      </p:sp>
      <p:sp>
        <p:nvSpPr>
          <p:cNvPr id="15" name="Oval 14">
            <a:extLst>
              <a:ext uri="{FF2B5EF4-FFF2-40B4-BE49-F238E27FC236}">
                <a16:creationId xmlns:a16="http://schemas.microsoft.com/office/drawing/2014/main" id="{C3637496-7354-12CF-F489-F617D2E163A0}"/>
              </a:ext>
              <a:ext uri="{C183D7F6-B498-43B3-948B-1728B52AA6E4}">
                <adec:decorative xmlns:adec="http://schemas.microsoft.com/office/drawing/2017/decorative" val="1"/>
              </a:ext>
            </a:extLst>
          </p:cNvPr>
          <p:cNvSpPr/>
          <p:nvPr/>
        </p:nvSpPr>
        <p:spPr>
          <a:xfrm>
            <a:off x="8032480" y="2167843"/>
            <a:ext cx="202470" cy="202095"/>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chemeClr val="tx1"/>
              </a:solidFill>
              <a:effectLst/>
              <a:uLnTx/>
              <a:uFillTx/>
              <a:latin typeface="Avenir Next LT Pro"/>
              <a:ea typeface="+mn-ea"/>
              <a:cs typeface="+mn-cs"/>
            </a:endParaRPr>
          </a:p>
        </p:txBody>
      </p:sp>
      <p:sp>
        <p:nvSpPr>
          <p:cNvPr id="16" name="Oval 15">
            <a:extLst>
              <a:ext uri="{FF2B5EF4-FFF2-40B4-BE49-F238E27FC236}">
                <a16:creationId xmlns:a16="http://schemas.microsoft.com/office/drawing/2014/main" id="{D4964946-E784-9909-1F35-3B03A786F3BB}"/>
              </a:ext>
              <a:ext uri="{C183D7F6-B498-43B3-948B-1728B52AA6E4}">
                <adec:decorative xmlns:adec="http://schemas.microsoft.com/office/drawing/2017/decorative" val="1"/>
              </a:ext>
            </a:extLst>
          </p:cNvPr>
          <p:cNvSpPr/>
          <p:nvPr/>
        </p:nvSpPr>
        <p:spPr>
          <a:xfrm>
            <a:off x="8032480" y="3348590"/>
            <a:ext cx="202470" cy="202095"/>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chemeClr val="tx1"/>
              </a:solidFill>
              <a:effectLst/>
              <a:uLnTx/>
              <a:uFillTx/>
              <a:latin typeface="Avenir Next LT Pro"/>
              <a:ea typeface="+mn-ea"/>
              <a:cs typeface="+mn-cs"/>
            </a:endParaRPr>
          </a:p>
        </p:txBody>
      </p:sp>
      <p:sp>
        <p:nvSpPr>
          <p:cNvPr id="17" name="Oval 16">
            <a:extLst>
              <a:ext uri="{FF2B5EF4-FFF2-40B4-BE49-F238E27FC236}">
                <a16:creationId xmlns:a16="http://schemas.microsoft.com/office/drawing/2014/main" id="{64248E94-EDF8-4565-1BAF-250866C364D2}"/>
              </a:ext>
              <a:ext uri="{C183D7F6-B498-43B3-948B-1728B52AA6E4}">
                <adec:decorative xmlns:adec="http://schemas.microsoft.com/office/drawing/2017/decorative" val="1"/>
              </a:ext>
            </a:extLst>
          </p:cNvPr>
          <p:cNvSpPr/>
          <p:nvPr/>
        </p:nvSpPr>
        <p:spPr>
          <a:xfrm>
            <a:off x="8032480" y="4529338"/>
            <a:ext cx="202470" cy="202095"/>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chemeClr val="tx1"/>
              </a:solidFill>
              <a:effectLst/>
              <a:uLnTx/>
              <a:uFillTx/>
              <a:latin typeface="Avenir Next LT Pro"/>
              <a:ea typeface="+mn-ea"/>
              <a:cs typeface="+mn-cs"/>
            </a:endParaRPr>
          </a:p>
        </p:txBody>
      </p:sp>
      <p:sp>
        <p:nvSpPr>
          <p:cNvPr id="18" name="Oval 17">
            <a:extLst>
              <a:ext uri="{FF2B5EF4-FFF2-40B4-BE49-F238E27FC236}">
                <a16:creationId xmlns:a16="http://schemas.microsoft.com/office/drawing/2014/main" id="{DF850FE6-E862-1265-6520-3D5300E5CD26}"/>
              </a:ext>
              <a:ext uri="{C183D7F6-B498-43B3-948B-1728B52AA6E4}">
                <adec:decorative xmlns:adec="http://schemas.microsoft.com/office/drawing/2017/decorative" val="1"/>
              </a:ext>
            </a:extLst>
          </p:cNvPr>
          <p:cNvSpPr/>
          <p:nvPr/>
        </p:nvSpPr>
        <p:spPr>
          <a:xfrm>
            <a:off x="8032480" y="5710085"/>
            <a:ext cx="202470" cy="202095"/>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chemeClr val="tx1"/>
              </a:solidFill>
              <a:effectLst/>
              <a:uLnTx/>
              <a:uFillTx/>
              <a:latin typeface="Avenir Next LT Pro"/>
              <a:ea typeface="+mn-ea"/>
              <a:cs typeface="+mn-cs"/>
            </a:endParaRPr>
          </a:p>
        </p:txBody>
      </p:sp>
      <p:sp>
        <p:nvSpPr>
          <p:cNvPr id="19" name="Text Placeholder 2">
            <a:extLst>
              <a:ext uri="{FF2B5EF4-FFF2-40B4-BE49-F238E27FC236}">
                <a16:creationId xmlns:a16="http://schemas.microsoft.com/office/drawing/2014/main" id="{B24D9454-AF77-82E8-614B-77B2CCA86086}"/>
              </a:ext>
            </a:extLst>
          </p:cNvPr>
          <p:cNvSpPr>
            <a:spLocks noGrp="1"/>
          </p:cNvSpPr>
          <p:nvPr>
            <p:ph type="body" sz="quarter" idx="18" hasCustomPrompt="1"/>
          </p:nvPr>
        </p:nvSpPr>
        <p:spPr>
          <a:xfrm>
            <a:off x="5886450" y="800213"/>
            <a:ext cx="1824038" cy="403917"/>
          </a:xfrm>
          <a:prstGeom prst="rect">
            <a:avLst/>
          </a:prstGeom>
        </p:spPr>
        <p:txBody>
          <a:bodyPr>
            <a:noAutofit/>
          </a:bodyPr>
          <a:lstStyle>
            <a:lvl1pPr marL="0" indent="0" algn="ctr">
              <a:lnSpc>
                <a:spcPct val="100000"/>
              </a:lnSpc>
              <a:buNone/>
              <a:defRPr sz="2795" b="1">
                <a:solidFill>
                  <a:schemeClr val="tx1"/>
                </a:solidFill>
              </a:defRPr>
            </a:lvl1pPr>
            <a:lvl2pPr marL="221340" indent="0">
              <a:buNone/>
              <a:defRPr/>
            </a:lvl2pPr>
          </a:lstStyle>
          <a:p>
            <a:r>
              <a:rPr lang="en-US"/>
              <a:t>MONTH</a:t>
            </a:r>
          </a:p>
        </p:txBody>
      </p:sp>
      <p:sp>
        <p:nvSpPr>
          <p:cNvPr id="20" name="Text Placeholder 2">
            <a:extLst>
              <a:ext uri="{FF2B5EF4-FFF2-40B4-BE49-F238E27FC236}">
                <a16:creationId xmlns:a16="http://schemas.microsoft.com/office/drawing/2014/main" id="{63841DD5-32CA-BFC0-2250-1E6FFC36D3AE}"/>
              </a:ext>
            </a:extLst>
          </p:cNvPr>
          <p:cNvSpPr>
            <a:spLocks noGrp="1"/>
          </p:cNvSpPr>
          <p:nvPr>
            <p:ph type="body" sz="quarter" idx="19" hasCustomPrompt="1"/>
          </p:nvPr>
        </p:nvSpPr>
        <p:spPr>
          <a:xfrm>
            <a:off x="5886450" y="1204130"/>
            <a:ext cx="1824038" cy="403917"/>
          </a:xfrm>
          <a:prstGeom prst="rect">
            <a:avLst/>
          </a:prstGeom>
        </p:spPr>
        <p:txBody>
          <a:bodyPr>
            <a:noAutofit/>
          </a:bodyPr>
          <a:lstStyle>
            <a:lvl1pPr marL="0" indent="0" algn="ctr">
              <a:lnSpc>
                <a:spcPct val="100000"/>
              </a:lnSpc>
              <a:buNone/>
              <a:defRPr sz="1797" b="1">
                <a:solidFill>
                  <a:schemeClr val="tx1"/>
                </a:solidFill>
              </a:defRPr>
            </a:lvl1pPr>
            <a:lvl2pPr marL="221340" indent="0">
              <a:buNone/>
              <a:defRPr/>
            </a:lvl2pPr>
          </a:lstStyle>
          <a:p>
            <a:r>
              <a:rPr lang="en-US"/>
              <a:t>YEAR</a:t>
            </a:r>
          </a:p>
        </p:txBody>
      </p:sp>
      <p:sp>
        <p:nvSpPr>
          <p:cNvPr id="21" name="Text Placeholder 2">
            <a:extLst>
              <a:ext uri="{FF2B5EF4-FFF2-40B4-BE49-F238E27FC236}">
                <a16:creationId xmlns:a16="http://schemas.microsoft.com/office/drawing/2014/main" id="{77B86C8F-5C06-1AE1-03FD-184CA59072C3}"/>
              </a:ext>
            </a:extLst>
          </p:cNvPr>
          <p:cNvSpPr>
            <a:spLocks noGrp="1"/>
          </p:cNvSpPr>
          <p:nvPr>
            <p:ph type="body" sz="quarter" idx="20" hasCustomPrompt="1"/>
          </p:nvPr>
        </p:nvSpPr>
        <p:spPr>
          <a:xfrm>
            <a:off x="5878123" y="1861386"/>
            <a:ext cx="1824038" cy="403917"/>
          </a:xfrm>
          <a:prstGeom prst="rect">
            <a:avLst/>
          </a:prstGeom>
        </p:spPr>
        <p:txBody>
          <a:bodyPr>
            <a:noAutofit/>
          </a:bodyPr>
          <a:lstStyle>
            <a:lvl1pPr marL="0" indent="0" algn="ctr">
              <a:lnSpc>
                <a:spcPct val="100000"/>
              </a:lnSpc>
              <a:buNone/>
              <a:defRPr sz="2795" b="1">
                <a:solidFill>
                  <a:schemeClr val="tx1"/>
                </a:solidFill>
              </a:defRPr>
            </a:lvl1pPr>
            <a:lvl2pPr marL="221340" indent="0">
              <a:buNone/>
              <a:defRPr/>
            </a:lvl2pPr>
          </a:lstStyle>
          <a:p>
            <a:r>
              <a:rPr lang="en-US"/>
              <a:t>MONTH</a:t>
            </a:r>
          </a:p>
        </p:txBody>
      </p:sp>
      <p:sp>
        <p:nvSpPr>
          <p:cNvPr id="22" name="Text Placeholder 2">
            <a:extLst>
              <a:ext uri="{FF2B5EF4-FFF2-40B4-BE49-F238E27FC236}">
                <a16:creationId xmlns:a16="http://schemas.microsoft.com/office/drawing/2014/main" id="{BC4D66A6-CD2B-4BD4-371A-9CC2A16AC289}"/>
              </a:ext>
            </a:extLst>
          </p:cNvPr>
          <p:cNvSpPr>
            <a:spLocks noGrp="1"/>
          </p:cNvSpPr>
          <p:nvPr>
            <p:ph type="body" sz="quarter" idx="21" hasCustomPrompt="1"/>
          </p:nvPr>
        </p:nvSpPr>
        <p:spPr>
          <a:xfrm>
            <a:off x="5878123" y="2265303"/>
            <a:ext cx="1824038" cy="403917"/>
          </a:xfrm>
          <a:prstGeom prst="rect">
            <a:avLst/>
          </a:prstGeom>
        </p:spPr>
        <p:txBody>
          <a:bodyPr>
            <a:noAutofit/>
          </a:bodyPr>
          <a:lstStyle>
            <a:lvl1pPr marL="0" indent="0" algn="ctr">
              <a:lnSpc>
                <a:spcPct val="100000"/>
              </a:lnSpc>
              <a:buNone/>
              <a:defRPr sz="1797" b="1">
                <a:solidFill>
                  <a:schemeClr val="tx1"/>
                </a:solidFill>
              </a:defRPr>
            </a:lvl1pPr>
            <a:lvl2pPr marL="221340" indent="0">
              <a:buNone/>
              <a:defRPr/>
            </a:lvl2pPr>
          </a:lstStyle>
          <a:p>
            <a:r>
              <a:rPr lang="en-US"/>
              <a:t>YEAR</a:t>
            </a:r>
          </a:p>
        </p:txBody>
      </p:sp>
      <p:sp>
        <p:nvSpPr>
          <p:cNvPr id="23" name="Text Placeholder 2">
            <a:extLst>
              <a:ext uri="{FF2B5EF4-FFF2-40B4-BE49-F238E27FC236}">
                <a16:creationId xmlns:a16="http://schemas.microsoft.com/office/drawing/2014/main" id="{368603CB-0EC2-7D08-7C49-A62B404C3C69}"/>
              </a:ext>
            </a:extLst>
          </p:cNvPr>
          <p:cNvSpPr>
            <a:spLocks noGrp="1"/>
          </p:cNvSpPr>
          <p:nvPr>
            <p:ph type="body" sz="quarter" idx="22" hasCustomPrompt="1"/>
          </p:nvPr>
        </p:nvSpPr>
        <p:spPr>
          <a:xfrm>
            <a:off x="5886450" y="3018733"/>
            <a:ext cx="1824038" cy="403917"/>
          </a:xfrm>
          <a:prstGeom prst="rect">
            <a:avLst/>
          </a:prstGeom>
        </p:spPr>
        <p:txBody>
          <a:bodyPr>
            <a:noAutofit/>
          </a:bodyPr>
          <a:lstStyle>
            <a:lvl1pPr marL="0" indent="0" algn="ctr">
              <a:lnSpc>
                <a:spcPct val="100000"/>
              </a:lnSpc>
              <a:buNone/>
              <a:defRPr sz="2795" b="1">
                <a:solidFill>
                  <a:schemeClr val="tx1"/>
                </a:solidFill>
              </a:defRPr>
            </a:lvl1pPr>
            <a:lvl2pPr marL="221340" indent="0">
              <a:buNone/>
              <a:defRPr/>
            </a:lvl2pPr>
          </a:lstStyle>
          <a:p>
            <a:r>
              <a:rPr lang="en-US"/>
              <a:t>MONTH</a:t>
            </a:r>
          </a:p>
        </p:txBody>
      </p:sp>
      <p:sp>
        <p:nvSpPr>
          <p:cNvPr id="24" name="Text Placeholder 2">
            <a:extLst>
              <a:ext uri="{FF2B5EF4-FFF2-40B4-BE49-F238E27FC236}">
                <a16:creationId xmlns:a16="http://schemas.microsoft.com/office/drawing/2014/main" id="{AD151B2B-BCCF-DEBA-AFE8-5D0C92567663}"/>
              </a:ext>
            </a:extLst>
          </p:cNvPr>
          <p:cNvSpPr>
            <a:spLocks noGrp="1"/>
          </p:cNvSpPr>
          <p:nvPr>
            <p:ph type="body" sz="quarter" idx="23" hasCustomPrompt="1"/>
          </p:nvPr>
        </p:nvSpPr>
        <p:spPr>
          <a:xfrm>
            <a:off x="5886450" y="3422650"/>
            <a:ext cx="1824038" cy="403917"/>
          </a:xfrm>
          <a:prstGeom prst="rect">
            <a:avLst/>
          </a:prstGeom>
        </p:spPr>
        <p:txBody>
          <a:bodyPr>
            <a:noAutofit/>
          </a:bodyPr>
          <a:lstStyle>
            <a:lvl1pPr marL="0" indent="0" algn="ctr">
              <a:lnSpc>
                <a:spcPct val="100000"/>
              </a:lnSpc>
              <a:buNone/>
              <a:defRPr sz="1797" b="1">
                <a:solidFill>
                  <a:schemeClr val="tx1"/>
                </a:solidFill>
              </a:defRPr>
            </a:lvl1pPr>
            <a:lvl2pPr marL="221340" indent="0">
              <a:buNone/>
              <a:defRPr/>
            </a:lvl2pPr>
          </a:lstStyle>
          <a:p>
            <a:r>
              <a:rPr lang="en-US"/>
              <a:t>YEAR</a:t>
            </a:r>
          </a:p>
        </p:txBody>
      </p:sp>
      <p:sp>
        <p:nvSpPr>
          <p:cNvPr id="25" name="Text Placeholder 2">
            <a:extLst>
              <a:ext uri="{FF2B5EF4-FFF2-40B4-BE49-F238E27FC236}">
                <a16:creationId xmlns:a16="http://schemas.microsoft.com/office/drawing/2014/main" id="{19CC60E1-A7A5-9247-35B3-173EB31B95E4}"/>
              </a:ext>
            </a:extLst>
          </p:cNvPr>
          <p:cNvSpPr>
            <a:spLocks noGrp="1"/>
          </p:cNvSpPr>
          <p:nvPr>
            <p:ph type="body" sz="quarter" idx="24" hasCustomPrompt="1"/>
          </p:nvPr>
        </p:nvSpPr>
        <p:spPr>
          <a:xfrm>
            <a:off x="5878123" y="4227462"/>
            <a:ext cx="1824038" cy="403917"/>
          </a:xfrm>
          <a:prstGeom prst="rect">
            <a:avLst/>
          </a:prstGeom>
        </p:spPr>
        <p:txBody>
          <a:bodyPr>
            <a:noAutofit/>
          </a:bodyPr>
          <a:lstStyle>
            <a:lvl1pPr marL="0" indent="0" algn="ctr">
              <a:lnSpc>
                <a:spcPct val="100000"/>
              </a:lnSpc>
              <a:buNone/>
              <a:defRPr sz="2795" b="1">
                <a:solidFill>
                  <a:schemeClr val="tx1"/>
                </a:solidFill>
              </a:defRPr>
            </a:lvl1pPr>
            <a:lvl2pPr marL="221340" indent="0">
              <a:buNone/>
              <a:defRPr/>
            </a:lvl2pPr>
          </a:lstStyle>
          <a:p>
            <a:r>
              <a:rPr lang="en-US"/>
              <a:t>MONTH</a:t>
            </a:r>
          </a:p>
        </p:txBody>
      </p:sp>
      <p:sp>
        <p:nvSpPr>
          <p:cNvPr id="26" name="Text Placeholder 2">
            <a:extLst>
              <a:ext uri="{FF2B5EF4-FFF2-40B4-BE49-F238E27FC236}">
                <a16:creationId xmlns:a16="http://schemas.microsoft.com/office/drawing/2014/main" id="{1D4A1D8E-2354-9AB1-64BC-DB4E21274D1B}"/>
              </a:ext>
            </a:extLst>
          </p:cNvPr>
          <p:cNvSpPr>
            <a:spLocks noGrp="1"/>
          </p:cNvSpPr>
          <p:nvPr>
            <p:ph type="body" sz="quarter" idx="25" hasCustomPrompt="1"/>
          </p:nvPr>
        </p:nvSpPr>
        <p:spPr>
          <a:xfrm>
            <a:off x="5878123" y="4631378"/>
            <a:ext cx="1824038" cy="403917"/>
          </a:xfrm>
          <a:prstGeom prst="rect">
            <a:avLst/>
          </a:prstGeom>
        </p:spPr>
        <p:txBody>
          <a:bodyPr>
            <a:noAutofit/>
          </a:bodyPr>
          <a:lstStyle>
            <a:lvl1pPr marL="0" indent="0" algn="ctr">
              <a:lnSpc>
                <a:spcPct val="100000"/>
              </a:lnSpc>
              <a:buNone/>
              <a:defRPr sz="1797" b="1">
                <a:solidFill>
                  <a:schemeClr val="tx1"/>
                </a:solidFill>
              </a:defRPr>
            </a:lvl1pPr>
            <a:lvl2pPr marL="221340" indent="0">
              <a:buNone/>
              <a:defRPr/>
            </a:lvl2pPr>
          </a:lstStyle>
          <a:p>
            <a:r>
              <a:rPr lang="en-US"/>
              <a:t>YEAR</a:t>
            </a:r>
          </a:p>
        </p:txBody>
      </p:sp>
      <p:sp>
        <p:nvSpPr>
          <p:cNvPr id="27" name="Text Placeholder 2">
            <a:extLst>
              <a:ext uri="{FF2B5EF4-FFF2-40B4-BE49-F238E27FC236}">
                <a16:creationId xmlns:a16="http://schemas.microsoft.com/office/drawing/2014/main" id="{3E0B2980-08D5-43CE-31B6-99D78AB0A49E}"/>
              </a:ext>
            </a:extLst>
          </p:cNvPr>
          <p:cNvSpPr>
            <a:spLocks noGrp="1"/>
          </p:cNvSpPr>
          <p:nvPr>
            <p:ph type="body" sz="quarter" idx="26" hasCustomPrompt="1"/>
          </p:nvPr>
        </p:nvSpPr>
        <p:spPr>
          <a:xfrm>
            <a:off x="5878123" y="5442438"/>
            <a:ext cx="1824038" cy="403917"/>
          </a:xfrm>
          <a:prstGeom prst="rect">
            <a:avLst/>
          </a:prstGeom>
        </p:spPr>
        <p:txBody>
          <a:bodyPr>
            <a:noAutofit/>
          </a:bodyPr>
          <a:lstStyle>
            <a:lvl1pPr marL="0" indent="0" algn="ctr">
              <a:lnSpc>
                <a:spcPct val="100000"/>
              </a:lnSpc>
              <a:buNone/>
              <a:defRPr sz="2795" b="1">
                <a:solidFill>
                  <a:schemeClr val="tx1"/>
                </a:solidFill>
              </a:defRPr>
            </a:lvl1pPr>
            <a:lvl2pPr marL="221340" indent="0">
              <a:buNone/>
              <a:defRPr/>
            </a:lvl2pPr>
          </a:lstStyle>
          <a:p>
            <a:r>
              <a:rPr lang="en-US"/>
              <a:t>MONTH</a:t>
            </a:r>
          </a:p>
        </p:txBody>
      </p:sp>
      <p:sp>
        <p:nvSpPr>
          <p:cNvPr id="28" name="Text Placeholder 2">
            <a:extLst>
              <a:ext uri="{FF2B5EF4-FFF2-40B4-BE49-F238E27FC236}">
                <a16:creationId xmlns:a16="http://schemas.microsoft.com/office/drawing/2014/main" id="{EB7CB673-3B16-1164-716F-DF6FF17F7306}"/>
              </a:ext>
            </a:extLst>
          </p:cNvPr>
          <p:cNvSpPr>
            <a:spLocks noGrp="1"/>
          </p:cNvSpPr>
          <p:nvPr>
            <p:ph type="body" sz="quarter" idx="27" hasCustomPrompt="1"/>
          </p:nvPr>
        </p:nvSpPr>
        <p:spPr>
          <a:xfrm>
            <a:off x="5878123" y="5846354"/>
            <a:ext cx="1824038" cy="403917"/>
          </a:xfrm>
          <a:prstGeom prst="rect">
            <a:avLst/>
          </a:prstGeom>
        </p:spPr>
        <p:txBody>
          <a:bodyPr>
            <a:noAutofit/>
          </a:bodyPr>
          <a:lstStyle>
            <a:lvl1pPr marL="0" indent="0" algn="ctr">
              <a:lnSpc>
                <a:spcPct val="100000"/>
              </a:lnSpc>
              <a:buNone/>
              <a:defRPr sz="1797" b="1">
                <a:solidFill>
                  <a:schemeClr val="tx1"/>
                </a:solidFill>
              </a:defRPr>
            </a:lvl1pPr>
            <a:lvl2pPr marL="221340" indent="0">
              <a:buNone/>
              <a:defRPr/>
            </a:lvl2pPr>
          </a:lstStyle>
          <a:p>
            <a:r>
              <a:rPr lang="en-US"/>
              <a:t>YEAR</a:t>
            </a:r>
          </a:p>
        </p:txBody>
      </p:sp>
      <p:sp>
        <p:nvSpPr>
          <p:cNvPr id="29" name="Text Placeholder 2">
            <a:extLst>
              <a:ext uri="{FF2B5EF4-FFF2-40B4-BE49-F238E27FC236}">
                <a16:creationId xmlns:a16="http://schemas.microsoft.com/office/drawing/2014/main" id="{58A4DB10-1179-4BB9-8F32-8292D47DC4F4}"/>
              </a:ext>
            </a:extLst>
          </p:cNvPr>
          <p:cNvSpPr>
            <a:spLocks noGrp="1"/>
          </p:cNvSpPr>
          <p:nvPr>
            <p:ph type="body" sz="quarter" idx="28"/>
          </p:nvPr>
        </p:nvSpPr>
        <p:spPr>
          <a:xfrm>
            <a:off x="8448627" y="926202"/>
            <a:ext cx="2505121" cy="403917"/>
          </a:xfrm>
          <a:prstGeom prst="rect">
            <a:avLst/>
          </a:prstGeom>
        </p:spPr>
        <p:txBody>
          <a:bodyPr>
            <a:noAutofit/>
          </a:bodyPr>
          <a:lstStyle>
            <a:lvl1pPr marL="0" indent="0" algn="l">
              <a:lnSpc>
                <a:spcPct val="100000"/>
              </a:lnSpc>
              <a:buNone/>
              <a:defRPr sz="1797" b="0">
                <a:solidFill>
                  <a:schemeClr val="tx1"/>
                </a:solidFill>
              </a:defRPr>
            </a:lvl1pPr>
            <a:lvl2pPr marL="221340" indent="0">
              <a:buNone/>
              <a:defRPr/>
            </a:lvl2pPr>
          </a:lstStyle>
          <a:p>
            <a:pPr lvl="0"/>
            <a:r>
              <a:rPr lang="en-US"/>
              <a:t>Click to edit Master text styles</a:t>
            </a:r>
          </a:p>
        </p:txBody>
      </p:sp>
      <p:sp>
        <p:nvSpPr>
          <p:cNvPr id="30" name="Text Placeholder 2">
            <a:extLst>
              <a:ext uri="{FF2B5EF4-FFF2-40B4-BE49-F238E27FC236}">
                <a16:creationId xmlns:a16="http://schemas.microsoft.com/office/drawing/2014/main" id="{A7C0F985-60F1-D2DC-05BE-051EEBA08150}"/>
              </a:ext>
            </a:extLst>
          </p:cNvPr>
          <p:cNvSpPr>
            <a:spLocks noGrp="1"/>
          </p:cNvSpPr>
          <p:nvPr>
            <p:ph type="body" sz="quarter" idx="29"/>
          </p:nvPr>
        </p:nvSpPr>
        <p:spPr>
          <a:xfrm>
            <a:off x="8448627" y="2063345"/>
            <a:ext cx="2505121" cy="403917"/>
          </a:xfrm>
          <a:prstGeom prst="rect">
            <a:avLst/>
          </a:prstGeom>
        </p:spPr>
        <p:txBody>
          <a:bodyPr>
            <a:noAutofit/>
          </a:bodyPr>
          <a:lstStyle>
            <a:lvl1pPr marL="0" indent="0" algn="l">
              <a:lnSpc>
                <a:spcPct val="100000"/>
              </a:lnSpc>
              <a:buNone/>
              <a:defRPr sz="1797" b="0">
                <a:solidFill>
                  <a:schemeClr val="tx1"/>
                </a:solidFill>
              </a:defRPr>
            </a:lvl1pPr>
            <a:lvl2pPr marL="221340" indent="0">
              <a:buNone/>
              <a:defRPr/>
            </a:lvl2pPr>
          </a:lstStyle>
          <a:p>
            <a:pPr lvl="0"/>
            <a:r>
              <a:rPr lang="en-US"/>
              <a:t>Click to edit Master text styles</a:t>
            </a:r>
          </a:p>
        </p:txBody>
      </p:sp>
      <p:sp>
        <p:nvSpPr>
          <p:cNvPr id="31" name="Text Placeholder 2">
            <a:extLst>
              <a:ext uri="{FF2B5EF4-FFF2-40B4-BE49-F238E27FC236}">
                <a16:creationId xmlns:a16="http://schemas.microsoft.com/office/drawing/2014/main" id="{85A4B337-C19B-9E54-62BA-C06BBCEAA72C}"/>
              </a:ext>
            </a:extLst>
          </p:cNvPr>
          <p:cNvSpPr>
            <a:spLocks noGrp="1"/>
          </p:cNvSpPr>
          <p:nvPr>
            <p:ph type="body" sz="quarter" idx="30"/>
          </p:nvPr>
        </p:nvSpPr>
        <p:spPr>
          <a:xfrm>
            <a:off x="8448626" y="3200487"/>
            <a:ext cx="2505121" cy="403917"/>
          </a:xfrm>
          <a:prstGeom prst="rect">
            <a:avLst/>
          </a:prstGeom>
        </p:spPr>
        <p:txBody>
          <a:bodyPr>
            <a:noAutofit/>
          </a:bodyPr>
          <a:lstStyle>
            <a:lvl1pPr marL="0" indent="0" algn="l">
              <a:lnSpc>
                <a:spcPct val="100000"/>
              </a:lnSpc>
              <a:buNone/>
              <a:defRPr sz="1797" b="0">
                <a:solidFill>
                  <a:schemeClr val="tx1"/>
                </a:solidFill>
              </a:defRPr>
            </a:lvl1pPr>
            <a:lvl2pPr marL="221340" indent="0">
              <a:buNone/>
              <a:defRPr/>
            </a:lvl2pPr>
          </a:lstStyle>
          <a:p>
            <a:pPr lvl="0"/>
            <a:r>
              <a:rPr lang="en-US"/>
              <a:t>Click to edit Master text styles</a:t>
            </a:r>
          </a:p>
        </p:txBody>
      </p:sp>
      <p:sp>
        <p:nvSpPr>
          <p:cNvPr id="32" name="Text Placeholder 2">
            <a:extLst>
              <a:ext uri="{FF2B5EF4-FFF2-40B4-BE49-F238E27FC236}">
                <a16:creationId xmlns:a16="http://schemas.microsoft.com/office/drawing/2014/main" id="{C78CD01F-C34D-C616-0860-5444660A1287}"/>
              </a:ext>
            </a:extLst>
          </p:cNvPr>
          <p:cNvSpPr>
            <a:spLocks noGrp="1"/>
          </p:cNvSpPr>
          <p:nvPr>
            <p:ph type="body" sz="quarter" idx="31"/>
          </p:nvPr>
        </p:nvSpPr>
        <p:spPr>
          <a:xfrm>
            <a:off x="8448625" y="4380157"/>
            <a:ext cx="2505121" cy="403917"/>
          </a:xfrm>
          <a:prstGeom prst="rect">
            <a:avLst/>
          </a:prstGeom>
        </p:spPr>
        <p:txBody>
          <a:bodyPr>
            <a:noAutofit/>
          </a:bodyPr>
          <a:lstStyle>
            <a:lvl1pPr marL="0" indent="0" algn="l">
              <a:lnSpc>
                <a:spcPct val="100000"/>
              </a:lnSpc>
              <a:buNone/>
              <a:defRPr sz="1797" b="0">
                <a:solidFill>
                  <a:schemeClr val="tx1"/>
                </a:solidFill>
              </a:defRPr>
            </a:lvl1pPr>
            <a:lvl2pPr marL="221340" indent="0">
              <a:buNone/>
              <a:defRPr/>
            </a:lvl2pPr>
          </a:lstStyle>
          <a:p>
            <a:pPr lvl="0"/>
            <a:r>
              <a:rPr lang="en-US"/>
              <a:t>Click to edit Master text styles</a:t>
            </a:r>
          </a:p>
        </p:txBody>
      </p:sp>
      <p:sp>
        <p:nvSpPr>
          <p:cNvPr id="33" name="Text Placeholder 2">
            <a:extLst>
              <a:ext uri="{FF2B5EF4-FFF2-40B4-BE49-F238E27FC236}">
                <a16:creationId xmlns:a16="http://schemas.microsoft.com/office/drawing/2014/main" id="{DFEE6D2A-45B5-F6F7-0BA4-AAA2BC6EB26C}"/>
              </a:ext>
            </a:extLst>
          </p:cNvPr>
          <p:cNvSpPr>
            <a:spLocks noGrp="1"/>
          </p:cNvSpPr>
          <p:nvPr>
            <p:ph type="body" sz="quarter" idx="32"/>
          </p:nvPr>
        </p:nvSpPr>
        <p:spPr>
          <a:xfrm>
            <a:off x="8448625" y="5559828"/>
            <a:ext cx="2505121" cy="403917"/>
          </a:xfrm>
          <a:prstGeom prst="rect">
            <a:avLst/>
          </a:prstGeom>
        </p:spPr>
        <p:txBody>
          <a:bodyPr>
            <a:noAutofit/>
          </a:bodyPr>
          <a:lstStyle>
            <a:lvl1pPr marL="0" indent="0" algn="l">
              <a:lnSpc>
                <a:spcPct val="100000"/>
              </a:lnSpc>
              <a:buNone/>
              <a:defRPr sz="1797" b="0">
                <a:solidFill>
                  <a:schemeClr val="tx1"/>
                </a:solidFill>
              </a:defRPr>
            </a:lvl1pPr>
            <a:lvl2pPr marL="221340" indent="0">
              <a:buNone/>
              <a:defRPr/>
            </a:lvl2pPr>
          </a:lstStyle>
          <a:p>
            <a:pPr lvl="0"/>
            <a:r>
              <a:rPr lang="en-US"/>
              <a:t>Click to edit Master text styles</a:t>
            </a:r>
          </a:p>
        </p:txBody>
      </p:sp>
      <p:pic>
        <p:nvPicPr>
          <p:cNvPr id="4" name="Picture 3" descr="A green triangle with a black background&#10;&#10;Description automatically generated with medium confidence">
            <a:extLst>
              <a:ext uri="{FF2B5EF4-FFF2-40B4-BE49-F238E27FC236}">
                <a16:creationId xmlns:a16="http://schemas.microsoft.com/office/drawing/2014/main" id="{E04D5784-A091-56F5-B8D1-932F493069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sp>
        <p:nvSpPr>
          <p:cNvPr id="5" name="Title 1">
            <a:extLst>
              <a:ext uri="{FF2B5EF4-FFF2-40B4-BE49-F238E27FC236}">
                <a16:creationId xmlns:a16="http://schemas.microsoft.com/office/drawing/2014/main" id="{A5431615-6D7E-027E-0604-206BF93E8F67}"/>
              </a:ext>
            </a:extLst>
          </p:cNvPr>
          <p:cNvSpPr>
            <a:spLocks noGrp="1"/>
          </p:cNvSpPr>
          <p:nvPr>
            <p:ph type="title" hasCustomPrompt="1"/>
          </p:nvPr>
        </p:nvSpPr>
        <p:spPr>
          <a:xfrm>
            <a:off x="266700" y="403006"/>
            <a:ext cx="11410949" cy="520128"/>
          </a:xfrm>
        </p:spPr>
        <p:txBody>
          <a:bodyPr>
            <a:noAutofit/>
          </a:bodyPr>
          <a:lstStyle>
            <a:lvl1pPr>
              <a:defRPr sz="3992">
                <a:solidFill>
                  <a:schemeClr val="tx1"/>
                </a:solidFill>
              </a:defRPr>
            </a:lvl1pPr>
          </a:lstStyle>
          <a:p>
            <a:r>
              <a:rPr lang="en-US"/>
              <a:t>Click to edit title style</a:t>
            </a:r>
          </a:p>
        </p:txBody>
      </p:sp>
      <p:cxnSp>
        <p:nvCxnSpPr>
          <p:cNvPr id="6" name="Straight Connector 5">
            <a:extLst>
              <a:ext uri="{FF2B5EF4-FFF2-40B4-BE49-F238E27FC236}">
                <a16:creationId xmlns:a16="http://schemas.microsoft.com/office/drawing/2014/main" id="{AEA51BDA-9F33-85BE-AE4E-3D4DB4C4CB02}"/>
              </a:ext>
            </a:extLst>
          </p:cNvPr>
          <p:cNvCxnSpPr>
            <a:cxnSpLocks/>
          </p:cNvCxnSpPr>
          <p:nvPr/>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AEBFBBD8-34FF-E7A0-5EEB-23794A1E5D07}"/>
              </a:ext>
            </a:extLst>
          </p:cNvPr>
          <p:cNvSpPr txBox="1">
            <a:spLocks/>
          </p:cNvSpPr>
          <p:nvPr/>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pic>
        <p:nvPicPr>
          <p:cNvPr id="2" name="Picture 1" descr="A green triangle with a black background&#10;&#10;Description automatically generated with medium confidence">
            <a:extLst>
              <a:ext uri="{FF2B5EF4-FFF2-40B4-BE49-F238E27FC236}">
                <a16:creationId xmlns:a16="http://schemas.microsoft.com/office/drawing/2014/main" id="{86D6CFFE-79D4-D610-402A-95AC50017D6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543411"/>
            <a:ext cx="5878285" cy="5310418"/>
          </a:xfrm>
          <a:prstGeom prst="rect">
            <a:avLst/>
          </a:prstGeom>
        </p:spPr>
      </p:pic>
      <p:cxnSp>
        <p:nvCxnSpPr>
          <p:cNvPr id="8" name="Straight Connector 7">
            <a:extLst>
              <a:ext uri="{FF2B5EF4-FFF2-40B4-BE49-F238E27FC236}">
                <a16:creationId xmlns:a16="http://schemas.microsoft.com/office/drawing/2014/main" id="{2ECA8BCE-7D3D-1C48-5183-FEEC47FE82DB}"/>
              </a:ext>
              <a:ext uri="{C183D7F6-B498-43B3-948B-1728B52AA6E4}">
                <adec:decorative xmlns:adec="http://schemas.microsoft.com/office/drawing/2017/decorative" val="1"/>
              </a:ext>
            </a:extLst>
          </p:cNvPr>
          <p:cNvCxnSpPr>
            <a:cxnSpLocks/>
          </p:cNvCxnSpPr>
          <p:nvPr userDrawn="1"/>
        </p:nvCxnSpPr>
        <p:spPr>
          <a:xfrm>
            <a:off x="8133715" y="455125"/>
            <a:ext cx="0" cy="6027665"/>
          </a:xfrm>
          <a:prstGeom prst="line">
            <a:avLst/>
          </a:prstGeom>
          <a:ln w="12700" cap="flat" cmpd="sng" algn="ctr">
            <a:solidFill>
              <a:srgbClr val="B4EA5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 name="Oval 8">
            <a:extLst>
              <a:ext uri="{FF2B5EF4-FFF2-40B4-BE49-F238E27FC236}">
                <a16:creationId xmlns:a16="http://schemas.microsoft.com/office/drawing/2014/main" id="{F9B2DE73-D7CE-D199-62AD-0AC364F29390}"/>
              </a:ext>
              <a:ext uri="{C183D7F6-B498-43B3-948B-1728B52AA6E4}">
                <adec:decorative xmlns:adec="http://schemas.microsoft.com/office/drawing/2017/decorative" val="1"/>
              </a:ext>
            </a:extLst>
          </p:cNvPr>
          <p:cNvSpPr/>
          <p:nvPr userDrawn="1"/>
        </p:nvSpPr>
        <p:spPr>
          <a:xfrm>
            <a:off x="8032480" y="987096"/>
            <a:ext cx="202470" cy="202095"/>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chemeClr val="tx1"/>
              </a:solidFill>
              <a:effectLst/>
              <a:uLnTx/>
              <a:uFillTx/>
              <a:latin typeface="Avenir Next LT Pro"/>
              <a:ea typeface="+mn-ea"/>
              <a:cs typeface="+mn-cs"/>
            </a:endParaRPr>
          </a:p>
        </p:txBody>
      </p:sp>
      <p:sp>
        <p:nvSpPr>
          <p:cNvPr id="10" name="Oval 9">
            <a:extLst>
              <a:ext uri="{FF2B5EF4-FFF2-40B4-BE49-F238E27FC236}">
                <a16:creationId xmlns:a16="http://schemas.microsoft.com/office/drawing/2014/main" id="{A4FC5897-9849-0439-CD93-B18E44491139}"/>
              </a:ext>
              <a:ext uri="{C183D7F6-B498-43B3-948B-1728B52AA6E4}">
                <adec:decorative xmlns:adec="http://schemas.microsoft.com/office/drawing/2017/decorative" val="1"/>
              </a:ext>
            </a:extLst>
          </p:cNvPr>
          <p:cNvSpPr/>
          <p:nvPr userDrawn="1"/>
        </p:nvSpPr>
        <p:spPr>
          <a:xfrm>
            <a:off x="8032480" y="2167843"/>
            <a:ext cx="202470" cy="202095"/>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chemeClr val="tx1"/>
              </a:solidFill>
              <a:effectLst/>
              <a:uLnTx/>
              <a:uFillTx/>
              <a:latin typeface="Avenir Next LT Pro"/>
              <a:ea typeface="+mn-ea"/>
              <a:cs typeface="+mn-cs"/>
            </a:endParaRPr>
          </a:p>
        </p:txBody>
      </p:sp>
      <p:sp>
        <p:nvSpPr>
          <p:cNvPr id="11" name="Oval 10">
            <a:extLst>
              <a:ext uri="{FF2B5EF4-FFF2-40B4-BE49-F238E27FC236}">
                <a16:creationId xmlns:a16="http://schemas.microsoft.com/office/drawing/2014/main" id="{7675CB74-AB64-2565-0B7E-6D1ED4051EAA}"/>
              </a:ext>
              <a:ext uri="{C183D7F6-B498-43B3-948B-1728B52AA6E4}">
                <adec:decorative xmlns:adec="http://schemas.microsoft.com/office/drawing/2017/decorative" val="1"/>
              </a:ext>
            </a:extLst>
          </p:cNvPr>
          <p:cNvSpPr/>
          <p:nvPr userDrawn="1"/>
        </p:nvSpPr>
        <p:spPr>
          <a:xfrm>
            <a:off x="8032480" y="3348590"/>
            <a:ext cx="202470" cy="202095"/>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chemeClr val="tx1"/>
              </a:solidFill>
              <a:effectLst/>
              <a:uLnTx/>
              <a:uFillTx/>
              <a:latin typeface="Avenir Next LT Pro"/>
              <a:ea typeface="+mn-ea"/>
              <a:cs typeface="+mn-cs"/>
            </a:endParaRPr>
          </a:p>
        </p:txBody>
      </p:sp>
      <p:sp>
        <p:nvSpPr>
          <p:cNvPr id="12" name="Oval 11">
            <a:extLst>
              <a:ext uri="{FF2B5EF4-FFF2-40B4-BE49-F238E27FC236}">
                <a16:creationId xmlns:a16="http://schemas.microsoft.com/office/drawing/2014/main" id="{3FEB98CB-749B-6B30-B2DD-AE4D38948461}"/>
              </a:ext>
              <a:ext uri="{C183D7F6-B498-43B3-948B-1728B52AA6E4}">
                <adec:decorative xmlns:adec="http://schemas.microsoft.com/office/drawing/2017/decorative" val="1"/>
              </a:ext>
            </a:extLst>
          </p:cNvPr>
          <p:cNvSpPr/>
          <p:nvPr userDrawn="1"/>
        </p:nvSpPr>
        <p:spPr>
          <a:xfrm>
            <a:off x="8032480" y="4529338"/>
            <a:ext cx="202470" cy="202095"/>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chemeClr val="tx1"/>
              </a:solidFill>
              <a:effectLst/>
              <a:uLnTx/>
              <a:uFillTx/>
              <a:latin typeface="Avenir Next LT Pro"/>
              <a:ea typeface="+mn-ea"/>
              <a:cs typeface="+mn-cs"/>
            </a:endParaRPr>
          </a:p>
        </p:txBody>
      </p:sp>
      <p:sp>
        <p:nvSpPr>
          <p:cNvPr id="34" name="Oval 33">
            <a:extLst>
              <a:ext uri="{FF2B5EF4-FFF2-40B4-BE49-F238E27FC236}">
                <a16:creationId xmlns:a16="http://schemas.microsoft.com/office/drawing/2014/main" id="{BA47CE6A-A948-2258-D138-985319DD691A}"/>
              </a:ext>
              <a:ext uri="{C183D7F6-B498-43B3-948B-1728B52AA6E4}">
                <adec:decorative xmlns:adec="http://schemas.microsoft.com/office/drawing/2017/decorative" val="1"/>
              </a:ext>
            </a:extLst>
          </p:cNvPr>
          <p:cNvSpPr/>
          <p:nvPr userDrawn="1"/>
        </p:nvSpPr>
        <p:spPr>
          <a:xfrm>
            <a:off x="8032480" y="5710085"/>
            <a:ext cx="202470" cy="202095"/>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chemeClr val="tx1"/>
              </a:solidFill>
              <a:effectLst/>
              <a:uLnTx/>
              <a:uFillTx/>
              <a:latin typeface="Avenir Next LT Pro"/>
              <a:ea typeface="+mn-ea"/>
              <a:cs typeface="+mn-cs"/>
            </a:endParaRPr>
          </a:p>
        </p:txBody>
      </p:sp>
      <p:pic>
        <p:nvPicPr>
          <p:cNvPr id="35" name="Picture 34" descr="A green triangle with a black background&#10;&#10;Description automatically generated with medium confidence">
            <a:extLst>
              <a:ext uri="{FF2B5EF4-FFF2-40B4-BE49-F238E27FC236}">
                <a16:creationId xmlns:a16="http://schemas.microsoft.com/office/drawing/2014/main" id="{197D84F8-B5D3-BDBB-388A-56CCFC0D1EE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cxnSp>
        <p:nvCxnSpPr>
          <p:cNvPr id="36" name="Straight Connector 35">
            <a:extLst>
              <a:ext uri="{FF2B5EF4-FFF2-40B4-BE49-F238E27FC236}">
                <a16:creationId xmlns:a16="http://schemas.microsoft.com/office/drawing/2014/main" id="{0A7FFFAB-2EF9-D7E6-7F5D-CE21AEA23B42}"/>
              </a:ext>
            </a:extLst>
          </p:cNvPr>
          <p:cNvCxnSpPr>
            <a:cxnSpLocks/>
          </p:cNvCxnSpPr>
          <p:nvPr userDrawn="1"/>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37" name="Slide Number Placeholder 5">
            <a:extLst>
              <a:ext uri="{FF2B5EF4-FFF2-40B4-BE49-F238E27FC236}">
                <a16:creationId xmlns:a16="http://schemas.microsoft.com/office/drawing/2014/main" id="{87BE5C7E-91B8-303E-5C16-2F8B784C4D27}"/>
              </a:ext>
            </a:extLst>
          </p:cNvPr>
          <p:cNvSpPr txBox="1">
            <a:spLocks/>
          </p:cNvSpPr>
          <p:nvPr userDrawn="1"/>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061006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meline 3">
    <p:bg>
      <p:bgPr>
        <a:solidFill>
          <a:schemeClr val="bg1"/>
        </a:solidFill>
        <a:effectLst/>
      </p:bgPr>
    </p:bg>
    <p:spTree>
      <p:nvGrpSpPr>
        <p:cNvPr id="1" name=""/>
        <p:cNvGrpSpPr/>
        <p:nvPr/>
      </p:nvGrpSpPr>
      <p:grpSpPr>
        <a:xfrm>
          <a:off x="0" y="0"/>
          <a:ext cx="0" cy="0"/>
          <a:chOff x="0" y="0"/>
          <a:chExt cx="0" cy="0"/>
        </a:xfrm>
      </p:grpSpPr>
      <p:sp>
        <p:nvSpPr>
          <p:cNvPr id="4" name="Rectangle">
            <a:extLst>
              <a:ext uri="{FF2B5EF4-FFF2-40B4-BE49-F238E27FC236}">
                <a16:creationId xmlns:a16="http://schemas.microsoft.com/office/drawing/2014/main" id="{F775A546-7BF3-6142-A01D-A42C4728DFAE}"/>
              </a:ext>
            </a:extLst>
          </p:cNvPr>
          <p:cNvSpPr/>
          <p:nvPr/>
        </p:nvSpPr>
        <p:spPr>
          <a:xfrm>
            <a:off x="0" y="4337629"/>
            <a:ext cx="12200468" cy="2511773"/>
          </a:xfrm>
          <a:prstGeom prst="rect">
            <a:avLst/>
          </a:prstGeom>
          <a:solidFill>
            <a:schemeClr val="bg2">
              <a:alpha val="25000"/>
            </a:schemeClr>
          </a:solidFill>
          <a:ln w="12700">
            <a:miter lim="400000"/>
          </a:ln>
        </p:spPr>
        <p:txBody>
          <a:bodyPr lIns="0" tIns="0" rIns="0" bIns="0" anchor="ctr"/>
          <a:lstStyle/>
          <a:p>
            <a:pPr marL="0" marR="0" lvl="0" indent="0" algn="ctr" defTabSz="411966" rtl="0" eaLnBrk="1" fontAlgn="auto" latinLnBrk="0" hangingPunct="0">
              <a:lnSpc>
                <a:spcPct val="100000"/>
              </a:lnSpc>
              <a:spcBef>
                <a:spcPts val="0"/>
              </a:spcBef>
              <a:spcAft>
                <a:spcPts val="0"/>
              </a:spcAft>
              <a:buClrTx/>
              <a:buSzTx/>
              <a:buFontTx/>
              <a:buNone/>
              <a:tabLst/>
              <a:defRPr sz="3200" b="0">
                <a:solidFill>
                  <a:srgbClr val="FFFFFF"/>
                </a:solidFill>
                <a:latin typeface="Helvetica Neue Medium"/>
                <a:ea typeface="Helvetica Neue Medium"/>
                <a:cs typeface="Helvetica Neue Medium"/>
                <a:sym typeface="Helvetica Neue Medium"/>
              </a:defRPr>
            </a:pPr>
            <a:endParaRPr kumimoji="0" sz="1597"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50" name="Line">
            <a:extLst>
              <a:ext uri="{FF2B5EF4-FFF2-40B4-BE49-F238E27FC236}">
                <a16:creationId xmlns:a16="http://schemas.microsoft.com/office/drawing/2014/main" id="{0DEA90A3-2DDC-029F-AC9F-CF61402B3155}"/>
              </a:ext>
            </a:extLst>
          </p:cNvPr>
          <p:cNvSpPr/>
          <p:nvPr/>
        </p:nvSpPr>
        <p:spPr>
          <a:xfrm flipV="1">
            <a:off x="3175595" y="3859547"/>
            <a:ext cx="0" cy="1997836"/>
          </a:xfrm>
          <a:prstGeom prst="line">
            <a:avLst/>
          </a:prstGeom>
          <a:ln w="25400">
            <a:solidFill>
              <a:srgbClr val="B4EA54"/>
            </a:solidFill>
            <a:custDash>
              <a:ds d="200000" sp="200000"/>
            </a:custDash>
            <a:miter lim="400000"/>
          </a:ln>
        </p:spPr>
        <p:txBody>
          <a:bodyPr lIns="0" tIns="0" rIns="0" bIns="0" anchor="ctr"/>
          <a:lstStyle/>
          <a:p>
            <a:pPr marL="0" marR="0" lvl="0" indent="0" algn="ctr" defTabSz="411966" rtl="0" eaLnBrk="1" fontAlgn="auto" latinLnBrk="0" hangingPunct="0">
              <a:lnSpc>
                <a:spcPct val="100000"/>
              </a:lnSpc>
              <a:spcBef>
                <a:spcPts val="0"/>
              </a:spcBef>
              <a:spcAft>
                <a:spcPts val="0"/>
              </a:spcAft>
              <a:buClrTx/>
              <a:buSzTx/>
              <a:buFontTx/>
              <a:buNone/>
              <a:tabLst/>
              <a:defRPr sz="3200" b="0">
                <a:solidFill>
                  <a:srgbClr val="FFFFFF"/>
                </a:solidFill>
                <a:latin typeface="Helvetica Neue Medium"/>
                <a:ea typeface="Helvetica Neue Medium"/>
                <a:cs typeface="Helvetica Neue Medium"/>
                <a:sym typeface="Helvetica Neue Medium"/>
              </a:defRPr>
            </a:pPr>
            <a:endParaRPr kumimoji="0" sz="1597"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51" name="Line">
            <a:extLst>
              <a:ext uri="{FF2B5EF4-FFF2-40B4-BE49-F238E27FC236}">
                <a16:creationId xmlns:a16="http://schemas.microsoft.com/office/drawing/2014/main" id="{95CCD180-ADF9-DD46-7210-F5FACF285A21}"/>
              </a:ext>
            </a:extLst>
          </p:cNvPr>
          <p:cNvSpPr/>
          <p:nvPr/>
        </p:nvSpPr>
        <p:spPr>
          <a:xfrm flipV="1">
            <a:off x="1240961" y="3859547"/>
            <a:ext cx="0" cy="1997836"/>
          </a:xfrm>
          <a:prstGeom prst="line">
            <a:avLst/>
          </a:prstGeom>
          <a:ln w="25400">
            <a:solidFill>
              <a:srgbClr val="B4EA54"/>
            </a:solidFill>
            <a:custDash>
              <a:ds d="200000" sp="200000"/>
            </a:custDash>
            <a:miter lim="400000"/>
          </a:ln>
        </p:spPr>
        <p:txBody>
          <a:bodyPr lIns="0" tIns="0" rIns="0" bIns="0" anchor="ctr"/>
          <a:lstStyle/>
          <a:p>
            <a:pPr marL="0" marR="0" lvl="0" indent="0" algn="ctr" defTabSz="411966" rtl="0" eaLnBrk="1" fontAlgn="auto" latinLnBrk="0" hangingPunct="0">
              <a:lnSpc>
                <a:spcPct val="100000"/>
              </a:lnSpc>
              <a:spcBef>
                <a:spcPts val="0"/>
              </a:spcBef>
              <a:spcAft>
                <a:spcPts val="0"/>
              </a:spcAft>
              <a:buClrTx/>
              <a:buSzTx/>
              <a:buFontTx/>
              <a:buNone/>
              <a:tabLst/>
              <a:defRPr sz="3200" b="0">
                <a:solidFill>
                  <a:srgbClr val="FFFFFF"/>
                </a:solidFill>
                <a:latin typeface="Helvetica Neue Medium"/>
                <a:ea typeface="Helvetica Neue Medium"/>
                <a:cs typeface="Helvetica Neue Medium"/>
                <a:sym typeface="Helvetica Neue Medium"/>
              </a:defRPr>
            </a:pPr>
            <a:endParaRPr kumimoji="0" sz="1597"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52" name="Line">
            <a:extLst>
              <a:ext uri="{FF2B5EF4-FFF2-40B4-BE49-F238E27FC236}">
                <a16:creationId xmlns:a16="http://schemas.microsoft.com/office/drawing/2014/main" id="{F71B4D7F-E0DD-2116-071C-EF9B121534CC}"/>
              </a:ext>
            </a:extLst>
          </p:cNvPr>
          <p:cNvSpPr/>
          <p:nvPr/>
        </p:nvSpPr>
        <p:spPr>
          <a:xfrm flipV="1">
            <a:off x="5110228" y="3859547"/>
            <a:ext cx="0" cy="1997836"/>
          </a:xfrm>
          <a:prstGeom prst="line">
            <a:avLst/>
          </a:prstGeom>
          <a:ln w="25400">
            <a:solidFill>
              <a:srgbClr val="B4EA54"/>
            </a:solidFill>
            <a:custDash>
              <a:ds d="200000" sp="200000"/>
            </a:custDash>
            <a:miter lim="400000"/>
          </a:ln>
        </p:spPr>
        <p:txBody>
          <a:bodyPr lIns="0" tIns="0" rIns="0" bIns="0" anchor="ctr"/>
          <a:lstStyle/>
          <a:p>
            <a:pPr marL="0" marR="0" lvl="0" indent="0" algn="ctr" defTabSz="411966" rtl="0" eaLnBrk="1" fontAlgn="auto" latinLnBrk="0" hangingPunct="0">
              <a:lnSpc>
                <a:spcPct val="100000"/>
              </a:lnSpc>
              <a:spcBef>
                <a:spcPts val="0"/>
              </a:spcBef>
              <a:spcAft>
                <a:spcPts val="0"/>
              </a:spcAft>
              <a:buClrTx/>
              <a:buSzTx/>
              <a:buFontTx/>
              <a:buNone/>
              <a:tabLst/>
              <a:defRPr sz="3200" b="0">
                <a:solidFill>
                  <a:srgbClr val="FFFFFF"/>
                </a:solidFill>
                <a:latin typeface="Helvetica Neue Medium"/>
                <a:ea typeface="Helvetica Neue Medium"/>
                <a:cs typeface="Helvetica Neue Medium"/>
                <a:sym typeface="Helvetica Neue Medium"/>
              </a:defRPr>
            </a:pPr>
            <a:endParaRPr kumimoji="0" sz="1597"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53" name="Line">
            <a:extLst>
              <a:ext uri="{FF2B5EF4-FFF2-40B4-BE49-F238E27FC236}">
                <a16:creationId xmlns:a16="http://schemas.microsoft.com/office/drawing/2014/main" id="{450A9FCB-C7D4-3D43-3766-DADD084B921B}"/>
              </a:ext>
            </a:extLst>
          </p:cNvPr>
          <p:cNvSpPr/>
          <p:nvPr/>
        </p:nvSpPr>
        <p:spPr>
          <a:xfrm flipV="1">
            <a:off x="7044862" y="3859547"/>
            <a:ext cx="0" cy="1997836"/>
          </a:xfrm>
          <a:prstGeom prst="line">
            <a:avLst/>
          </a:prstGeom>
          <a:ln w="25400">
            <a:solidFill>
              <a:srgbClr val="B4EA54"/>
            </a:solidFill>
            <a:custDash>
              <a:ds d="200000" sp="200000"/>
            </a:custDash>
            <a:miter lim="400000"/>
          </a:ln>
        </p:spPr>
        <p:txBody>
          <a:bodyPr lIns="0" tIns="0" rIns="0" bIns="0" anchor="ctr"/>
          <a:lstStyle/>
          <a:p>
            <a:pPr marL="0" marR="0" lvl="0" indent="0" algn="ctr" defTabSz="411966" rtl="0" eaLnBrk="1" fontAlgn="auto" latinLnBrk="0" hangingPunct="0">
              <a:lnSpc>
                <a:spcPct val="100000"/>
              </a:lnSpc>
              <a:spcBef>
                <a:spcPts val="0"/>
              </a:spcBef>
              <a:spcAft>
                <a:spcPts val="0"/>
              </a:spcAft>
              <a:buClrTx/>
              <a:buSzTx/>
              <a:buFontTx/>
              <a:buNone/>
              <a:tabLst/>
              <a:defRPr sz="3200" b="0">
                <a:solidFill>
                  <a:srgbClr val="FFFFFF"/>
                </a:solidFill>
                <a:latin typeface="Helvetica Neue Medium"/>
                <a:ea typeface="Helvetica Neue Medium"/>
                <a:cs typeface="Helvetica Neue Medium"/>
                <a:sym typeface="Helvetica Neue Medium"/>
              </a:defRPr>
            </a:pPr>
            <a:endParaRPr kumimoji="0" sz="1597"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54" name="Line">
            <a:extLst>
              <a:ext uri="{FF2B5EF4-FFF2-40B4-BE49-F238E27FC236}">
                <a16:creationId xmlns:a16="http://schemas.microsoft.com/office/drawing/2014/main" id="{93DBC0F4-F722-DE66-C98E-8B85CFB26503}"/>
              </a:ext>
            </a:extLst>
          </p:cNvPr>
          <p:cNvSpPr/>
          <p:nvPr/>
        </p:nvSpPr>
        <p:spPr>
          <a:xfrm flipV="1">
            <a:off x="8979495" y="3859547"/>
            <a:ext cx="0" cy="1997836"/>
          </a:xfrm>
          <a:prstGeom prst="line">
            <a:avLst/>
          </a:prstGeom>
          <a:ln w="25400">
            <a:solidFill>
              <a:srgbClr val="B4EA54"/>
            </a:solidFill>
            <a:custDash>
              <a:ds d="200000" sp="200000"/>
            </a:custDash>
            <a:miter lim="400000"/>
          </a:ln>
        </p:spPr>
        <p:txBody>
          <a:bodyPr lIns="0" tIns="0" rIns="0" bIns="0" anchor="ctr"/>
          <a:lstStyle/>
          <a:p>
            <a:pPr marL="0" marR="0" lvl="0" indent="0" algn="ctr" defTabSz="411966" rtl="0" eaLnBrk="1" fontAlgn="auto" latinLnBrk="0" hangingPunct="0">
              <a:lnSpc>
                <a:spcPct val="100000"/>
              </a:lnSpc>
              <a:spcBef>
                <a:spcPts val="0"/>
              </a:spcBef>
              <a:spcAft>
                <a:spcPts val="0"/>
              </a:spcAft>
              <a:buClrTx/>
              <a:buSzTx/>
              <a:buFontTx/>
              <a:buNone/>
              <a:tabLst/>
              <a:defRPr sz="3200" b="0">
                <a:solidFill>
                  <a:srgbClr val="FFFFFF"/>
                </a:solidFill>
                <a:latin typeface="Helvetica Neue Medium"/>
                <a:ea typeface="Helvetica Neue Medium"/>
                <a:cs typeface="Helvetica Neue Medium"/>
                <a:sym typeface="Helvetica Neue Medium"/>
              </a:defRPr>
            </a:pPr>
            <a:endParaRPr kumimoji="0" sz="1597"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55" name="Text Placeholder 2">
            <a:extLst>
              <a:ext uri="{FF2B5EF4-FFF2-40B4-BE49-F238E27FC236}">
                <a16:creationId xmlns:a16="http://schemas.microsoft.com/office/drawing/2014/main" id="{8C012E1D-EED9-1352-FB40-6E7565364107}"/>
              </a:ext>
            </a:extLst>
          </p:cNvPr>
          <p:cNvSpPr>
            <a:spLocks noGrp="1"/>
          </p:cNvSpPr>
          <p:nvPr>
            <p:ph type="body" sz="quarter" idx="29" hasCustomPrompt="1"/>
          </p:nvPr>
        </p:nvSpPr>
        <p:spPr>
          <a:xfrm>
            <a:off x="1244666" y="3134152"/>
            <a:ext cx="1635589" cy="642957"/>
          </a:xfrm>
          <a:prstGeom prst="rect">
            <a:avLst/>
          </a:prstGeom>
        </p:spPr>
        <p:txBody>
          <a:bodyPr>
            <a:noAutofit/>
          </a:bodyPr>
          <a:lstStyle>
            <a:lvl1pPr marL="0" indent="0" algn="l">
              <a:lnSpc>
                <a:spcPct val="100000"/>
              </a:lnSpc>
              <a:buNone/>
              <a:defRPr sz="1996" b="1">
                <a:solidFill>
                  <a:srgbClr val="2BBC2B"/>
                </a:solidFill>
              </a:defRPr>
            </a:lvl1pPr>
            <a:lvl2pPr marL="221340" indent="0">
              <a:buNone/>
              <a:defRPr/>
            </a:lvl2pPr>
          </a:lstStyle>
          <a:p>
            <a:r>
              <a:rPr lang="en-US"/>
              <a:t>Date</a:t>
            </a:r>
          </a:p>
        </p:txBody>
      </p:sp>
      <p:sp>
        <p:nvSpPr>
          <p:cNvPr id="56" name="Text Placeholder 2">
            <a:extLst>
              <a:ext uri="{FF2B5EF4-FFF2-40B4-BE49-F238E27FC236}">
                <a16:creationId xmlns:a16="http://schemas.microsoft.com/office/drawing/2014/main" id="{F58C8488-DFC9-AA7C-1EBF-5C8537E88459}"/>
              </a:ext>
            </a:extLst>
          </p:cNvPr>
          <p:cNvSpPr>
            <a:spLocks noGrp="1"/>
          </p:cNvSpPr>
          <p:nvPr>
            <p:ph type="body" sz="quarter" idx="30" hasCustomPrompt="1"/>
          </p:nvPr>
        </p:nvSpPr>
        <p:spPr>
          <a:xfrm>
            <a:off x="3165011" y="3134152"/>
            <a:ext cx="1635589" cy="642957"/>
          </a:xfrm>
          <a:prstGeom prst="rect">
            <a:avLst/>
          </a:prstGeom>
        </p:spPr>
        <p:txBody>
          <a:bodyPr>
            <a:noAutofit/>
          </a:bodyPr>
          <a:lstStyle>
            <a:lvl1pPr marL="0" indent="0" algn="l">
              <a:lnSpc>
                <a:spcPct val="100000"/>
              </a:lnSpc>
              <a:buNone/>
              <a:defRPr sz="1996" b="1">
                <a:solidFill>
                  <a:srgbClr val="2BBC2B"/>
                </a:solidFill>
              </a:defRPr>
            </a:lvl1pPr>
            <a:lvl2pPr marL="221340" indent="0">
              <a:buNone/>
              <a:defRPr/>
            </a:lvl2pPr>
          </a:lstStyle>
          <a:p>
            <a:r>
              <a:rPr lang="en-US"/>
              <a:t>Date</a:t>
            </a:r>
          </a:p>
        </p:txBody>
      </p:sp>
      <p:sp>
        <p:nvSpPr>
          <p:cNvPr id="57" name="Text Placeholder 2">
            <a:extLst>
              <a:ext uri="{FF2B5EF4-FFF2-40B4-BE49-F238E27FC236}">
                <a16:creationId xmlns:a16="http://schemas.microsoft.com/office/drawing/2014/main" id="{6DCAA097-69A1-EDEB-4293-27149FA5DAAC}"/>
              </a:ext>
            </a:extLst>
          </p:cNvPr>
          <p:cNvSpPr>
            <a:spLocks noGrp="1"/>
          </p:cNvSpPr>
          <p:nvPr>
            <p:ph type="body" sz="quarter" idx="31" hasCustomPrompt="1"/>
          </p:nvPr>
        </p:nvSpPr>
        <p:spPr>
          <a:xfrm>
            <a:off x="5113933" y="3134152"/>
            <a:ext cx="1635589" cy="642957"/>
          </a:xfrm>
          <a:prstGeom prst="rect">
            <a:avLst/>
          </a:prstGeom>
        </p:spPr>
        <p:txBody>
          <a:bodyPr>
            <a:noAutofit/>
          </a:bodyPr>
          <a:lstStyle>
            <a:lvl1pPr marL="0" indent="0" algn="l">
              <a:lnSpc>
                <a:spcPct val="100000"/>
              </a:lnSpc>
              <a:buNone/>
              <a:defRPr sz="1996" b="1">
                <a:solidFill>
                  <a:srgbClr val="2BBC2B"/>
                </a:solidFill>
              </a:defRPr>
            </a:lvl1pPr>
            <a:lvl2pPr marL="221340" indent="0">
              <a:buNone/>
              <a:defRPr/>
            </a:lvl2pPr>
          </a:lstStyle>
          <a:p>
            <a:r>
              <a:rPr lang="en-US"/>
              <a:t>Date</a:t>
            </a:r>
          </a:p>
        </p:txBody>
      </p:sp>
      <p:sp>
        <p:nvSpPr>
          <p:cNvPr id="58" name="Text Placeholder 2">
            <a:extLst>
              <a:ext uri="{FF2B5EF4-FFF2-40B4-BE49-F238E27FC236}">
                <a16:creationId xmlns:a16="http://schemas.microsoft.com/office/drawing/2014/main" id="{742D67D5-564E-4EB0-8959-678404897680}"/>
              </a:ext>
            </a:extLst>
          </p:cNvPr>
          <p:cNvSpPr>
            <a:spLocks noGrp="1"/>
          </p:cNvSpPr>
          <p:nvPr>
            <p:ph type="body" sz="quarter" idx="32" hasCustomPrompt="1"/>
          </p:nvPr>
        </p:nvSpPr>
        <p:spPr>
          <a:xfrm>
            <a:off x="7043804" y="3134152"/>
            <a:ext cx="1635589" cy="642957"/>
          </a:xfrm>
          <a:prstGeom prst="rect">
            <a:avLst/>
          </a:prstGeom>
        </p:spPr>
        <p:txBody>
          <a:bodyPr>
            <a:noAutofit/>
          </a:bodyPr>
          <a:lstStyle>
            <a:lvl1pPr marL="0" indent="0" algn="l">
              <a:lnSpc>
                <a:spcPct val="100000"/>
              </a:lnSpc>
              <a:buNone/>
              <a:defRPr sz="1996" b="1">
                <a:solidFill>
                  <a:srgbClr val="2BBC2B"/>
                </a:solidFill>
              </a:defRPr>
            </a:lvl1pPr>
            <a:lvl2pPr marL="221340" indent="0">
              <a:buNone/>
              <a:defRPr/>
            </a:lvl2pPr>
          </a:lstStyle>
          <a:p>
            <a:r>
              <a:rPr lang="en-US"/>
              <a:t>Date</a:t>
            </a:r>
          </a:p>
        </p:txBody>
      </p:sp>
      <p:sp>
        <p:nvSpPr>
          <p:cNvPr id="59" name="Text Placeholder 2">
            <a:extLst>
              <a:ext uri="{FF2B5EF4-FFF2-40B4-BE49-F238E27FC236}">
                <a16:creationId xmlns:a16="http://schemas.microsoft.com/office/drawing/2014/main" id="{E5203469-5716-166C-033B-320756DA73B3}"/>
              </a:ext>
            </a:extLst>
          </p:cNvPr>
          <p:cNvSpPr>
            <a:spLocks noGrp="1"/>
          </p:cNvSpPr>
          <p:nvPr>
            <p:ph type="body" sz="quarter" idx="33" hasCustomPrompt="1"/>
          </p:nvPr>
        </p:nvSpPr>
        <p:spPr>
          <a:xfrm>
            <a:off x="8973675" y="3134152"/>
            <a:ext cx="1635589" cy="642957"/>
          </a:xfrm>
          <a:prstGeom prst="rect">
            <a:avLst/>
          </a:prstGeom>
        </p:spPr>
        <p:txBody>
          <a:bodyPr>
            <a:noAutofit/>
          </a:bodyPr>
          <a:lstStyle>
            <a:lvl1pPr marL="0" indent="0" algn="l">
              <a:lnSpc>
                <a:spcPct val="100000"/>
              </a:lnSpc>
              <a:buNone/>
              <a:defRPr sz="1996" b="1">
                <a:solidFill>
                  <a:srgbClr val="2BBC2B"/>
                </a:solidFill>
              </a:defRPr>
            </a:lvl1pPr>
            <a:lvl2pPr marL="221340" indent="0">
              <a:buNone/>
              <a:defRPr/>
            </a:lvl2pPr>
          </a:lstStyle>
          <a:p>
            <a:r>
              <a:rPr lang="en-US"/>
              <a:t>Date</a:t>
            </a:r>
          </a:p>
        </p:txBody>
      </p:sp>
      <p:sp>
        <p:nvSpPr>
          <p:cNvPr id="60" name="Text Placeholder 2">
            <a:extLst>
              <a:ext uri="{FF2B5EF4-FFF2-40B4-BE49-F238E27FC236}">
                <a16:creationId xmlns:a16="http://schemas.microsoft.com/office/drawing/2014/main" id="{82015DAE-932E-440A-52AB-F3F574956332}"/>
              </a:ext>
            </a:extLst>
          </p:cNvPr>
          <p:cNvSpPr>
            <a:spLocks noGrp="1"/>
          </p:cNvSpPr>
          <p:nvPr>
            <p:ph type="body" sz="quarter" idx="34"/>
          </p:nvPr>
        </p:nvSpPr>
        <p:spPr>
          <a:xfrm>
            <a:off x="1318770" y="4392401"/>
            <a:ext cx="1628160" cy="403917"/>
          </a:xfrm>
          <a:prstGeom prst="rect">
            <a:avLst/>
          </a:prstGeom>
        </p:spPr>
        <p:txBody>
          <a:bodyPr>
            <a:noAutofit/>
          </a:bodyPr>
          <a:lstStyle>
            <a:lvl1pPr marL="0" indent="0" algn="l">
              <a:lnSpc>
                <a:spcPct val="100000"/>
              </a:lnSpc>
              <a:buNone/>
              <a:defRPr sz="1397" b="1">
                <a:solidFill>
                  <a:schemeClr val="tx1"/>
                </a:solidFill>
              </a:defRPr>
            </a:lvl1pPr>
            <a:lvl2pPr marL="221340" indent="0">
              <a:buNone/>
              <a:defRPr/>
            </a:lvl2pPr>
          </a:lstStyle>
          <a:p>
            <a:pPr lvl="0"/>
            <a:r>
              <a:rPr lang="en-US"/>
              <a:t>Click to edit Master text styles</a:t>
            </a:r>
          </a:p>
        </p:txBody>
      </p:sp>
      <p:sp>
        <p:nvSpPr>
          <p:cNvPr id="61" name="Text Placeholder 2">
            <a:extLst>
              <a:ext uri="{FF2B5EF4-FFF2-40B4-BE49-F238E27FC236}">
                <a16:creationId xmlns:a16="http://schemas.microsoft.com/office/drawing/2014/main" id="{01BC2283-37EE-7FF2-5DE9-727143C36D9C}"/>
              </a:ext>
            </a:extLst>
          </p:cNvPr>
          <p:cNvSpPr>
            <a:spLocks noGrp="1"/>
          </p:cNvSpPr>
          <p:nvPr>
            <p:ph type="body" sz="quarter" idx="35"/>
          </p:nvPr>
        </p:nvSpPr>
        <p:spPr>
          <a:xfrm>
            <a:off x="1318770" y="4851090"/>
            <a:ext cx="1628160" cy="1013667"/>
          </a:xfrm>
          <a:prstGeom prst="rect">
            <a:avLst/>
          </a:prstGeom>
        </p:spPr>
        <p:txBody>
          <a:bodyPr>
            <a:noAutofit/>
          </a:bodyPr>
          <a:lstStyle>
            <a:lvl1pPr marL="0" indent="0" algn="l">
              <a:lnSpc>
                <a:spcPct val="100000"/>
              </a:lnSpc>
              <a:buNone/>
              <a:defRPr sz="1198" b="0">
                <a:solidFill>
                  <a:schemeClr val="tx1"/>
                </a:solidFill>
              </a:defRPr>
            </a:lvl1pPr>
            <a:lvl2pPr marL="221340" indent="0">
              <a:buNone/>
              <a:defRPr/>
            </a:lvl2pPr>
          </a:lstStyle>
          <a:p>
            <a:pPr lvl="0"/>
            <a:r>
              <a:rPr lang="en-US"/>
              <a:t>Click to edit Master text styles</a:t>
            </a:r>
          </a:p>
        </p:txBody>
      </p:sp>
      <p:sp>
        <p:nvSpPr>
          <p:cNvPr id="62" name="Text Placeholder 2">
            <a:extLst>
              <a:ext uri="{FF2B5EF4-FFF2-40B4-BE49-F238E27FC236}">
                <a16:creationId xmlns:a16="http://schemas.microsoft.com/office/drawing/2014/main" id="{CD68571A-F5DF-4FAC-72E0-A1F40E3568A6}"/>
              </a:ext>
            </a:extLst>
          </p:cNvPr>
          <p:cNvSpPr>
            <a:spLocks noGrp="1"/>
          </p:cNvSpPr>
          <p:nvPr>
            <p:ph type="body" sz="quarter" idx="36"/>
          </p:nvPr>
        </p:nvSpPr>
        <p:spPr>
          <a:xfrm>
            <a:off x="3256708" y="4392401"/>
            <a:ext cx="1628160" cy="403917"/>
          </a:xfrm>
          <a:prstGeom prst="rect">
            <a:avLst/>
          </a:prstGeom>
        </p:spPr>
        <p:txBody>
          <a:bodyPr>
            <a:noAutofit/>
          </a:bodyPr>
          <a:lstStyle>
            <a:lvl1pPr marL="0" indent="0" algn="l">
              <a:lnSpc>
                <a:spcPct val="100000"/>
              </a:lnSpc>
              <a:buNone/>
              <a:defRPr sz="1397" b="1">
                <a:solidFill>
                  <a:schemeClr val="tx1"/>
                </a:solidFill>
              </a:defRPr>
            </a:lvl1pPr>
            <a:lvl2pPr marL="221340" indent="0">
              <a:buNone/>
              <a:defRPr/>
            </a:lvl2pPr>
          </a:lstStyle>
          <a:p>
            <a:pPr lvl="0"/>
            <a:r>
              <a:rPr lang="en-US"/>
              <a:t>Click to edit Master text styles</a:t>
            </a:r>
          </a:p>
        </p:txBody>
      </p:sp>
      <p:sp>
        <p:nvSpPr>
          <p:cNvPr id="63" name="Text Placeholder 2">
            <a:extLst>
              <a:ext uri="{FF2B5EF4-FFF2-40B4-BE49-F238E27FC236}">
                <a16:creationId xmlns:a16="http://schemas.microsoft.com/office/drawing/2014/main" id="{DF934BA6-8AAE-E6FB-1C89-3F299F354DE1}"/>
              </a:ext>
            </a:extLst>
          </p:cNvPr>
          <p:cNvSpPr>
            <a:spLocks noGrp="1"/>
          </p:cNvSpPr>
          <p:nvPr>
            <p:ph type="body" sz="quarter" idx="37"/>
          </p:nvPr>
        </p:nvSpPr>
        <p:spPr>
          <a:xfrm>
            <a:off x="3256708" y="4851090"/>
            <a:ext cx="1628160" cy="1013667"/>
          </a:xfrm>
          <a:prstGeom prst="rect">
            <a:avLst/>
          </a:prstGeom>
        </p:spPr>
        <p:txBody>
          <a:bodyPr>
            <a:noAutofit/>
          </a:bodyPr>
          <a:lstStyle>
            <a:lvl1pPr marL="0" indent="0" algn="l">
              <a:lnSpc>
                <a:spcPct val="100000"/>
              </a:lnSpc>
              <a:buNone/>
              <a:defRPr sz="1198" b="0">
                <a:solidFill>
                  <a:schemeClr val="tx1"/>
                </a:solidFill>
              </a:defRPr>
            </a:lvl1pPr>
            <a:lvl2pPr marL="221340" indent="0">
              <a:buNone/>
              <a:defRPr/>
            </a:lvl2pPr>
          </a:lstStyle>
          <a:p>
            <a:pPr lvl="0"/>
            <a:r>
              <a:rPr lang="en-US"/>
              <a:t>Click to edit Master text styles</a:t>
            </a:r>
          </a:p>
        </p:txBody>
      </p:sp>
      <p:sp>
        <p:nvSpPr>
          <p:cNvPr id="64" name="Text Placeholder 2">
            <a:extLst>
              <a:ext uri="{FF2B5EF4-FFF2-40B4-BE49-F238E27FC236}">
                <a16:creationId xmlns:a16="http://schemas.microsoft.com/office/drawing/2014/main" id="{E2BDDD9D-C149-4FCB-EE55-3348AC605886}"/>
              </a:ext>
            </a:extLst>
          </p:cNvPr>
          <p:cNvSpPr>
            <a:spLocks noGrp="1"/>
          </p:cNvSpPr>
          <p:nvPr>
            <p:ph type="body" sz="quarter" idx="38"/>
          </p:nvPr>
        </p:nvSpPr>
        <p:spPr>
          <a:xfrm>
            <a:off x="5191340" y="4392401"/>
            <a:ext cx="1628160" cy="403917"/>
          </a:xfrm>
          <a:prstGeom prst="rect">
            <a:avLst/>
          </a:prstGeom>
        </p:spPr>
        <p:txBody>
          <a:bodyPr>
            <a:noAutofit/>
          </a:bodyPr>
          <a:lstStyle>
            <a:lvl1pPr marL="0" indent="0" algn="l">
              <a:lnSpc>
                <a:spcPct val="100000"/>
              </a:lnSpc>
              <a:buNone/>
              <a:defRPr sz="1397" b="1">
                <a:solidFill>
                  <a:schemeClr val="tx1"/>
                </a:solidFill>
              </a:defRPr>
            </a:lvl1pPr>
            <a:lvl2pPr marL="221340" indent="0">
              <a:buNone/>
              <a:defRPr/>
            </a:lvl2pPr>
          </a:lstStyle>
          <a:p>
            <a:pPr lvl="0"/>
            <a:r>
              <a:rPr lang="en-US"/>
              <a:t>Click to edit Master text styles</a:t>
            </a:r>
          </a:p>
        </p:txBody>
      </p:sp>
      <p:sp>
        <p:nvSpPr>
          <p:cNvPr id="65" name="Text Placeholder 2">
            <a:extLst>
              <a:ext uri="{FF2B5EF4-FFF2-40B4-BE49-F238E27FC236}">
                <a16:creationId xmlns:a16="http://schemas.microsoft.com/office/drawing/2014/main" id="{23125BB5-A44D-74F3-BB02-D746C30C414B}"/>
              </a:ext>
            </a:extLst>
          </p:cNvPr>
          <p:cNvSpPr>
            <a:spLocks noGrp="1"/>
          </p:cNvSpPr>
          <p:nvPr>
            <p:ph type="body" sz="quarter" idx="39"/>
          </p:nvPr>
        </p:nvSpPr>
        <p:spPr>
          <a:xfrm>
            <a:off x="5191340" y="4851090"/>
            <a:ext cx="1628160" cy="1006293"/>
          </a:xfrm>
          <a:prstGeom prst="rect">
            <a:avLst/>
          </a:prstGeom>
        </p:spPr>
        <p:txBody>
          <a:bodyPr>
            <a:noAutofit/>
          </a:bodyPr>
          <a:lstStyle>
            <a:lvl1pPr marL="0" indent="0" algn="l">
              <a:lnSpc>
                <a:spcPct val="100000"/>
              </a:lnSpc>
              <a:buNone/>
              <a:defRPr sz="1198" b="0">
                <a:solidFill>
                  <a:schemeClr val="tx1"/>
                </a:solidFill>
              </a:defRPr>
            </a:lvl1pPr>
            <a:lvl2pPr marL="221340" indent="0">
              <a:buNone/>
              <a:defRPr/>
            </a:lvl2pPr>
          </a:lstStyle>
          <a:p>
            <a:pPr lvl="0"/>
            <a:r>
              <a:rPr lang="en-US"/>
              <a:t>Click to edit Master text styles</a:t>
            </a:r>
          </a:p>
        </p:txBody>
      </p:sp>
      <p:sp>
        <p:nvSpPr>
          <p:cNvPr id="66" name="Text Placeholder 2">
            <a:extLst>
              <a:ext uri="{FF2B5EF4-FFF2-40B4-BE49-F238E27FC236}">
                <a16:creationId xmlns:a16="http://schemas.microsoft.com/office/drawing/2014/main" id="{527E481C-8636-5C46-6C2B-99363E8FC19F}"/>
              </a:ext>
            </a:extLst>
          </p:cNvPr>
          <p:cNvSpPr>
            <a:spLocks noGrp="1"/>
          </p:cNvSpPr>
          <p:nvPr>
            <p:ph type="body" sz="quarter" idx="40"/>
          </p:nvPr>
        </p:nvSpPr>
        <p:spPr>
          <a:xfrm>
            <a:off x="7136957" y="4392401"/>
            <a:ext cx="1628160" cy="403917"/>
          </a:xfrm>
          <a:prstGeom prst="rect">
            <a:avLst/>
          </a:prstGeom>
        </p:spPr>
        <p:txBody>
          <a:bodyPr>
            <a:noAutofit/>
          </a:bodyPr>
          <a:lstStyle>
            <a:lvl1pPr marL="0" indent="0" algn="l">
              <a:lnSpc>
                <a:spcPct val="100000"/>
              </a:lnSpc>
              <a:buNone/>
              <a:defRPr sz="1397" b="1">
                <a:solidFill>
                  <a:schemeClr val="tx1"/>
                </a:solidFill>
              </a:defRPr>
            </a:lvl1pPr>
            <a:lvl2pPr marL="221340" indent="0">
              <a:buNone/>
              <a:defRPr/>
            </a:lvl2pPr>
          </a:lstStyle>
          <a:p>
            <a:pPr lvl="0"/>
            <a:r>
              <a:rPr lang="en-US"/>
              <a:t>Click to edit Master text styles</a:t>
            </a:r>
          </a:p>
        </p:txBody>
      </p:sp>
      <p:sp>
        <p:nvSpPr>
          <p:cNvPr id="67" name="Text Placeholder 2">
            <a:extLst>
              <a:ext uri="{FF2B5EF4-FFF2-40B4-BE49-F238E27FC236}">
                <a16:creationId xmlns:a16="http://schemas.microsoft.com/office/drawing/2014/main" id="{74F6DDA7-4334-9DEC-BCE2-CFF2D873C334}"/>
              </a:ext>
            </a:extLst>
          </p:cNvPr>
          <p:cNvSpPr>
            <a:spLocks noGrp="1"/>
          </p:cNvSpPr>
          <p:nvPr>
            <p:ph type="body" sz="quarter" idx="41"/>
          </p:nvPr>
        </p:nvSpPr>
        <p:spPr>
          <a:xfrm>
            <a:off x="7136957" y="4851090"/>
            <a:ext cx="1628160" cy="1006293"/>
          </a:xfrm>
          <a:prstGeom prst="rect">
            <a:avLst/>
          </a:prstGeom>
        </p:spPr>
        <p:txBody>
          <a:bodyPr>
            <a:noAutofit/>
          </a:bodyPr>
          <a:lstStyle>
            <a:lvl1pPr marL="0" indent="0" algn="l">
              <a:lnSpc>
                <a:spcPct val="100000"/>
              </a:lnSpc>
              <a:buNone/>
              <a:defRPr sz="1198" b="0">
                <a:solidFill>
                  <a:schemeClr val="tx1"/>
                </a:solidFill>
              </a:defRPr>
            </a:lvl1pPr>
            <a:lvl2pPr marL="221340" indent="0">
              <a:buNone/>
              <a:defRPr/>
            </a:lvl2pPr>
          </a:lstStyle>
          <a:p>
            <a:pPr lvl="0"/>
            <a:r>
              <a:rPr lang="en-US"/>
              <a:t>Click to edit Master text styles</a:t>
            </a:r>
          </a:p>
        </p:txBody>
      </p:sp>
      <p:sp>
        <p:nvSpPr>
          <p:cNvPr id="68" name="Text Placeholder 2">
            <a:extLst>
              <a:ext uri="{FF2B5EF4-FFF2-40B4-BE49-F238E27FC236}">
                <a16:creationId xmlns:a16="http://schemas.microsoft.com/office/drawing/2014/main" id="{D9F72CD2-DE9E-BC9C-0583-E47FCCBA5CED}"/>
              </a:ext>
            </a:extLst>
          </p:cNvPr>
          <p:cNvSpPr>
            <a:spLocks noGrp="1"/>
          </p:cNvSpPr>
          <p:nvPr>
            <p:ph type="body" sz="quarter" idx="42"/>
          </p:nvPr>
        </p:nvSpPr>
        <p:spPr>
          <a:xfrm>
            <a:off x="9071589" y="4392401"/>
            <a:ext cx="1628160" cy="403917"/>
          </a:xfrm>
          <a:prstGeom prst="rect">
            <a:avLst/>
          </a:prstGeom>
        </p:spPr>
        <p:txBody>
          <a:bodyPr>
            <a:noAutofit/>
          </a:bodyPr>
          <a:lstStyle>
            <a:lvl1pPr marL="0" indent="0" algn="l">
              <a:lnSpc>
                <a:spcPct val="100000"/>
              </a:lnSpc>
              <a:buNone/>
              <a:defRPr sz="1397" b="1">
                <a:solidFill>
                  <a:schemeClr val="tx1"/>
                </a:solidFill>
              </a:defRPr>
            </a:lvl1pPr>
            <a:lvl2pPr marL="221340" indent="0">
              <a:buNone/>
              <a:defRPr/>
            </a:lvl2pPr>
          </a:lstStyle>
          <a:p>
            <a:pPr lvl="0"/>
            <a:r>
              <a:rPr lang="en-US"/>
              <a:t>Click to edit Master text styles</a:t>
            </a:r>
          </a:p>
        </p:txBody>
      </p:sp>
      <p:sp>
        <p:nvSpPr>
          <p:cNvPr id="70" name="Text Placeholder 2">
            <a:extLst>
              <a:ext uri="{FF2B5EF4-FFF2-40B4-BE49-F238E27FC236}">
                <a16:creationId xmlns:a16="http://schemas.microsoft.com/office/drawing/2014/main" id="{37BD2CD4-ECAB-B623-6FDE-1C03B13E1100}"/>
              </a:ext>
            </a:extLst>
          </p:cNvPr>
          <p:cNvSpPr>
            <a:spLocks noGrp="1"/>
          </p:cNvSpPr>
          <p:nvPr>
            <p:ph type="body" sz="quarter" idx="43"/>
          </p:nvPr>
        </p:nvSpPr>
        <p:spPr>
          <a:xfrm>
            <a:off x="9071589" y="4858464"/>
            <a:ext cx="1628160" cy="1006293"/>
          </a:xfrm>
          <a:prstGeom prst="rect">
            <a:avLst/>
          </a:prstGeom>
        </p:spPr>
        <p:txBody>
          <a:bodyPr>
            <a:noAutofit/>
          </a:bodyPr>
          <a:lstStyle>
            <a:lvl1pPr marL="0" indent="0" algn="l">
              <a:lnSpc>
                <a:spcPct val="100000"/>
              </a:lnSpc>
              <a:buNone/>
              <a:defRPr sz="1198" b="0">
                <a:solidFill>
                  <a:schemeClr val="tx1"/>
                </a:solidFill>
              </a:defRPr>
            </a:lvl1pPr>
            <a:lvl2pPr marL="221340" indent="0">
              <a:buNone/>
              <a:defRPr/>
            </a:lvl2pPr>
          </a:lstStyle>
          <a:p>
            <a:pPr lvl="0"/>
            <a:r>
              <a:rPr lang="en-US"/>
              <a:t>Click to edit Master text styles</a:t>
            </a:r>
          </a:p>
        </p:txBody>
      </p:sp>
      <p:pic>
        <p:nvPicPr>
          <p:cNvPr id="71" name="Picture 70" descr="A green triangle with a black background&#10;&#10;Description automatically generated with medium confidence">
            <a:extLst>
              <a:ext uri="{FF2B5EF4-FFF2-40B4-BE49-F238E27FC236}">
                <a16:creationId xmlns:a16="http://schemas.microsoft.com/office/drawing/2014/main" id="{2625D244-BC5B-A69B-A730-887B334F2CC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sp>
        <p:nvSpPr>
          <p:cNvPr id="3" name="Title 1">
            <a:extLst>
              <a:ext uri="{FF2B5EF4-FFF2-40B4-BE49-F238E27FC236}">
                <a16:creationId xmlns:a16="http://schemas.microsoft.com/office/drawing/2014/main" id="{44430AA1-B02B-9247-560B-ED11C9C6348C}"/>
              </a:ext>
            </a:extLst>
          </p:cNvPr>
          <p:cNvSpPr>
            <a:spLocks noGrp="1"/>
          </p:cNvSpPr>
          <p:nvPr>
            <p:ph type="title"/>
          </p:nvPr>
        </p:nvSpPr>
        <p:spPr>
          <a:xfrm>
            <a:off x="266700" y="403006"/>
            <a:ext cx="11410949" cy="520128"/>
          </a:xfrm>
        </p:spPr>
        <p:txBody>
          <a:bodyPr>
            <a:noAutofit/>
          </a:bodyPr>
          <a:lstStyle>
            <a:lvl1pPr>
              <a:defRPr sz="3992">
                <a:solidFill>
                  <a:schemeClr val="tx1"/>
                </a:solidFill>
              </a:defRPr>
            </a:lvl1pPr>
          </a:lstStyle>
          <a:p>
            <a:r>
              <a:rPr lang="en-US"/>
              <a:t>Click to edit Master title style</a:t>
            </a:r>
          </a:p>
        </p:txBody>
      </p:sp>
      <p:cxnSp>
        <p:nvCxnSpPr>
          <p:cNvPr id="5" name="Straight Connector 4">
            <a:extLst>
              <a:ext uri="{FF2B5EF4-FFF2-40B4-BE49-F238E27FC236}">
                <a16:creationId xmlns:a16="http://schemas.microsoft.com/office/drawing/2014/main" id="{253901BC-2230-81EC-0E89-FA876257F19F}"/>
              </a:ext>
            </a:extLst>
          </p:cNvPr>
          <p:cNvCxnSpPr>
            <a:cxnSpLocks/>
          </p:cNvCxnSpPr>
          <p:nvPr/>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B3CE7EBC-7E70-3FC0-586B-790312B0031E}"/>
              </a:ext>
            </a:extLst>
          </p:cNvPr>
          <p:cNvSpPr>
            <a:spLocks noGrp="1"/>
          </p:cNvSpPr>
          <p:nvPr>
            <p:ph type="body" sz="quarter" idx="20" hasCustomPrompt="1"/>
          </p:nvPr>
        </p:nvSpPr>
        <p:spPr>
          <a:xfrm>
            <a:off x="1240961" y="1511106"/>
            <a:ext cx="4646220" cy="520128"/>
          </a:xfrm>
          <a:prstGeom prst="rect">
            <a:avLst/>
          </a:prstGeom>
        </p:spPr>
        <p:txBody>
          <a:bodyPr>
            <a:noAutofit/>
          </a:bodyPr>
          <a:lstStyle>
            <a:lvl1pPr marL="0" indent="0" algn="l">
              <a:lnSpc>
                <a:spcPct val="100000"/>
              </a:lnSpc>
              <a:buNone/>
              <a:defRPr sz="1198" b="0">
                <a:solidFill>
                  <a:schemeClr val="tx1"/>
                </a:solidFill>
              </a:defRPr>
            </a:lvl1pPr>
            <a:lvl2pPr marL="221340" indent="0">
              <a:buNone/>
              <a:defRPr/>
            </a:lvl2pPr>
          </a:lstStyle>
          <a:p>
            <a:r>
              <a:rPr lang="en-US"/>
              <a:t>Click to add text</a:t>
            </a:r>
          </a:p>
        </p:txBody>
      </p:sp>
      <p:sp>
        <p:nvSpPr>
          <p:cNvPr id="7" name="Slide Number Placeholder 5">
            <a:extLst>
              <a:ext uri="{FF2B5EF4-FFF2-40B4-BE49-F238E27FC236}">
                <a16:creationId xmlns:a16="http://schemas.microsoft.com/office/drawing/2014/main" id="{5D85AAD5-19FC-097C-730C-3D0C11E42B19}"/>
              </a:ext>
            </a:extLst>
          </p:cNvPr>
          <p:cNvSpPr txBox="1">
            <a:spLocks/>
          </p:cNvSpPr>
          <p:nvPr/>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
        <p:nvSpPr>
          <p:cNvPr id="2" name="Rectangle">
            <a:extLst>
              <a:ext uri="{FF2B5EF4-FFF2-40B4-BE49-F238E27FC236}">
                <a16:creationId xmlns:a16="http://schemas.microsoft.com/office/drawing/2014/main" id="{09A8215C-B778-B9A9-3576-61EF360DCF8E}"/>
              </a:ext>
            </a:extLst>
          </p:cNvPr>
          <p:cNvSpPr/>
          <p:nvPr userDrawn="1"/>
        </p:nvSpPr>
        <p:spPr>
          <a:xfrm>
            <a:off x="0" y="4337629"/>
            <a:ext cx="12200468" cy="2511773"/>
          </a:xfrm>
          <a:prstGeom prst="rect">
            <a:avLst/>
          </a:prstGeom>
          <a:solidFill>
            <a:schemeClr val="bg2">
              <a:alpha val="25000"/>
            </a:schemeClr>
          </a:solidFill>
          <a:ln w="12700">
            <a:miter lim="400000"/>
          </a:ln>
        </p:spPr>
        <p:txBody>
          <a:bodyPr lIns="0" tIns="0" rIns="0" bIns="0" anchor="ctr"/>
          <a:lstStyle/>
          <a:p>
            <a:pPr marL="0" marR="0" lvl="0" indent="0" algn="ctr" defTabSz="411966" rtl="0" eaLnBrk="1" fontAlgn="auto" latinLnBrk="0" hangingPunct="0">
              <a:lnSpc>
                <a:spcPct val="100000"/>
              </a:lnSpc>
              <a:spcBef>
                <a:spcPts val="0"/>
              </a:spcBef>
              <a:spcAft>
                <a:spcPts val="0"/>
              </a:spcAft>
              <a:buClrTx/>
              <a:buSzTx/>
              <a:buFontTx/>
              <a:buNone/>
              <a:tabLst/>
              <a:defRPr sz="3200" b="0">
                <a:solidFill>
                  <a:srgbClr val="FFFFFF"/>
                </a:solidFill>
                <a:latin typeface="Helvetica Neue Medium"/>
                <a:ea typeface="Helvetica Neue Medium"/>
                <a:cs typeface="Helvetica Neue Medium"/>
                <a:sym typeface="Helvetica Neue Medium"/>
              </a:defRPr>
            </a:pPr>
            <a:endParaRPr kumimoji="0" sz="1597"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8" name="Line">
            <a:extLst>
              <a:ext uri="{FF2B5EF4-FFF2-40B4-BE49-F238E27FC236}">
                <a16:creationId xmlns:a16="http://schemas.microsoft.com/office/drawing/2014/main" id="{ADFDA3E7-C61B-714A-1B4C-A6E683456A20}"/>
              </a:ext>
            </a:extLst>
          </p:cNvPr>
          <p:cNvSpPr/>
          <p:nvPr userDrawn="1"/>
        </p:nvSpPr>
        <p:spPr>
          <a:xfrm flipV="1">
            <a:off x="3175595" y="3859547"/>
            <a:ext cx="0" cy="1997836"/>
          </a:xfrm>
          <a:prstGeom prst="line">
            <a:avLst/>
          </a:prstGeom>
          <a:ln w="25400">
            <a:solidFill>
              <a:srgbClr val="B4EA54"/>
            </a:solidFill>
            <a:custDash>
              <a:ds d="200000" sp="200000"/>
            </a:custDash>
            <a:miter lim="400000"/>
          </a:ln>
        </p:spPr>
        <p:txBody>
          <a:bodyPr lIns="0" tIns="0" rIns="0" bIns="0" anchor="ctr"/>
          <a:lstStyle/>
          <a:p>
            <a:pPr marL="0" marR="0" lvl="0" indent="0" algn="ctr" defTabSz="411966" rtl="0" eaLnBrk="1" fontAlgn="auto" latinLnBrk="0" hangingPunct="0">
              <a:lnSpc>
                <a:spcPct val="100000"/>
              </a:lnSpc>
              <a:spcBef>
                <a:spcPts val="0"/>
              </a:spcBef>
              <a:spcAft>
                <a:spcPts val="0"/>
              </a:spcAft>
              <a:buClrTx/>
              <a:buSzTx/>
              <a:buFontTx/>
              <a:buNone/>
              <a:tabLst/>
              <a:defRPr sz="3200" b="0">
                <a:solidFill>
                  <a:srgbClr val="FFFFFF"/>
                </a:solidFill>
                <a:latin typeface="Helvetica Neue Medium"/>
                <a:ea typeface="Helvetica Neue Medium"/>
                <a:cs typeface="Helvetica Neue Medium"/>
                <a:sym typeface="Helvetica Neue Medium"/>
              </a:defRPr>
            </a:pPr>
            <a:endParaRPr kumimoji="0" sz="1597"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9" name="Line">
            <a:extLst>
              <a:ext uri="{FF2B5EF4-FFF2-40B4-BE49-F238E27FC236}">
                <a16:creationId xmlns:a16="http://schemas.microsoft.com/office/drawing/2014/main" id="{B52E77B6-049E-7D3F-CCDF-826CBE27334F}"/>
              </a:ext>
            </a:extLst>
          </p:cNvPr>
          <p:cNvSpPr/>
          <p:nvPr userDrawn="1"/>
        </p:nvSpPr>
        <p:spPr>
          <a:xfrm flipV="1">
            <a:off x="1240961" y="3859547"/>
            <a:ext cx="0" cy="1997836"/>
          </a:xfrm>
          <a:prstGeom prst="line">
            <a:avLst/>
          </a:prstGeom>
          <a:ln w="25400">
            <a:solidFill>
              <a:srgbClr val="B4EA54"/>
            </a:solidFill>
            <a:custDash>
              <a:ds d="200000" sp="200000"/>
            </a:custDash>
            <a:miter lim="400000"/>
          </a:ln>
        </p:spPr>
        <p:txBody>
          <a:bodyPr lIns="0" tIns="0" rIns="0" bIns="0" anchor="ctr"/>
          <a:lstStyle/>
          <a:p>
            <a:pPr marL="0" marR="0" lvl="0" indent="0" algn="ctr" defTabSz="411966" rtl="0" eaLnBrk="1" fontAlgn="auto" latinLnBrk="0" hangingPunct="0">
              <a:lnSpc>
                <a:spcPct val="100000"/>
              </a:lnSpc>
              <a:spcBef>
                <a:spcPts val="0"/>
              </a:spcBef>
              <a:spcAft>
                <a:spcPts val="0"/>
              </a:spcAft>
              <a:buClrTx/>
              <a:buSzTx/>
              <a:buFontTx/>
              <a:buNone/>
              <a:tabLst/>
              <a:defRPr sz="3200" b="0">
                <a:solidFill>
                  <a:srgbClr val="FFFFFF"/>
                </a:solidFill>
                <a:latin typeface="Helvetica Neue Medium"/>
                <a:ea typeface="Helvetica Neue Medium"/>
                <a:cs typeface="Helvetica Neue Medium"/>
                <a:sym typeface="Helvetica Neue Medium"/>
              </a:defRPr>
            </a:pPr>
            <a:endParaRPr kumimoji="0" sz="1597"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10" name="Line">
            <a:extLst>
              <a:ext uri="{FF2B5EF4-FFF2-40B4-BE49-F238E27FC236}">
                <a16:creationId xmlns:a16="http://schemas.microsoft.com/office/drawing/2014/main" id="{4466D4C8-46E3-C8A0-E955-D88C139707B1}"/>
              </a:ext>
            </a:extLst>
          </p:cNvPr>
          <p:cNvSpPr/>
          <p:nvPr userDrawn="1"/>
        </p:nvSpPr>
        <p:spPr>
          <a:xfrm flipV="1">
            <a:off x="5110228" y="3859547"/>
            <a:ext cx="0" cy="1997836"/>
          </a:xfrm>
          <a:prstGeom prst="line">
            <a:avLst/>
          </a:prstGeom>
          <a:ln w="25400">
            <a:solidFill>
              <a:srgbClr val="B4EA54"/>
            </a:solidFill>
            <a:custDash>
              <a:ds d="200000" sp="200000"/>
            </a:custDash>
            <a:miter lim="400000"/>
          </a:ln>
        </p:spPr>
        <p:txBody>
          <a:bodyPr lIns="0" tIns="0" rIns="0" bIns="0" anchor="ctr"/>
          <a:lstStyle/>
          <a:p>
            <a:pPr marL="0" marR="0" lvl="0" indent="0" algn="ctr" defTabSz="411966" rtl="0" eaLnBrk="1" fontAlgn="auto" latinLnBrk="0" hangingPunct="0">
              <a:lnSpc>
                <a:spcPct val="100000"/>
              </a:lnSpc>
              <a:spcBef>
                <a:spcPts val="0"/>
              </a:spcBef>
              <a:spcAft>
                <a:spcPts val="0"/>
              </a:spcAft>
              <a:buClrTx/>
              <a:buSzTx/>
              <a:buFontTx/>
              <a:buNone/>
              <a:tabLst/>
              <a:defRPr sz="3200" b="0">
                <a:solidFill>
                  <a:srgbClr val="FFFFFF"/>
                </a:solidFill>
                <a:latin typeface="Helvetica Neue Medium"/>
                <a:ea typeface="Helvetica Neue Medium"/>
                <a:cs typeface="Helvetica Neue Medium"/>
                <a:sym typeface="Helvetica Neue Medium"/>
              </a:defRPr>
            </a:pPr>
            <a:endParaRPr kumimoji="0" sz="1597"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11" name="Line">
            <a:extLst>
              <a:ext uri="{FF2B5EF4-FFF2-40B4-BE49-F238E27FC236}">
                <a16:creationId xmlns:a16="http://schemas.microsoft.com/office/drawing/2014/main" id="{EFAF677E-3356-B2DE-A5AF-87A36DF4B7A8}"/>
              </a:ext>
            </a:extLst>
          </p:cNvPr>
          <p:cNvSpPr/>
          <p:nvPr userDrawn="1"/>
        </p:nvSpPr>
        <p:spPr>
          <a:xfrm flipV="1">
            <a:off x="7044862" y="3859547"/>
            <a:ext cx="0" cy="1997836"/>
          </a:xfrm>
          <a:prstGeom prst="line">
            <a:avLst/>
          </a:prstGeom>
          <a:ln w="25400">
            <a:solidFill>
              <a:srgbClr val="B4EA54"/>
            </a:solidFill>
            <a:custDash>
              <a:ds d="200000" sp="200000"/>
            </a:custDash>
            <a:miter lim="400000"/>
          </a:ln>
        </p:spPr>
        <p:txBody>
          <a:bodyPr lIns="0" tIns="0" rIns="0" bIns="0" anchor="ctr"/>
          <a:lstStyle/>
          <a:p>
            <a:pPr marL="0" marR="0" lvl="0" indent="0" algn="ctr" defTabSz="411966" rtl="0" eaLnBrk="1" fontAlgn="auto" latinLnBrk="0" hangingPunct="0">
              <a:lnSpc>
                <a:spcPct val="100000"/>
              </a:lnSpc>
              <a:spcBef>
                <a:spcPts val="0"/>
              </a:spcBef>
              <a:spcAft>
                <a:spcPts val="0"/>
              </a:spcAft>
              <a:buClrTx/>
              <a:buSzTx/>
              <a:buFontTx/>
              <a:buNone/>
              <a:tabLst/>
              <a:defRPr sz="3200" b="0">
                <a:solidFill>
                  <a:srgbClr val="FFFFFF"/>
                </a:solidFill>
                <a:latin typeface="Helvetica Neue Medium"/>
                <a:ea typeface="Helvetica Neue Medium"/>
                <a:cs typeface="Helvetica Neue Medium"/>
                <a:sym typeface="Helvetica Neue Medium"/>
              </a:defRPr>
            </a:pPr>
            <a:endParaRPr kumimoji="0" sz="1597"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12" name="Line">
            <a:extLst>
              <a:ext uri="{FF2B5EF4-FFF2-40B4-BE49-F238E27FC236}">
                <a16:creationId xmlns:a16="http://schemas.microsoft.com/office/drawing/2014/main" id="{DC8A1119-2CA5-C09D-4489-DC83B940ECAD}"/>
              </a:ext>
            </a:extLst>
          </p:cNvPr>
          <p:cNvSpPr/>
          <p:nvPr userDrawn="1"/>
        </p:nvSpPr>
        <p:spPr>
          <a:xfrm flipV="1">
            <a:off x="8979495" y="3859547"/>
            <a:ext cx="0" cy="1997836"/>
          </a:xfrm>
          <a:prstGeom prst="line">
            <a:avLst/>
          </a:prstGeom>
          <a:ln w="25400">
            <a:solidFill>
              <a:srgbClr val="B4EA54"/>
            </a:solidFill>
            <a:custDash>
              <a:ds d="200000" sp="200000"/>
            </a:custDash>
            <a:miter lim="400000"/>
          </a:ln>
        </p:spPr>
        <p:txBody>
          <a:bodyPr lIns="0" tIns="0" rIns="0" bIns="0" anchor="ctr"/>
          <a:lstStyle/>
          <a:p>
            <a:pPr marL="0" marR="0" lvl="0" indent="0" algn="ctr" defTabSz="411966" rtl="0" eaLnBrk="1" fontAlgn="auto" latinLnBrk="0" hangingPunct="0">
              <a:lnSpc>
                <a:spcPct val="100000"/>
              </a:lnSpc>
              <a:spcBef>
                <a:spcPts val="0"/>
              </a:spcBef>
              <a:spcAft>
                <a:spcPts val="0"/>
              </a:spcAft>
              <a:buClrTx/>
              <a:buSzTx/>
              <a:buFontTx/>
              <a:buNone/>
              <a:tabLst/>
              <a:defRPr sz="3200" b="0">
                <a:solidFill>
                  <a:srgbClr val="FFFFFF"/>
                </a:solidFill>
                <a:latin typeface="Helvetica Neue Medium"/>
                <a:ea typeface="Helvetica Neue Medium"/>
                <a:cs typeface="Helvetica Neue Medium"/>
                <a:sym typeface="Helvetica Neue Medium"/>
              </a:defRPr>
            </a:pPr>
            <a:endParaRPr kumimoji="0" sz="1597" b="0" i="0" u="none" strike="noStrike" kern="0" cap="none" spc="0" normalizeH="0" baseline="0" noProof="0">
              <a:ln>
                <a:noFill/>
              </a:ln>
              <a:solidFill>
                <a:srgbClr val="FFFFFF"/>
              </a:solidFill>
              <a:effectLst/>
              <a:uLnTx/>
              <a:uFillTx/>
              <a:latin typeface="Helvetica Neue Medium"/>
              <a:sym typeface="Helvetica Neue Medium"/>
            </a:endParaRPr>
          </a:p>
        </p:txBody>
      </p:sp>
      <p:pic>
        <p:nvPicPr>
          <p:cNvPr id="13" name="Picture 12" descr="A green triangle with a black background&#10;&#10;Description automatically generated with medium confidence">
            <a:extLst>
              <a:ext uri="{FF2B5EF4-FFF2-40B4-BE49-F238E27FC236}">
                <a16:creationId xmlns:a16="http://schemas.microsoft.com/office/drawing/2014/main" id="{ECFBB6AD-4739-23E2-9DAC-72F69C7BA6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cxnSp>
        <p:nvCxnSpPr>
          <p:cNvPr id="14" name="Straight Connector 13">
            <a:extLst>
              <a:ext uri="{FF2B5EF4-FFF2-40B4-BE49-F238E27FC236}">
                <a16:creationId xmlns:a16="http://schemas.microsoft.com/office/drawing/2014/main" id="{D28882F6-147B-63DE-051A-F99FB70CD4B1}"/>
              </a:ext>
            </a:extLst>
          </p:cNvPr>
          <p:cNvCxnSpPr>
            <a:cxnSpLocks/>
          </p:cNvCxnSpPr>
          <p:nvPr userDrawn="1"/>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15" name="Slide Number Placeholder 5">
            <a:extLst>
              <a:ext uri="{FF2B5EF4-FFF2-40B4-BE49-F238E27FC236}">
                <a16:creationId xmlns:a16="http://schemas.microsoft.com/office/drawing/2014/main" id="{B0A73B1F-C13E-9DDC-886B-5BC61E40DECD}"/>
              </a:ext>
            </a:extLst>
          </p:cNvPr>
          <p:cNvSpPr txBox="1">
            <a:spLocks/>
          </p:cNvSpPr>
          <p:nvPr userDrawn="1"/>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27137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ver Dark">
    <p:bg>
      <p:bgPr>
        <a:solidFill>
          <a:schemeClr val="bg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51E976-F437-31F6-3057-251D4561212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2" t="-2820"/>
          <a:stretch/>
        </p:blipFill>
        <p:spPr>
          <a:xfrm>
            <a:off x="4505006" y="73757"/>
            <a:ext cx="7686995" cy="6771543"/>
          </a:xfrm>
          <a:prstGeom prst="rect">
            <a:avLst/>
          </a:prstGeom>
        </p:spPr>
      </p:pic>
      <p:pic>
        <p:nvPicPr>
          <p:cNvPr id="21" name="Graphic 20">
            <a:extLst>
              <a:ext uri="{FF2B5EF4-FFF2-40B4-BE49-F238E27FC236}">
                <a16:creationId xmlns:a16="http://schemas.microsoft.com/office/drawing/2014/main" id="{B39BF0F7-90F6-E9E1-CE91-664742ACFAB7}"/>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868288" y="1381361"/>
            <a:ext cx="2641050" cy="747074"/>
          </a:xfrm>
          <a:prstGeom prst="rect">
            <a:avLst/>
          </a:prstGeom>
        </p:spPr>
      </p:pic>
      <p:sp>
        <p:nvSpPr>
          <p:cNvPr id="3" name="Text Placeholder 2">
            <a:extLst>
              <a:ext uri="{FF2B5EF4-FFF2-40B4-BE49-F238E27FC236}">
                <a16:creationId xmlns:a16="http://schemas.microsoft.com/office/drawing/2014/main" id="{D869A7D9-A9EE-D365-5E63-48D7B8193A75}"/>
              </a:ext>
            </a:extLst>
          </p:cNvPr>
          <p:cNvSpPr>
            <a:spLocks noGrp="1"/>
          </p:cNvSpPr>
          <p:nvPr>
            <p:ph type="body" sz="quarter" idx="10"/>
          </p:nvPr>
        </p:nvSpPr>
        <p:spPr>
          <a:xfrm>
            <a:off x="1010389" y="3516511"/>
            <a:ext cx="4762500" cy="821641"/>
          </a:xfrm>
          <a:prstGeom prst="rect">
            <a:avLst/>
          </a:prstGeom>
        </p:spPr>
        <p:txBody>
          <a:bodyPr>
            <a:noAutofit/>
          </a:bodyPr>
          <a:lstStyle>
            <a:lvl1pPr marL="0" indent="0">
              <a:buNone/>
              <a:defRPr sz="3194" b="0">
                <a:solidFill>
                  <a:schemeClr val="accent3"/>
                </a:solidFill>
              </a:defRPr>
            </a:lvl1pPr>
            <a:lvl2pPr marL="221340" indent="0">
              <a:buNone/>
              <a:defRPr/>
            </a:lvl2pPr>
          </a:lstStyle>
          <a:p>
            <a:pPr lvl="0"/>
            <a:r>
              <a:rPr lang="en-US"/>
              <a:t>Click to edit Master text styles</a:t>
            </a:r>
          </a:p>
        </p:txBody>
      </p:sp>
      <p:cxnSp>
        <p:nvCxnSpPr>
          <p:cNvPr id="11" name="Straight Connector 10">
            <a:extLst>
              <a:ext uri="{FF2B5EF4-FFF2-40B4-BE49-F238E27FC236}">
                <a16:creationId xmlns:a16="http://schemas.microsoft.com/office/drawing/2014/main" id="{FF0E1DB2-AAD0-3DC5-6F33-B3041D100469}"/>
              </a:ext>
            </a:extLst>
          </p:cNvPr>
          <p:cNvCxnSpPr>
            <a:cxnSpLocks/>
          </p:cNvCxnSpPr>
          <p:nvPr/>
        </p:nvCxnSpPr>
        <p:spPr>
          <a:xfrm rot="5400000">
            <a:off x="2099601" y="3401470"/>
            <a:ext cx="0" cy="2178423"/>
          </a:xfrm>
          <a:prstGeom prst="line">
            <a:avLst/>
          </a:prstGeom>
          <a:ln w="25400">
            <a:solidFill>
              <a:srgbClr val="2BBC2B"/>
            </a:solidFill>
          </a:ln>
        </p:spPr>
        <p:style>
          <a:lnRef idx="1">
            <a:schemeClr val="accent1"/>
          </a:lnRef>
          <a:fillRef idx="0">
            <a:schemeClr val="accent1"/>
          </a:fillRef>
          <a:effectRef idx="0">
            <a:schemeClr val="accent1"/>
          </a:effectRef>
          <a:fontRef idx="minor">
            <a:schemeClr val="tx1"/>
          </a:fontRef>
        </p:style>
      </p:cxnSp>
      <p:sp>
        <p:nvSpPr>
          <p:cNvPr id="12" name="Text Placeholder 2">
            <a:extLst>
              <a:ext uri="{FF2B5EF4-FFF2-40B4-BE49-F238E27FC236}">
                <a16:creationId xmlns:a16="http://schemas.microsoft.com/office/drawing/2014/main" id="{2C5FA3E7-8326-8530-960A-58DDB1023279}"/>
              </a:ext>
            </a:extLst>
          </p:cNvPr>
          <p:cNvSpPr>
            <a:spLocks noGrp="1"/>
          </p:cNvSpPr>
          <p:nvPr>
            <p:ph type="body" sz="quarter" idx="11"/>
          </p:nvPr>
        </p:nvSpPr>
        <p:spPr>
          <a:xfrm>
            <a:off x="1010389" y="4614277"/>
            <a:ext cx="4762500" cy="462653"/>
          </a:xfrm>
          <a:prstGeom prst="rect">
            <a:avLst/>
          </a:prstGeom>
        </p:spPr>
        <p:txBody>
          <a:bodyPr>
            <a:noAutofit/>
          </a:bodyPr>
          <a:lstStyle>
            <a:lvl1pPr marL="0" indent="0">
              <a:buNone/>
              <a:defRPr sz="1797" b="0">
                <a:solidFill>
                  <a:schemeClr val="tx1"/>
                </a:solidFill>
              </a:defRPr>
            </a:lvl1pPr>
            <a:lvl2pPr marL="221340" indent="0">
              <a:buNone/>
              <a:defRPr/>
            </a:lvl2pPr>
          </a:lstStyle>
          <a:p>
            <a:pPr lvl="0"/>
            <a:r>
              <a:rPr lang="en-US"/>
              <a:t>Click to edit Master text styles</a:t>
            </a:r>
          </a:p>
        </p:txBody>
      </p:sp>
      <p:sp>
        <p:nvSpPr>
          <p:cNvPr id="2" name="TextBox 1">
            <a:extLst>
              <a:ext uri="{FF2B5EF4-FFF2-40B4-BE49-F238E27FC236}">
                <a16:creationId xmlns:a16="http://schemas.microsoft.com/office/drawing/2014/main" id="{63E99917-DDEF-9C2D-B0D8-2D20A8AA05C0}"/>
              </a:ext>
            </a:extLst>
          </p:cNvPr>
          <p:cNvSpPr txBox="1"/>
          <p:nvPr/>
        </p:nvSpPr>
        <p:spPr>
          <a:xfrm>
            <a:off x="272733" y="6465006"/>
            <a:ext cx="1826868" cy="215045"/>
          </a:xfrm>
          <a:prstGeom prst="rect">
            <a:avLst/>
          </a:prstGeom>
          <a:noFill/>
        </p:spPr>
        <p:txBody>
          <a:bodyPr wrap="square">
            <a:spAutoFit/>
          </a:bodyPr>
          <a:lstStyle/>
          <a:p>
            <a:r>
              <a:rPr lang="en-US" sz="798">
                <a:solidFill>
                  <a:schemeClr val="tx1">
                    <a:alpha val="25000"/>
                  </a:schemeClr>
                </a:solidFill>
                <a:effectLst/>
                <a:latin typeface="+mn-lt"/>
                <a:ea typeface="Calibri" panose="020F0502020204030204" pitchFamily="34" charset="0"/>
              </a:rPr>
              <a:t>© CNSI/Kepro. All Rights Reserved.</a:t>
            </a:r>
            <a:endParaRPr lang="en-US" sz="798">
              <a:solidFill>
                <a:schemeClr val="tx1">
                  <a:alpha val="25000"/>
                </a:schemeClr>
              </a:solidFill>
              <a:latin typeface="+mn-lt"/>
            </a:endParaRPr>
          </a:p>
        </p:txBody>
      </p:sp>
      <p:cxnSp>
        <p:nvCxnSpPr>
          <p:cNvPr id="5" name="Straight Connector 4">
            <a:extLst>
              <a:ext uri="{FF2B5EF4-FFF2-40B4-BE49-F238E27FC236}">
                <a16:creationId xmlns:a16="http://schemas.microsoft.com/office/drawing/2014/main" id="{E8112940-9170-CC1A-E366-EE9079EB54E6}"/>
              </a:ext>
            </a:extLst>
          </p:cNvPr>
          <p:cNvCxnSpPr>
            <a:cxnSpLocks/>
          </p:cNvCxnSpPr>
          <p:nvPr userDrawn="1"/>
        </p:nvCxnSpPr>
        <p:spPr>
          <a:xfrm rot="5400000">
            <a:off x="2099601" y="3401470"/>
            <a:ext cx="0" cy="2178423"/>
          </a:xfrm>
          <a:prstGeom prst="line">
            <a:avLst/>
          </a:prstGeom>
          <a:ln w="25400">
            <a:solidFill>
              <a:srgbClr val="2BBC2B"/>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90B43AB-7519-F769-A919-66A9F8C32386}"/>
              </a:ext>
            </a:extLst>
          </p:cNvPr>
          <p:cNvSpPr txBox="1"/>
          <p:nvPr userDrawn="1"/>
        </p:nvSpPr>
        <p:spPr>
          <a:xfrm>
            <a:off x="272733" y="6465006"/>
            <a:ext cx="1826868" cy="215045"/>
          </a:xfrm>
          <a:prstGeom prst="rect">
            <a:avLst/>
          </a:prstGeom>
          <a:noFill/>
        </p:spPr>
        <p:txBody>
          <a:bodyPr wrap="square">
            <a:spAutoFit/>
          </a:bodyPr>
          <a:lstStyle/>
          <a:p>
            <a:r>
              <a:rPr lang="en-US" sz="798">
                <a:solidFill>
                  <a:schemeClr val="tx1">
                    <a:alpha val="25000"/>
                  </a:schemeClr>
                </a:solidFill>
                <a:effectLst/>
                <a:latin typeface="+mn-lt"/>
                <a:ea typeface="Calibri" panose="020F0502020204030204" pitchFamily="34" charset="0"/>
              </a:rPr>
              <a:t>© CNSI/Kepro. All Rights Reserved.</a:t>
            </a:r>
            <a:endParaRPr lang="en-US" sz="798">
              <a:solidFill>
                <a:schemeClr val="tx1">
                  <a:alpha val="25000"/>
                </a:schemeClr>
              </a:solidFill>
              <a:latin typeface="+mn-lt"/>
            </a:endParaRPr>
          </a:p>
        </p:txBody>
      </p:sp>
    </p:spTree>
    <p:extLst>
      <p:ext uri="{BB962C8B-B14F-4D97-AF65-F5344CB8AC3E}">
        <p14:creationId xmlns:p14="http://schemas.microsoft.com/office/powerpoint/2010/main" val="223148046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meline 4">
    <p:bg>
      <p:bgPr>
        <a:solidFill>
          <a:schemeClr val="bg1"/>
        </a:solidFill>
        <a:effectLst/>
      </p:bgPr>
    </p:bg>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B641C8ED-05FD-489F-DCC2-11A56F60F0CE}"/>
              </a:ext>
            </a:extLst>
          </p:cNvPr>
          <p:cNvSpPr/>
          <p:nvPr/>
        </p:nvSpPr>
        <p:spPr>
          <a:xfrm>
            <a:off x="2267030" y="3459"/>
            <a:ext cx="9924966" cy="6841841"/>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26000"/>
            </a:srgbClr>
          </a:solidFill>
        </p:spPr>
        <p:txBody>
          <a:bodyPr wrap="square" lIns="0" tIns="0" rIns="0" bIns="0" rtlCol="0"/>
          <a:lstStyle/>
          <a:p>
            <a:endParaRPr sz="980"/>
          </a:p>
        </p:txBody>
      </p:sp>
      <p:cxnSp>
        <p:nvCxnSpPr>
          <p:cNvPr id="7" name="Straight Connector 6">
            <a:extLst>
              <a:ext uri="{FF2B5EF4-FFF2-40B4-BE49-F238E27FC236}">
                <a16:creationId xmlns:a16="http://schemas.microsoft.com/office/drawing/2014/main" id="{E19C812B-67F5-5240-46D6-12B49610AC50}"/>
              </a:ext>
            </a:extLst>
          </p:cNvPr>
          <p:cNvCxnSpPr/>
          <p:nvPr/>
        </p:nvCxnSpPr>
        <p:spPr>
          <a:xfrm>
            <a:off x="0" y="1860856"/>
            <a:ext cx="12192000" cy="0"/>
          </a:xfrm>
          <a:prstGeom prst="line">
            <a:avLst/>
          </a:prstGeom>
          <a:ln w="9525">
            <a:solidFill>
              <a:srgbClr val="B4EA54"/>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3CEBD47C-8879-F07F-5697-9E573B8BCA00}"/>
              </a:ext>
            </a:extLst>
          </p:cNvPr>
          <p:cNvSpPr/>
          <p:nvPr/>
        </p:nvSpPr>
        <p:spPr>
          <a:xfrm>
            <a:off x="1198487" y="1767813"/>
            <a:ext cx="186431" cy="186086"/>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ID" sz="179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D93F96B6-4FC7-83C7-DE18-A82471796F1B}"/>
              </a:ext>
            </a:extLst>
          </p:cNvPr>
          <p:cNvSpPr/>
          <p:nvPr/>
        </p:nvSpPr>
        <p:spPr>
          <a:xfrm>
            <a:off x="3723346" y="1767813"/>
            <a:ext cx="186431" cy="186086"/>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ID" sz="179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A59B6F3A-76F7-74A1-1803-5661296BF9D1}"/>
              </a:ext>
            </a:extLst>
          </p:cNvPr>
          <p:cNvSpPr/>
          <p:nvPr/>
        </p:nvSpPr>
        <p:spPr>
          <a:xfrm>
            <a:off x="6339108" y="1767813"/>
            <a:ext cx="186431" cy="186086"/>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ID" sz="179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E24D587E-7EFE-F749-4BDF-4ECEDA23BBA8}"/>
              </a:ext>
            </a:extLst>
          </p:cNvPr>
          <p:cNvSpPr/>
          <p:nvPr/>
        </p:nvSpPr>
        <p:spPr>
          <a:xfrm>
            <a:off x="8954872" y="1767813"/>
            <a:ext cx="186431" cy="186086"/>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ID" sz="1797"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0" name="Straight Connector 19">
            <a:extLst>
              <a:ext uri="{FF2B5EF4-FFF2-40B4-BE49-F238E27FC236}">
                <a16:creationId xmlns:a16="http://schemas.microsoft.com/office/drawing/2014/main" id="{A9B8893E-A3A4-FDA5-3842-DA720A2582EA}"/>
              </a:ext>
            </a:extLst>
          </p:cNvPr>
          <p:cNvCxnSpPr/>
          <p:nvPr/>
        </p:nvCxnSpPr>
        <p:spPr>
          <a:xfrm>
            <a:off x="-642" y="4318800"/>
            <a:ext cx="12192000" cy="0"/>
          </a:xfrm>
          <a:prstGeom prst="line">
            <a:avLst/>
          </a:prstGeom>
          <a:ln w="9525">
            <a:solidFill>
              <a:srgbClr val="B4EA54"/>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14285DAC-079D-9751-3273-B9F1E3BE397B}"/>
              </a:ext>
            </a:extLst>
          </p:cNvPr>
          <p:cNvSpPr/>
          <p:nvPr/>
        </p:nvSpPr>
        <p:spPr>
          <a:xfrm>
            <a:off x="1197845" y="4225757"/>
            <a:ext cx="186431" cy="186086"/>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ID" sz="179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C5A012B0-75C0-DCF0-B05C-7C9658755FA0}"/>
              </a:ext>
            </a:extLst>
          </p:cNvPr>
          <p:cNvSpPr/>
          <p:nvPr/>
        </p:nvSpPr>
        <p:spPr>
          <a:xfrm>
            <a:off x="3722704" y="4225757"/>
            <a:ext cx="186431" cy="186086"/>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ID" sz="179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A404F029-7168-BE07-D659-FB3BC4EA6ED8}"/>
              </a:ext>
            </a:extLst>
          </p:cNvPr>
          <p:cNvSpPr/>
          <p:nvPr/>
        </p:nvSpPr>
        <p:spPr>
          <a:xfrm>
            <a:off x="6338467" y="4225757"/>
            <a:ext cx="186431" cy="186086"/>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ID" sz="179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Oval 29">
            <a:extLst>
              <a:ext uri="{FF2B5EF4-FFF2-40B4-BE49-F238E27FC236}">
                <a16:creationId xmlns:a16="http://schemas.microsoft.com/office/drawing/2014/main" id="{AF4DABD7-A782-FB49-7D07-79C625C9250F}"/>
              </a:ext>
            </a:extLst>
          </p:cNvPr>
          <p:cNvSpPr/>
          <p:nvPr/>
        </p:nvSpPr>
        <p:spPr>
          <a:xfrm>
            <a:off x="8954230" y="4225757"/>
            <a:ext cx="186431" cy="186086"/>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ID" sz="179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 Placeholder 2">
            <a:extLst>
              <a:ext uri="{FF2B5EF4-FFF2-40B4-BE49-F238E27FC236}">
                <a16:creationId xmlns:a16="http://schemas.microsoft.com/office/drawing/2014/main" id="{6BEA8004-2DFC-723E-A34B-381F472EFECC}"/>
              </a:ext>
            </a:extLst>
          </p:cNvPr>
          <p:cNvSpPr>
            <a:spLocks noGrp="1"/>
          </p:cNvSpPr>
          <p:nvPr>
            <p:ph type="body" sz="quarter" idx="34"/>
          </p:nvPr>
        </p:nvSpPr>
        <p:spPr>
          <a:xfrm>
            <a:off x="1197844" y="2280507"/>
            <a:ext cx="1628160" cy="403917"/>
          </a:xfrm>
          <a:prstGeom prst="rect">
            <a:avLst/>
          </a:prstGeom>
        </p:spPr>
        <p:txBody>
          <a:bodyPr>
            <a:noAutofit/>
          </a:bodyPr>
          <a:lstStyle>
            <a:lvl1pPr marL="0" indent="0" algn="l">
              <a:lnSpc>
                <a:spcPct val="100000"/>
              </a:lnSpc>
              <a:buNone/>
              <a:defRPr sz="1397" b="0" cap="all" baseline="0">
                <a:solidFill>
                  <a:schemeClr val="tx1"/>
                </a:solidFill>
              </a:defRPr>
            </a:lvl1pPr>
            <a:lvl2pPr marL="221340" indent="0">
              <a:buNone/>
              <a:defRPr/>
            </a:lvl2pPr>
          </a:lstStyle>
          <a:p>
            <a:pPr lvl="0"/>
            <a:r>
              <a:rPr lang="en-US"/>
              <a:t>Click to edit Master text styles</a:t>
            </a:r>
          </a:p>
        </p:txBody>
      </p:sp>
      <p:sp>
        <p:nvSpPr>
          <p:cNvPr id="35" name="Text Placeholder 2">
            <a:extLst>
              <a:ext uri="{FF2B5EF4-FFF2-40B4-BE49-F238E27FC236}">
                <a16:creationId xmlns:a16="http://schemas.microsoft.com/office/drawing/2014/main" id="{1FDA737B-CC37-F3C3-E9F9-AF8DF6866E5D}"/>
              </a:ext>
            </a:extLst>
          </p:cNvPr>
          <p:cNvSpPr>
            <a:spLocks noGrp="1"/>
          </p:cNvSpPr>
          <p:nvPr>
            <p:ph type="body" sz="quarter" idx="35"/>
          </p:nvPr>
        </p:nvSpPr>
        <p:spPr>
          <a:xfrm>
            <a:off x="1197844" y="2872299"/>
            <a:ext cx="1628160" cy="1013667"/>
          </a:xfrm>
          <a:prstGeom prst="rect">
            <a:avLst/>
          </a:prstGeom>
        </p:spPr>
        <p:txBody>
          <a:bodyPr>
            <a:noAutofit/>
          </a:bodyPr>
          <a:lstStyle>
            <a:lvl1pPr marL="0" indent="0" algn="l">
              <a:lnSpc>
                <a:spcPct val="100000"/>
              </a:lnSpc>
              <a:buNone/>
              <a:defRPr sz="1198" b="0">
                <a:solidFill>
                  <a:schemeClr val="tx1"/>
                </a:solidFill>
              </a:defRPr>
            </a:lvl1pPr>
            <a:lvl2pPr marL="221340" indent="0">
              <a:buNone/>
              <a:defRPr/>
            </a:lvl2pPr>
          </a:lstStyle>
          <a:p>
            <a:pPr lvl="0"/>
            <a:r>
              <a:rPr lang="en-US"/>
              <a:t>Click to edit Master text styles</a:t>
            </a:r>
          </a:p>
        </p:txBody>
      </p:sp>
      <p:sp>
        <p:nvSpPr>
          <p:cNvPr id="36" name="Text Placeholder 2">
            <a:extLst>
              <a:ext uri="{FF2B5EF4-FFF2-40B4-BE49-F238E27FC236}">
                <a16:creationId xmlns:a16="http://schemas.microsoft.com/office/drawing/2014/main" id="{AB97ADD5-D1A3-E68A-8150-440772A9A58F}"/>
              </a:ext>
            </a:extLst>
          </p:cNvPr>
          <p:cNvSpPr>
            <a:spLocks noGrp="1"/>
          </p:cNvSpPr>
          <p:nvPr>
            <p:ph type="body" sz="quarter" idx="36"/>
          </p:nvPr>
        </p:nvSpPr>
        <p:spPr>
          <a:xfrm>
            <a:off x="3722703" y="2280507"/>
            <a:ext cx="1628160" cy="403917"/>
          </a:xfrm>
          <a:prstGeom prst="rect">
            <a:avLst/>
          </a:prstGeom>
        </p:spPr>
        <p:txBody>
          <a:bodyPr>
            <a:noAutofit/>
          </a:bodyPr>
          <a:lstStyle>
            <a:lvl1pPr marL="0" indent="0" algn="l">
              <a:lnSpc>
                <a:spcPct val="100000"/>
              </a:lnSpc>
              <a:buNone/>
              <a:defRPr sz="1397" b="0" cap="all" baseline="0">
                <a:solidFill>
                  <a:schemeClr val="tx1"/>
                </a:solidFill>
              </a:defRPr>
            </a:lvl1pPr>
            <a:lvl2pPr marL="221340" indent="0">
              <a:buNone/>
              <a:defRPr/>
            </a:lvl2pPr>
          </a:lstStyle>
          <a:p>
            <a:pPr lvl="0"/>
            <a:r>
              <a:rPr lang="en-US"/>
              <a:t>Click to edit Master text styles</a:t>
            </a:r>
          </a:p>
        </p:txBody>
      </p:sp>
      <p:sp>
        <p:nvSpPr>
          <p:cNvPr id="37" name="Text Placeholder 2">
            <a:extLst>
              <a:ext uri="{FF2B5EF4-FFF2-40B4-BE49-F238E27FC236}">
                <a16:creationId xmlns:a16="http://schemas.microsoft.com/office/drawing/2014/main" id="{B07DCDA4-AF46-DE47-0C3E-F7CC25499D6E}"/>
              </a:ext>
            </a:extLst>
          </p:cNvPr>
          <p:cNvSpPr>
            <a:spLocks noGrp="1"/>
          </p:cNvSpPr>
          <p:nvPr>
            <p:ph type="body" sz="quarter" idx="37"/>
          </p:nvPr>
        </p:nvSpPr>
        <p:spPr>
          <a:xfrm>
            <a:off x="3722703" y="2872299"/>
            <a:ext cx="1628160" cy="1013667"/>
          </a:xfrm>
          <a:prstGeom prst="rect">
            <a:avLst/>
          </a:prstGeom>
        </p:spPr>
        <p:txBody>
          <a:bodyPr>
            <a:noAutofit/>
          </a:bodyPr>
          <a:lstStyle>
            <a:lvl1pPr marL="0" indent="0" algn="l">
              <a:lnSpc>
                <a:spcPct val="100000"/>
              </a:lnSpc>
              <a:buNone/>
              <a:defRPr sz="1198" b="0">
                <a:solidFill>
                  <a:schemeClr val="tx1"/>
                </a:solidFill>
              </a:defRPr>
            </a:lvl1pPr>
            <a:lvl2pPr marL="221340" indent="0">
              <a:buNone/>
              <a:defRPr/>
            </a:lvl2pPr>
          </a:lstStyle>
          <a:p>
            <a:pPr lvl="0"/>
            <a:r>
              <a:rPr lang="en-US"/>
              <a:t>Click to edit Master text styles</a:t>
            </a:r>
          </a:p>
        </p:txBody>
      </p:sp>
      <p:sp>
        <p:nvSpPr>
          <p:cNvPr id="38" name="Text Placeholder 2">
            <a:extLst>
              <a:ext uri="{FF2B5EF4-FFF2-40B4-BE49-F238E27FC236}">
                <a16:creationId xmlns:a16="http://schemas.microsoft.com/office/drawing/2014/main" id="{5DEFC2E0-2711-7360-F31C-554ACA139892}"/>
              </a:ext>
            </a:extLst>
          </p:cNvPr>
          <p:cNvSpPr>
            <a:spLocks noGrp="1"/>
          </p:cNvSpPr>
          <p:nvPr>
            <p:ph type="body" sz="quarter" idx="38"/>
          </p:nvPr>
        </p:nvSpPr>
        <p:spPr>
          <a:xfrm>
            <a:off x="6338466" y="2280507"/>
            <a:ext cx="1628160" cy="403917"/>
          </a:xfrm>
          <a:prstGeom prst="rect">
            <a:avLst/>
          </a:prstGeom>
        </p:spPr>
        <p:txBody>
          <a:bodyPr>
            <a:noAutofit/>
          </a:bodyPr>
          <a:lstStyle>
            <a:lvl1pPr marL="0" indent="0" algn="l">
              <a:lnSpc>
                <a:spcPct val="100000"/>
              </a:lnSpc>
              <a:buNone/>
              <a:defRPr sz="1397" b="0" cap="all" baseline="0">
                <a:solidFill>
                  <a:schemeClr val="tx1"/>
                </a:solidFill>
              </a:defRPr>
            </a:lvl1pPr>
            <a:lvl2pPr marL="221340" indent="0">
              <a:buNone/>
              <a:defRPr/>
            </a:lvl2pPr>
          </a:lstStyle>
          <a:p>
            <a:pPr lvl="0"/>
            <a:r>
              <a:rPr lang="en-US"/>
              <a:t>Click to edit Master text styles</a:t>
            </a:r>
          </a:p>
        </p:txBody>
      </p:sp>
      <p:sp>
        <p:nvSpPr>
          <p:cNvPr id="39" name="Text Placeholder 2">
            <a:extLst>
              <a:ext uri="{FF2B5EF4-FFF2-40B4-BE49-F238E27FC236}">
                <a16:creationId xmlns:a16="http://schemas.microsoft.com/office/drawing/2014/main" id="{2DD69951-03CF-EA76-001A-240C4ED25A5A}"/>
              </a:ext>
            </a:extLst>
          </p:cNvPr>
          <p:cNvSpPr>
            <a:spLocks noGrp="1"/>
          </p:cNvSpPr>
          <p:nvPr>
            <p:ph type="body" sz="quarter" idx="39"/>
          </p:nvPr>
        </p:nvSpPr>
        <p:spPr>
          <a:xfrm>
            <a:off x="6338466" y="2872299"/>
            <a:ext cx="1628160" cy="1013667"/>
          </a:xfrm>
          <a:prstGeom prst="rect">
            <a:avLst/>
          </a:prstGeom>
        </p:spPr>
        <p:txBody>
          <a:bodyPr>
            <a:noAutofit/>
          </a:bodyPr>
          <a:lstStyle>
            <a:lvl1pPr marL="0" indent="0" algn="l">
              <a:lnSpc>
                <a:spcPct val="100000"/>
              </a:lnSpc>
              <a:buNone/>
              <a:defRPr sz="1198" b="0">
                <a:solidFill>
                  <a:schemeClr val="tx1"/>
                </a:solidFill>
              </a:defRPr>
            </a:lvl1pPr>
            <a:lvl2pPr marL="221340" indent="0">
              <a:buNone/>
              <a:defRPr/>
            </a:lvl2pPr>
          </a:lstStyle>
          <a:p>
            <a:pPr lvl="0"/>
            <a:r>
              <a:rPr lang="en-US"/>
              <a:t>Click to edit Master text styles</a:t>
            </a:r>
          </a:p>
        </p:txBody>
      </p:sp>
      <p:sp>
        <p:nvSpPr>
          <p:cNvPr id="40" name="Text Placeholder 2">
            <a:extLst>
              <a:ext uri="{FF2B5EF4-FFF2-40B4-BE49-F238E27FC236}">
                <a16:creationId xmlns:a16="http://schemas.microsoft.com/office/drawing/2014/main" id="{D6F51254-47E9-5DE9-0CF4-8BD62B0A7B25}"/>
              </a:ext>
            </a:extLst>
          </p:cNvPr>
          <p:cNvSpPr>
            <a:spLocks noGrp="1"/>
          </p:cNvSpPr>
          <p:nvPr>
            <p:ph type="body" sz="quarter" idx="40"/>
          </p:nvPr>
        </p:nvSpPr>
        <p:spPr>
          <a:xfrm>
            <a:off x="8954229" y="2280507"/>
            <a:ext cx="1628160" cy="403917"/>
          </a:xfrm>
          <a:prstGeom prst="rect">
            <a:avLst/>
          </a:prstGeom>
        </p:spPr>
        <p:txBody>
          <a:bodyPr>
            <a:noAutofit/>
          </a:bodyPr>
          <a:lstStyle>
            <a:lvl1pPr marL="0" indent="0" algn="l">
              <a:lnSpc>
                <a:spcPct val="100000"/>
              </a:lnSpc>
              <a:buNone/>
              <a:defRPr sz="1397" b="0" cap="all" baseline="0">
                <a:solidFill>
                  <a:schemeClr val="tx1"/>
                </a:solidFill>
              </a:defRPr>
            </a:lvl1pPr>
            <a:lvl2pPr marL="221340" indent="0">
              <a:buNone/>
              <a:defRPr/>
            </a:lvl2pPr>
          </a:lstStyle>
          <a:p>
            <a:pPr lvl="0"/>
            <a:r>
              <a:rPr lang="en-US"/>
              <a:t>Click to edit Master text styles</a:t>
            </a:r>
          </a:p>
        </p:txBody>
      </p:sp>
      <p:sp>
        <p:nvSpPr>
          <p:cNvPr id="41" name="Text Placeholder 2">
            <a:extLst>
              <a:ext uri="{FF2B5EF4-FFF2-40B4-BE49-F238E27FC236}">
                <a16:creationId xmlns:a16="http://schemas.microsoft.com/office/drawing/2014/main" id="{CC4C4789-8068-E82C-9D7A-02E070609C47}"/>
              </a:ext>
            </a:extLst>
          </p:cNvPr>
          <p:cNvSpPr>
            <a:spLocks noGrp="1"/>
          </p:cNvSpPr>
          <p:nvPr>
            <p:ph type="body" sz="quarter" idx="41"/>
          </p:nvPr>
        </p:nvSpPr>
        <p:spPr>
          <a:xfrm>
            <a:off x="8954229" y="2872299"/>
            <a:ext cx="1628160" cy="1013667"/>
          </a:xfrm>
          <a:prstGeom prst="rect">
            <a:avLst/>
          </a:prstGeom>
        </p:spPr>
        <p:txBody>
          <a:bodyPr>
            <a:noAutofit/>
          </a:bodyPr>
          <a:lstStyle>
            <a:lvl1pPr marL="0" indent="0" algn="l">
              <a:lnSpc>
                <a:spcPct val="100000"/>
              </a:lnSpc>
              <a:buNone/>
              <a:defRPr sz="1198" b="0">
                <a:solidFill>
                  <a:schemeClr val="tx1"/>
                </a:solidFill>
              </a:defRPr>
            </a:lvl1pPr>
            <a:lvl2pPr marL="221340" indent="0">
              <a:buNone/>
              <a:defRPr/>
            </a:lvl2pPr>
          </a:lstStyle>
          <a:p>
            <a:pPr lvl="0"/>
            <a:r>
              <a:rPr lang="en-US"/>
              <a:t>Click to edit Master text styles</a:t>
            </a:r>
          </a:p>
        </p:txBody>
      </p:sp>
      <p:sp>
        <p:nvSpPr>
          <p:cNvPr id="42" name="Text Placeholder 2">
            <a:extLst>
              <a:ext uri="{FF2B5EF4-FFF2-40B4-BE49-F238E27FC236}">
                <a16:creationId xmlns:a16="http://schemas.microsoft.com/office/drawing/2014/main" id="{6648B2AC-3A85-FBF4-9201-AA032DFB69A2}"/>
              </a:ext>
            </a:extLst>
          </p:cNvPr>
          <p:cNvSpPr>
            <a:spLocks noGrp="1"/>
          </p:cNvSpPr>
          <p:nvPr>
            <p:ph type="body" sz="quarter" idx="42"/>
          </p:nvPr>
        </p:nvSpPr>
        <p:spPr>
          <a:xfrm>
            <a:off x="1197844" y="4800070"/>
            <a:ext cx="1628160" cy="403917"/>
          </a:xfrm>
          <a:prstGeom prst="rect">
            <a:avLst/>
          </a:prstGeom>
        </p:spPr>
        <p:txBody>
          <a:bodyPr>
            <a:noAutofit/>
          </a:bodyPr>
          <a:lstStyle>
            <a:lvl1pPr marL="0" indent="0" algn="l">
              <a:lnSpc>
                <a:spcPct val="100000"/>
              </a:lnSpc>
              <a:buNone/>
              <a:defRPr sz="1397" b="0" cap="all" baseline="0">
                <a:solidFill>
                  <a:schemeClr val="tx1"/>
                </a:solidFill>
              </a:defRPr>
            </a:lvl1pPr>
            <a:lvl2pPr marL="221340" indent="0">
              <a:buNone/>
              <a:defRPr/>
            </a:lvl2pPr>
          </a:lstStyle>
          <a:p>
            <a:pPr lvl="0"/>
            <a:r>
              <a:rPr lang="en-US"/>
              <a:t>Click to edit Master text styles</a:t>
            </a:r>
          </a:p>
        </p:txBody>
      </p:sp>
      <p:sp>
        <p:nvSpPr>
          <p:cNvPr id="43" name="Text Placeholder 2">
            <a:extLst>
              <a:ext uri="{FF2B5EF4-FFF2-40B4-BE49-F238E27FC236}">
                <a16:creationId xmlns:a16="http://schemas.microsoft.com/office/drawing/2014/main" id="{BC9E791E-45E8-765F-C90B-E96259B6B07B}"/>
              </a:ext>
            </a:extLst>
          </p:cNvPr>
          <p:cNvSpPr>
            <a:spLocks noGrp="1"/>
          </p:cNvSpPr>
          <p:nvPr>
            <p:ph type="body" sz="quarter" idx="43"/>
          </p:nvPr>
        </p:nvSpPr>
        <p:spPr>
          <a:xfrm>
            <a:off x="1197844" y="5391863"/>
            <a:ext cx="1628160" cy="1013667"/>
          </a:xfrm>
          <a:prstGeom prst="rect">
            <a:avLst/>
          </a:prstGeom>
        </p:spPr>
        <p:txBody>
          <a:bodyPr>
            <a:noAutofit/>
          </a:bodyPr>
          <a:lstStyle>
            <a:lvl1pPr marL="0" indent="0" algn="l">
              <a:lnSpc>
                <a:spcPct val="100000"/>
              </a:lnSpc>
              <a:buNone/>
              <a:defRPr sz="1198" b="0">
                <a:solidFill>
                  <a:schemeClr val="tx1"/>
                </a:solidFill>
              </a:defRPr>
            </a:lvl1pPr>
            <a:lvl2pPr marL="221340" indent="0">
              <a:buNone/>
              <a:defRPr/>
            </a:lvl2pPr>
          </a:lstStyle>
          <a:p>
            <a:pPr lvl="0"/>
            <a:r>
              <a:rPr lang="en-US"/>
              <a:t>Click to edit Master text styles</a:t>
            </a:r>
          </a:p>
        </p:txBody>
      </p:sp>
      <p:sp>
        <p:nvSpPr>
          <p:cNvPr id="44" name="Text Placeholder 2">
            <a:extLst>
              <a:ext uri="{FF2B5EF4-FFF2-40B4-BE49-F238E27FC236}">
                <a16:creationId xmlns:a16="http://schemas.microsoft.com/office/drawing/2014/main" id="{BE1387DE-202F-ACFB-1FC5-6C02B7067483}"/>
              </a:ext>
            </a:extLst>
          </p:cNvPr>
          <p:cNvSpPr>
            <a:spLocks noGrp="1"/>
          </p:cNvSpPr>
          <p:nvPr>
            <p:ph type="body" sz="quarter" idx="44"/>
          </p:nvPr>
        </p:nvSpPr>
        <p:spPr>
          <a:xfrm>
            <a:off x="3722703" y="4800070"/>
            <a:ext cx="1628160" cy="403917"/>
          </a:xfrm>
          <a:prstGeom prst="rect">
            <a:avLst/>
          </a:prstGeom>
        </p:spPr>
        <p:txBody>
          <a:bodyPr>
            <a:noAutofit/>
          </a:bodyPr>
          <a:lstStyle>
            <a:lvl1pPr marL="0" indent="0" algn="l">
              <a:lnSpc>
                <a:spcPct val="100000"/>
              </a:lnSpc>
              <a:buNone/>
              <a:defRPr sz="1397" b="0" cap="all" baseline="0">
                <a:solidFill>
                  <a:schemeClr val="tx1"/>
                </a:solidFill>
              </a:defRPr>
            </a:lvl1pPr>
            <a:lvl2pPr marL="221340" indent="0">
              <a:buNone/>
              <a:defRPr/>
            </a:lvl2pPr>
          </a:lstStyle>
          <a:p>
            <a:pPr lvl="0"/>
            <a:r>
              <a:rPr lang="en-US"/>
              <a:t>Click to edit Master text styles</a:t>
            </a:r>
          </a:p>
        </p:txBody>
      </p:sp>
      <p:sp>
        <p:nvSpPr>
          <p:cNvPr id="45" name="Text Placeholder 2">
            <a:extLst>
              <a:ext uri="{FF2B5EF4-FFF2-40B4-BE49-F238E27FC236}">
                <a16:creationId xmlns:a16="http://schemas.microsoft.com/office/drawing/2014/main" id="{73100DC2-EAED-5E03-83A5-A6A33D2D765E}"/>
              </a:ext>
            </a:extLst>
          </p:cNvPr>
          <p:cNvSpPr>
            <a:spLocks noGrp="1"/>
          </p:cNvSpPr>
          <p:nvPr>
            <p:ph type="body" sz="quarter" idx="45"/>
          </p:nvPr>
        </p:nvSpPr>
        <p:spPr>
          <a:xfrm>
            <a:off x="3722703" y="5391863"/>
            <a:ext cx="1628160" cy="1013667"/>
          </a:xfrm>
          <a:prstGeom prst="rect">
            <a:avLst/>
          </a:prstGeom>
        </p:spPr>
        <p:txBody>
          <a:bodyPr>
            <a:noAutofit/>
          </a:bodyPr>
          <a:lstStyle>
            <a:lvl1pPr marL="0" indent="0" algn="l">
              <a:lnSpc>
                <a:spcPct val="100000"/>
              </a:lnSpc>
              <a:buNone/>
              <a:defRPr sz="1198" b="0">
                <a:solidFill>
                  <a:schemeClr val="tx1"/>
                </a:solidFill>
              </a:defRPr>
            </a:lvl1pPr>
            <a:lvl2pPr marL="221340" indent="0">
              <a:buNone/>
              <a:defRPr/>
            </a:lvl2pPr>
          </a:lstStyle>
          <a:p>
            <a:pPr lvl="0"/>
            <a:r>
              <a:rPr lang="en-US"/>
              <a:t>Click to edit Master text styles</a:t>
            </a:r>
          </a:p>
        </p:txBody>
      </p:sp>
      <p:sp>
        <p:nvSpPr>
          <p:cNvPr id="46" name="Text Placeholder 2">
            <a:extLst>
              <a:ext uri="{FF2B5EF4-FFF2-40B4-BE49-F238E27FC236}">
                <a16:creationId xmlns:a16="http://schemas.microsoft.com/office/drawing/2014/main" id="{BC91D75D-27B5-8473-557F-06EF3A5D6820}"/>
              </a:ext>
            </a:extLst>
          </p:cNvPr>
          <p:cNvSpPr>
            <a:spLocks noGrp="1"/>
          </p:cNvSpPr>
          <p:nvPr>
            <p:ph type="body" sz="quarter" idx="46"/>
          </p:nvPr>
        </p:nvSpPr>
        <p:spPr>
          <a:xfrm>
            <a:off x="6338466" y="4800070"/>
            <a:ext cx="1628160" cy="403917"/>
          </a:xfrm>
          <a:prstGeom prst="rect">
            <a:avLst/>
          </a:prstGeom>
        </p:spPr>
        <p:txBody>
          <a:bodyPr>
            <a:noAutofit/>
          </a:bodyPr>
          <a:lstStyle>
            <a:lvl1pPr marL="0" indent="0" algn="l">
              <a:lnSpc>
                <a:spcPct val="100000"/>
              </a:lnSpc>
              <a:buNone/>
              <a:defRPr sz="1397" b="0" cap="all" baseline="0">
                <a:solidFill>
                  <a:schemeClr val="tx1"/>
                </a:solidFill>
              </a:defRPr>
            </a:lvl1pPr>
            <a:lvl2pPr marL="221340" indent="0">
              <a:buNone/>
              <a:defRPr/>
            </a:lvl2pPr>
          </a:lstStyle>
          <a:p>
            <a:pPr lvl="0"/>
            <a:r>
              <a:rPr lang="en-US"/>
              <a:t>Click to edit Master text styles</a:t>
            </a:r>
          </a:p>
        </p:txBody>
      </p:sp>
      <p:sp>
        <p:nvSpPr>
          <p:cNvPr id="47" name="Text Placeholder 2">
            <a:extLst>
              <a:ext uri="{FF2B5EF4-FFF2-40B4-BE49-F238E27FC236}">
                <a16:creationId xmlns:a16="http://schemas.microsoft.com/office/drawing/2014/main" id="{751AF44C-AE53-C59F-B3CE-2BAFA94FC6B8}"/>
              </a:ext>
            </a:extLst>
          </p:cNvPr>
          <p:cNvSpPr>
            <a:spLocks noGrp="1"/>
          </p:cNvSpPr>
          <p:nvPr>
            <p:ph type="body" sz="quarter" idx="47"/>
          </p:nvPr>
        </p:nvSpPr>
        <p:spPr>
          <a:xfrm>
            <a:off x="6338466" y="5391863"/>
            <a:ext cx="1628160" cy="1013667"/>
          </a:xfrm>
          <a:prstGeom prst="rect">
            <a:avLst/>
          </a:prstGeom>
        </p:spPr>
        <p:txBody>
          <a:bodyPr>
            <a:noAutofit/>
          </a:bodyPr>
          <a:lstStyle>
            <a:lvl1pPr marL="0" indent="0" algn="l">
              <a:lnSpc>
                <a:spcPct val="100000"/>
              </a:lnSpc>
              <a:buNone/>
              <a:defRPr sz="1198" b="0">
                <a:solidFill>
                  <a:schemeClr val="tx1"/>
                </a:solidFill>
              </a:defRPr>
            </a:lvl1pPr>
            <a:lvl2pPr marL="221340" indent="0">
              <a:buNone/>
              <a:defRPr/>
            </a:lvl2pPr>
          </a:lstStyle>
          <a:p>
            <a:pPr lvl="0"/>
            <a:r>
              <a:rPr lang="en-US"/>
              <a:t>Click to edit Master text styles</a:t>
            </a:r>
          </a:p>
        </p:txBody>
      </p:sp>
      <p:sp>
        <p:nvSpPr>
          <p:cNvPr id="48" name="Text Placeholder 2">
            <a:extLst>
              <a:ext uri="{FF2B5EF4-FFF2-40B4-BE49-F238E27FC236}">
                <a16:creationId xmlns:a16="http://schemas.microsoft.com/office/drawing/2014/main" id="{C71A3B7C-EC5B-BF96-B45E-96C307629346}"/>
              </a:ext>
            </a:extLst>
          </p:cNvPr>
          <p:cNvSpPr>
            <a:spLocks noGrp="1"/>
          </p:cNvSpPr>
          <p:nvPr>
            <p:ph type="body" sz="quarter" idx="48"/>
          </p:nvPr>
        </p:nvSpPr>
        <p:spPr>
          <a:xfrm>
            <a:off x="8954229" y="4800070"/>
            <a:ext cx="1628160" cy="403917"/>
          </a:xfrm>
          <a:prstGeom prst="rect">
            <a:avLst/>
          </a:prstGeom>
        </p:spPr>
        <p:txBody>
          <a:bodyPr>
            <a:noAutofit/>
          </a:bodyPr>
          <a:lstStyle>
            <a:lvl1pPr marL="0" indent="0" algn="l">
              <a:lnSpc>
                <a:spcPct val="100000"/>
              </a:lnSpc>
              <a:buNone/>
              <a:defRPr sz="1397" b="0" cap="all" baseline="0">
                <a:solidFill>
                  <a:schemeClr val="tx1"/>
                </a:solidFill>
              </a:defRPr>
            </a:lvl1pPr>
            <a:lvl2pPr marL="221340" indent="0">
              <a:buNone/>
              <a:defRPr/>
            </a:lvl2pPr>
          </a:lstStyle>
          <a:p>
            <a:pPr lvl="0"/>
            <a:r>
              <a:rPr lang="en-US"/>
              <a:t>Click to edit Master text styles</a:t>
            </a:r>
          </a:p>
        </p:txBody>
      </p:sp>
      <p:sp>
        <p:nvSpPr>
          <p:cNvPr id="49" name="Text Placeholder 2">
            <a:extLst>
              <a:ext uri="{FF2B5EF4-FFF2-40B4-BE49-F238E27FC236}">
                <a16:creationId xmlns:a16="http://schemas.microsoft.com/office/drawing/2014/main" id="{D64E4834-7783-D364-3B14-51ECAF6BB7E0}"/>
              </a:ext>
            </a:extLst>
          </p:cNvPr>
          <p:cNvSpPr>
            <a:spLocks noGrp="1"/>
          </p:cNvSpPr>
          <p:nvPr>
            <p:ph type="body" sz="quarter" idx="49"/>
          </p:nvPr>
        </p:nvSpPr>
        <p:spPr>
          <a:xfrm>
            <a:off x="8954229" y="5391863"/>
            <a:ext cx="1628160" cy="1013667"/>
          </a:xfrm>
          <a:prstGeom prst="rect">
            <a:avLst/>
          </a:prstGeom>
        </p:spPr>
        <p:txBody>
          <a:bodyPr>
            <a:noAutofit/>
          </a:bodyPr>
          <a:lstStyle>
            <a:lvl1pPr marL="0" indent="0" algn="l">
              <a:lnSpc>
                <a:spcPct val="100000"/>
              </a:lnSpc>
              <a:buNone/>
              <a:defRPr sz="1198" b="0">
                <a:solidFill>
                  <a:schemeClr val="tx1"/>
                </a:solidFill>
              </a:defRPr>
            </a:lvl1pPr>
            <a:lvl2pPr marL="221340" indent="0">
              <a:buNone/>
              <a:defRPr/>
            </a:lvl2pPr>
          </a:lstStyle>
          <a:p>
            <a:pPr lvl="0"/>
            <a:r>
              <a:rPr lang="en-US"/>
              <a:t>Click to edit Master text styles</a:t>
            </a:r>
          </a:p>
        </p:txBody>
      </p:sp>
      <p:pic>
        <p:nvPicPr>
          <p:cNvPr id="69" name="Picture 68" descr="A green triangle with a black background&#10;&#10;Description automatically generated with medium confidence">
            <a:extLst>
              <a:ext uri="{FF2B5EF4-FFF2-40B4-BE49-F238E27FC236}">
                <a16:creationId xmlns:a16="http://schemas.microsoft.com/office/drawing/2014/main" id="{4C4640EF-42EB-76E0-FCCE-ACC8A88663F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sp>
        <p:nvSpPr>
          <p:cNvPr id="4" name="Title 1">
            <a:extLst>
              <a:ext uri="{FF2B5EF4-FFF2-40B4-BE49-F238E27FC236}">
                <a16:creationId xmlns:a16="http://schemas.microsoft.com/office/drawing/2014/main" id="{21EC98D1-ADAF-466A-92C7-FEB988D4FDAF}"/>
              </a:ext>
            </a:extLst>
          </p:cNvPr>
          <p:cNvSpPr>
            <a:spLocks noGrp="1"/>
          </p:cNvSpPr>
          <p:nvPr>
            <p:ph type="title"/>
          </p:nvPr>
        </p:nvSpPr>
        <p:spPr>
          <a:xfrm>
            <a:off x="266700" y="403006"/>
            <a:ext cx="11410949" cy="520128"/>
          </a:xfrm>
        </p:spPr>
        <p:txBody>
          <a:bodyPr>
            <a:noAutofit/>
          </a:bodyPr>
          <a:lstStyle>
            <a:lvl1pPr>
              <a:defRPr sz="3992">
                <a:solidFill>
                  <a:schemeClr val="tx1"/>
                </a:solidFill>
              </a:defRPr>
            </a:lvl1pPr>
          </a:lstStyle>
          <a:p>
            <a:r>
              <a:rPr lang="en-US"/>
              <a:t>Click to edit Master title style</a:t>
            </a:r>
          </a:p>
        </p:txBody>
      </p:sp>
      <p:cxnSp>
        <p:nvCxnSpPr>
          <p:cNvPr id="5" name="Straight Connector 4">
            <a:extLst>
              <a:ext uri="{FF2B5EF4-FFF2-40B4-BE49-F238E27FC236}">
                <a16:creationId xmlns:a16="http://schemas.microsoft.com/office/drawing/2014/main" id="{6755509C-288B-1C36-5721-42DB70F4DFF0}"/>
              </a:ext>
            </a:extLst>
          </p:cNvPr>
          <p:cNvCxnSpPr>
            <a:cxnSpLocks/>
          </p:cNvCxnSpPr>
          <p:nvPr/>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E2F63E32-12F2-E9A3-723E-87F9B57477BA}"/>
              </a:ext>
            </a:extLst>
          </p:cNvPr>
          <p:cNvSpPr txBox="1">
            <a:spLocks/>
          </p:cNvSpPr>
          <p:nvPr/>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
        <p:nvSpPr>
          <p:cNvPr id="2" name="object 3">
            <a:extLst>
              <a:ext uri="{FF2B5EF4-FFF2-40B4-BE49-F238E27FC236}">
                <a16:creationId xmlns:a16="http://schemas.microsoft.com/office/drawing/2014/main" id="{3DA47851-F80C-1EE4-319E-CF01C83D897F}"/>
              </a:ext>
            </a:extLst>
          </p:cNvPr>
          <p:cNvSpPr/>
          <p:nvPr userDrawn="1"/>
        </p:nvSpPr>
        <p:spPr>
          <a:xfrm>
            <a:off x="2267030" y="3459"/>
            <a:ext cx="9924966" cy="6841841"/>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26000"/>
            </a:srgbClr>
          </a:solidFill>
        </p:spPr>
        <p:txBody>
          <a:bodyPr wrap="square" lIns="0" tIns="0" rIns="0" bIns="0" rtlCol="0"/>
          <a:lstStyle/>
          <a:p>
            <a:endParaRPr sz="980"/>
          </a:p>
        </p:txBody>
      </p:sp>
      <p:cxnSp>
        <p:nvCxnSpPr>
          <p:cNvPr id="9" name="Straight Connector 8">
            <a:extLst>
              <a:ext uri="{FF2B5EF4-FFF2-40B4-BE49-F238E27FC236}">
                <a16:creationId xmlns:a16="http://schemas.microsoft.com/office/drawing/2014/main" id="{B25212B3-7D89-5B8F-EFF8-20019E0A4DA1}"/>
              </a:ext>
            </a:extLst>
          </p:cNvPr>
          <p:cNvCxnSpPr/>
          <p:nvPr userDrawn="1"/>
        </p:nvCxnSpPr>
        <p:spPr>
          <a:xfrm>
            <a:off x="0" y="1860856"/>
            <a:ext cx="12192000" cy="0"/>
          </a:xfrm>
          <a:prstGeom prst="line">
            <a:avLst/>
          </a:prstGeom>
          <a:ln w="9525">
            <a:solidFill>
              <a:srgbClr val="B4EA54"/>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114C3CF6-5420-9677-49A4-B7DB70ED8569}"/>
              </a:ext>
            </a:extLst>
          </p:cNvPr>
          <p:cNvSpPr/>
          <p:nvPr userDrawn="1"/>
        </p:nvSpPr>
        <p:spPr>
          <a:xfrm>
            <a:off x="1198487" y="1767813"/>
            <a:ext cx="186431" cy="186086"/>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ID" sz="179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BA842C9D-D77B-CBBD-E58B-4C84E002769B}"/>
              </a:ext>
            </a:extLst>
          </p:cNvPr>
          <p:cNvSpPr/>
          <p:nvPr userDrawn="1"/>
        </p:nvSpPr>
        <p:spPr>
          <a:xfrm>
            <a:off x="3723346" y="1767813"/>
            <a:ext cx="186431" cy="186086"/>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ID" sz="179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7E93BDEB-B2B5-449C-BBD6-23855F5DC174}"/>
              </a:ext>
            </a:extLst>
          </p:cNvPr>
          <p:cNvSpPr/>
          <p:nvPr userDrawn="1"/>
        </p:nvSpPr>
        <p:spPr>
          <a:xfrm>
            <a:off x="6339108" y="1767813"/>
            <a:ext cx="186431" cy="186086"/>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ID" sz="179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0C761C73-C670-A5AC-D5F8-570C1F26BE2A}"/>
              </a:ext>
            </a:extLst>
          </p:cNvPr>
          <p:cNvSpPr/>
          <p:nvPr userDrawn="1"/>
        </p:nvSpPr>
        <p:spPr>
          <a:xfrm>
            <a:off x="8954872" y="1767813"/>
            <a:ext cx="186431" cy="186086"/>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ID" sz="1797"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6" name="Straight Connector 15">
            <a:extLst>
              <a:ext uri="{FF2B5EF4-FFF2-40B4-BE49-F238E27FC236}">
                <a16:creationId xmlns:a16="http://schemas.microsoft.com/office/drawing/2014/main" id="{EDEECF13-4E54-5362-858C-1F526C1891FB}"/>
              </a:ext>
            </a:extLst>
          </p:cNvPr>
          <p:cNvCxnSpPr/>
          <p:nvPr userDrawn="1"/>
        </p:nvCxnSpPr>
        <p:spPr>
          <a:xfrm>
            <a:off x="-642" y="4318800"/>
            <a:ext cx="12192000" cy="0"/>
          </a:xfrm>
          <a:prstGeom prst="line">
            <a:avLst/>
          </a:prstGeom>
          <a:ln w="9525">
            <a:solidFill>
              <a:srgbClr val="B4EA54"/>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1FDB3DDF-7AE4-C26E-F453-D779309B0A99}"/>
              </a:ext>
            </a:extLst>
          </p:cNvPr>
          <p:cNvSpPr/>
          <p:nvPr userDrawn="1"/>
        </p:nvSpPr>
        <p:spPr>
          <a:xfrm>
            <a:off x="1197845" y="4225757"/>
            <a:ext cx="186431" cy="186086"/>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ID" sz="179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023FD01D-6C27-2B96-50D0-54A58293F307}"/>
              </a:ext>
            </a:extLst>
          </p:cNvPr>
          <p:cNvSpPr/>
          <p:nvPr userDrawn="1"/>
        </p:nvSpPr>
        <p:spPr>
          <a:xfrm>
            <a:off x="3722704" y="4225757"/>
            <a:ext cx="186431" cy="186086"/>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ID" sz="179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95BBCB55-44EF-4B7C-489F-370529F54B25}"/>
              </a:ext>
            </a:extLst>
          </p:cNvPr>
          <p:cNvSpPr/>
          <p:nvPr userDrawn="1"/>
        </p:nvSpPr>
        <p:spPr>
          <a:xfrm>
            <a:off x="6338467" y="4225757"/>
            <a:ext cx="186431" cy="186086"/>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ID" sz="179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174B5F4A-03A1-4607-45AD-FEEB58BE9724}"/>
              </a:ext>
            </a:extLst>
          </p:cNvPr>
          <p:cNvSpPr/>
          <p:nvPr userDrawn="1"/>
        </p:nvSpPr>
        <p:spPr>
          <a:xfrm>
            <a:off x="8954230" y="4225757"/>
            <a:ext cx="186431" cy="186086"/>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663" rtl="0" eaLnBrk="1" fontAlgn="auto" latinLnBrk="0" hangingPunct="1">
              <a:lnSpc>
                <a:spcPct val="100000"/>
              </a:lnSpc>
              <a:spcBef>
                <a:spcPts val="0"/>
              </a:spcBef>
              <a:spcAft>
                <a:spcPts val="0"/>
              </a:spcAft>
              <a:buClrTx/>
              <a:buSzTx/>
              <a:buFontTx/>
              <a:buNone/>
              <a:tabLst/>
              <a:defRPr/>
            </a:pPr>
            <a:endParaRPr kumimoji="0" lang="en-ID" sz="1797"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descr="A green triangle with a black background&#10;&#10;Description automatically generated with medium confidence">
            <a:extLst>
              <a:ext uri="{FF2B5EF4-FFF2-40B4-BE49-F238E27FC236}">
                <a16:creationId xmlns:a16="http://schemas.microsoft.com/office/drawing/2014/main" id="{000BA473-C771-F64B-6E39-8541D9C397E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cxnSp>
        <p:nvCxnSpPr>
          <p:cNvPr id="26" name="Straight Connector 25">
            <a:extLst>
              <a:ext uri="{FF2B5EF4-FFF2-40B4-BE49-F238E27FC236}">
                <a16:creationId xmlns:a16="http://schemas.microsoft.com/office/drawing/2014/main" id="{DC7EC2A6-2254-96D1-5D7D-BF7137F43E71}"/>
              </a:ext>
            </a:extLst>
          </p:cNvPr>
          <p:cNvCxnSpPr>
            <a:cxnSpLocks/>
          </p:cNvCxnSpPr>
          <p:nvPr userDrawn="1"/>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28" name="Slide Number Placeholder 5">
            <a:extLst>
              <a:ext uri="{FF2B5EF4-FFF2-40B4-BE49-F238E27FC236}">
                <a16:creationId xmlns:a16="http://schemas.microsoft.com/office/drawing/2014/main" id="{5EF3AFD1-3E53-39E8-CF42-7190BC981AD9}"/>
              </a:ext>
            </a:extLst>
          </p:cNvPr>
          <p:cNvSpPr txBox="1">
            <a:spLocks/>
          </p:cNvSpPr>
          <p:nvPr userDrawn="1"/>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35438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hart with Categories">
    <p:bg>
      <p:bgPr>
        <a:solidFill>
          <a:schemeClr val="bg1"/>
        </a:solidFill>
        <a:effectLst/>
      </p:bgPr>
    </p:bg>
    <p:spTree>
      <p:nvGrpSpPr>
        <p:cNvPr id="1" name=""/>
        <p:cNvGrpSpPr/>
        <p:nvPr/>
      </p:nvGrpSpPr>
      <p:grpSpPr>
        <a:xfrm>
          <a:off x="0" y="0"/>
          <a:ext cx="0" cy="0"/>
          <a:chOff x="0" y="0"/>
          <a:chExt cx="0" cy="0"/>
        </a:xfrm>
      </p:grpSpPr>
      <p:sp>
        <p:nvSpPr>
          <p:cNvPr id="3" name="Flowchart: Process 2">
            <a:extLst>
              <a:ext uri="{FF2B5EF4-FFF2-40B4-BE49-F238E27FC236}">
                <a16:creationId xmlns:a16="http://schemas.microsoft.com/office/drawing/2014/main" id="{17D70C19-11A7-2B5C-DA14-BAC765AF13C9}"/>
              </a:ext>
            </a:extLst>
          </p:cNvPr>
          <p:cNvSpPr/>
          <p:nvPr/>
        </p:nvSpPr>
        <p:spPr>
          <a:xfrm>
            <a:off x="5976258" y="0"/>
            <a:ext cx="6215743" cy="6845300"/>
          </a:xfrm>
          <a:prstGeom prst="flowChartProcess">
            <a:avLst/>
          </a:prstGeom>
          <a:solidFill>
            <a:srgbClr val="F2ECE4">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
            <a:extLst>
              <a:ext uri="{FF2B5EF4-FFF2-40B4-BE49-F238E27FC236}">
                <a16:creationId xmlns:a16="http://schemas.microsoft.com/office/drawing/2014/main" id="{43FA916A-B347-E4C2-08F6-6DF02B2B5825}"/>
              </a:ext>
            </a:extLst>
          </p:cNvPr>
          <p:cNvSpPr>
            <a:spLocks noGrp="1"/>
          </p:cNvSpPr>
          <p:nvPr>
            <p:ph type="body" sz="quarter" idx="34"/>
          </p:nvPr>
        </p:nvSpPr>
        <p:spPr>
          <a:xfrm>
            <a:off x="6681416" y="1271682"/>
            <a:ext cx="4920034" cy="403917"/>
          </a:xfrm>
          <a:prstGeom prst="rect">
            <a:avLst/>
          </a:prstGeom>
        </p:spPr>
        <p:txBody>
          <a:bodyPr>
            <a:noAutofit/>
          </a:bodyPr>
          <a:lstStyle>
            <a:lvl1pPr marL="0" indent="0" algn="l">
              <a:lnSpc>
                <a:spcPct val="100000"/>
              </a:lnSpc>
              <a:buNone/>
              <a:defRPr sz="1797" b="1" cap="all" baseline="0">
                <a:solidFill>
                  <a:schemeClr val="tx1"/>
                </a:solidFill>
              </a:defRPr>
            </a:lvl1pPr>
            <a:lvl2pPr marL="221340" indent="0">
              <a:buNone/>
              <a:defRPr/>
            </a:lvl2pPr>
          </a:lstStyle>
          <a:p>
            <a:pPr lvl="0"/>
            <a:r>
              <a:rPr lang="en-US"/>
              <a:t>Click to edit Master text styles</a:t>
            </a:r>
          </a:p>
        </p:txBody>
      </p:sp>
      <p:sp>
        <p:nvSpPr>
          <p:cNvPr id="7" name="Text Placeholder 2">
            <a:extLst>
              <a:ext uri="{FF2B5EF4-FFF2-40B4-BE49-F238E27FC236}">
                <a16:creationId xmlns:a16="http://schemas.microsoft.com/office/drawing/2014/main" id="{5E12EF39-AD08-34E3-5B1B-22DE24697169}"/>
              </a:ext>
            </a:extLst>
          </p:cNvPr>
          <p:cNvSpPr>
            <a:spLocks noGrp="1"/>
          </p:cNvSpPr>
          <p:nvPr>
            <p:ph type="body" sz="quarter" idx="35"/>
          </p:nvPr>
        </p:nvSpPr>
        <p:spPr>
          <a:xfrm>
            <a:off x="6681416" y="1863475"/>
            <a:ext cx="4920034" cy="1013667"/>
          </a:xfrm>
          <a:prstGeom prst="rect">
            <a:avLst/>
          </a:prstGeom>
        </p:spPr>
        <p:txBody>
          <a:bodyPr>
            <a:noAutofit/>
          </a:bodyPr>
          <a:lstStyle>
            <a:lvl1pPr marL="0" indent="0" algn="l">
              <a:lnSpc>
                <a:spcPct val="100000"/>
              </a:lnSpc>
              <a:buNone/>
              <a:defRPr sz="1597" b="0">
                <a:solidFill>
                  <a:schemeClr val="tx1"/>
                </a:solidFill>
              </a:defRPr>
            </a:lvl1pPr>
            <a:lvl2pPr marL="221340" indent="0">
              <a:buNone/>
              <a:defRPr/>
            </a:lvl2pPr>
          </a:lstStyle>
          <a:p>
            <a:pPr lvl="0"/>
            <a:r>
              <a:rPr lang="en-US"/>
              <a:t>Click to edit Master text styles</a:t>
            </a:r>
          </a:p>
        </p:txBody>
      </p:sp>
      <p:sp>
        <p:nvSpPr>
          <p:cNvPr id="8" name="Text Placeholder 2">
            <a:extLst>
              <a:ext uri="{FF2B5EF4-FFF2-40B4-BE49-F238E27FC236}">
                <a16:creationId xmlns:a16="http://schemas.microsoft.com/office/drawing/2014/main" id="{3A8C211D-223D-A33C-69C8-B7D16E7F7295}"/>
              </a:ext>
            </a:extLst>
          </p:cNvPr>
          <p:cNvSpPr>
            <a:spLocks noGrp="1"/>
          </p:cNvSpPr>
          <p:nvPr>
            <p:ph type="body" sz="quarter" idx="36"/>
          </p:nvPr>
        </p:nvSpPr>
        <p:spPr>
          <a:xfrm>
            <a:off x="6681416" y="3058328"/>
            <a:ext cx="4920034" cy="403917"/>
          </a:xfrm>
          <a:prstGeom prst="rect">
            <a:avLst/>
          </a:prstGeom>
        </p:spPr>
        <p:txBody>
          <a:bodyPr>
            <a:noAutofit/>
          </a:bodyPr>
          <a:lstStyle>
            <a:lvl1pPr marL="0" indent="0" algn="l">
              <a:lnSpc>
                <a:spcPct val="100000"/>
              </a:lnSpc>
              <a:buNone/>
              <a:defRPr sz="1797" b="1" cap="all" baseline="0">
                <a:solidFill>
                  <a:schemeClr val="tx1"/>
                </a:solidFill>
              </a:defRPr>
            </a:lvl1pPr>
            <a:lvl2pPr marL="221340" indent="0">
              <a:buNone/>
              <a:defRPr/>
            </a:lvl2pPr>
          </a:lstStyle>
          <a:p>
            <a:pPr lvl="0"/>
            <a:r>
              <a:rPr lang="en-US"/>
              <a:t>Click to edit Master text styles</a:t>
            </a:r>
          </a:p>
        </p:txBody>
      </p:sp>
      <p:sp>
        <p:nvSpPr>
          <p:cNvPr id="9" name="Text Placeholder 2">
            <a:extLst>
              <a:ext uri="{FF2B5EF4-FFF2-40B4-BE49-F238E27FC236}">
                <a16:creationId xmlns:a16="http://schemas.microsoft.com/office/drawing/2014/main" id="{242AE71B-3EE3-C620-0FFB-E9C73C78C6C3}"/>
              </a:ext>
            </a:extLst>
          </p:cNvPr>
          <p:cNvSpPr>
            <a:spLocks noGrp="1"/>
          </p:cNvSpPr>
          <p:nvPr>
            <p:ph type="body" sz="quarter" idx="37"/>
          </p:nvPr>
        </p:nvSpPr>
        <p:spPr>
          <a:xfrm>
            <a:off x="6681416" y="3650120"/>
            <a:ext cx="4920034" cy="1013667"/>
          </a:xfrm>
          <a:prstGeom prst="rect">
            <a:avLst/>
          </a:prstGeom>
        </p:spPr>
        <p:txBody>
          <a:bodyPr>
            <a:noAutofit/>
          </a:bodyPr>
          <a:lstStyle>
            <a:lvl1pPr marL="0" indent="0" algn="l">
              <a:lnSpc>
                <a:spcPct val="100000"/>
              </a:lnSpc>
              <a:buNone/>
              <a:defRPr sz="1597" b="0">
                <a:solidFill>
                  <a:schemeClr val="tx1"/>
                </a:solidFill>
              </a:defRPr>
            </a:lvl1pPr>
            <a:lvl2pPr marL="221340" indent="0">
              <a:buNone/>
              <a:defRPr/>
            </a:lvl2pPr>
          </a:lstStyle>
          <a:p>
            <a:pPr lvl="0"/>
            <a:r>
              <a:rPr lang="en-US"/>
              <a:t>Click to edit Master text styles</a:t>
            </a:r>
          </a:p>
        </p:txBody>
      </p:sp>
      <p:sp>
        <p:nvSpPr>
          <p:cNvPr id="34" name="Text Placeholder 2">
            <a:extLst>
              <a:ext uri="{FF2B5EF4-FFF2-40B4-BE49-F238E27FC236}">
                <a16:creationId xmlns:a16="http://schemas.microsoft.com/office/drawing/2014/main" id="{96C72B7C-9943-12C3-4DD1-C3BB7C0E8026}"/>
              </a:ext>
            </a:extLst>
          </p:cNvPr>
          <p:cNvSpPr>
            <a:spLocks noGrp="1"/>
          </p:cNvSpPr>
          <p:nvPr>
            <p:ph type="body" sz="quarter" idx="38"/>
          </p:nvPr>
        </p:nvSpPr>
        <p:spPr>
          <a:xfrm>
            <a:off x="6681416" y="4822156"/>
            <a:ext cx="4920034" cy="403917"/>
          </a:xfrm>
          <a:prstGeom prst="rect">
            <a:avLst/>
          </a:prstGeom>
        </p:spPr>
        <p:txBody>
          <a:bodyPr>
            <a:noAutofit/>
          </a:bodyPr>
          <a:lstStyle>
            <a:lvl1pPr marL="0" indent="0" algn="l">
              <a:lnSpc>
                <a:spcPct val="100000"/>
              </a:lnSpc>
              <a:buNone/>
              <a:defRPr sz="1797" b="1" cap="all" baseline="0">
                <a:solidFill>
                  <a:schemeClr val="tx1"/>
                </a:solidFill>
              </a:defRPr>
            </a:lvl1pPr>
            <a:lvl2pPr marL="221340" indent="0">
              <a:buNone/>
              <a:defRPr/>
            </a:lvl2pPr>
          </a:lstStyle>
          <a:p>
            <a:pPr lvl="0"/>
            <a:r>
              <a:rPr lang="en-US"/>
              <a:t>Click to edit Master text styles</a:t>
            </a:r>
          </a:p>
        </p:txBody>
      </p:sp>
      <p:sp>
        <p:nvSpPr>
          <p:cNvPr id="35" name="Text Placeholder 2">
            <a:extLst>
              <a:ext uri="{FF2B5EF4-FFF2-40B4-BE49-F238E27FC236}">
                <a16:creationId xmlns:a16="http://schemas.microsoft.com/office/drawing/2014/main" id="{D17CEE81-A341-B2D2-7785-BF480E5E95C6}"/>
              </a:ext>
            </a:extLst>
          </p:cNvPr>
          <p:cNvSpPr>
            <a:spLocks noGrp="1"/>
          </p:cNvSpPr>
          <p:nvPr>
            <p:ph type="body" sz="quarter" idx="39"/>
          </p:nvPr>
        </p:nvSpPr>
        <p:spPr>
          <a:xfrm>
            <a:off x="6681416" y="5413949"/>
            <a:ext cx="4920034" cy="1013667"/>
          </a:xfrm>
          <a:prstGeom prst="rect">
            <a:avLst/>
          </a:prstGeom>
        </p:spPr>
        <p:txBody>
          <a:bodyPr>
            <a:noAutofit/>
          </a:bodyPr>
          <a:lstStyle>
            <a:lvl1pPr marL="0" indent="0" algn="l">
              <a:lnSpc>
                <a:spcPct val="100000"/>
              </a:lnSpc>
              <a:buNone/>
              <a:defRPr sz="1597" b="0">
                <a:solidFill>
                  <a:schemeClr val="tx1"/>
                </a:solidFill>
              </a:defRPr>
            </a:lvl1pPr>
            <a:lvl2pPr marL="221340" indent="0">
              <a:buNone/>
              <a:defRPr/>
            </a:lvl2pPr>
          </a:lstStyle>
          <a:p>
            <a:pPr lvl="0"/>
            <a:r>
              <a:rPr lang="en-US"/>
              <a:t>Click to edit Master text styles</a:t>
            </a:r>
          </a:p>
        </p:txBody>
      </p:sp>
      <p:pic>
        <p:nvPicPr>
          <p:cNvPr id="36" name="Picture 35" descr="A green triangle with a black background&#10;&#10;Description automatically generated with medium confidence">
            <a:extLst>
              <a:ext uri="{FF2B5EF4-FFF2-40B4-BE49-F238E27FC236}">
                <a16:creationId xmlns:a16="http://schemas.microsoft.com/office/drawing/2014/main" id="{CB606B04-F159-99F7-05AE-403C0685677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sp>
        <p:nvSpPr>
          <p:cNvPr id="37" name="Chart Placeholder 15">
            <a:extLst>
              <a:ext uri="{FF2B5EF4-FFF2-40B4-BE49-F238E27FC236}">
                <a16:creationId xmlns:a16="http://schemas.microsoft.com/office/drawing/2014/main" id="{B09018B0-F93D-C693-B77E-63DE1701B68C}"/>
              </a:ext>
            </a:extLst>
          </p:cNvPr>
          <p:cNvSpPr>
            <a:spLocks noGrp="1"/>
          </p:cNvSpPr>
          <p:nvPr>
            <p:ph type="chart" sz="quarter" idx="25"/>
          </p:nvPr>
        </p:nvSpPr>
        <p:spPr>
          <a:xfrm>
            <a:off x="485776" y="1410259"/>
            <a:ext cx="4410075" cy="4683960"/>
          </a:xfrm>
          <a:prstGeom prst="rect">
            <a:avLst/>
          </a:prstGeom>
        </p:spPr>
        <p:txBody>
          <a:bodyPr/>
          <a:lstStyle>
            <a:lvl1pPr>
              <a:defRPr>
                <a:solidFill>
                  <a:schemeClr val="tx1"/>
                </a:solidFill>
              </a:defRPr>
            </a:lvl1pPr>
          </a:lstStyle>
          <a:p>
            <a:r>
              <a:rPr lang="en-US"/>
              <a:t>Click icon to add chart</a:t>
            </a:r>
          </a:p>
        </p:txBody>
      </p:sp>
      <p:sp>
        <p:nvSpPr>
          <p:cNvPr id="4" name="Title 1">
            <a:extLst>
              <a:ext uri="{FF2B5EF4-FFF2-40B4-BE49-F238E27FC236}">
                <a16:creationId xmlns:a16="http://schemas.microsoft.com/office/drawing/2014/main" id="{D991F31B-97F7-2B24-E3CE-B67781BF7C71}"/>
              </a:ext>
            </a:extLst>
          </p:cNvPr>
          <p:cNvSpPr>
            <a:spLocks noGrp="1"/>
          </p:cNvSpPr>
          <p:nvPr>
            <p:ph type="title" hasCustomPrompt="1"/>
          </p:nvPr>
        </p:nvSpPr>
        <p:spPr>
          <a:xfrm>
            <a:off x="266700" y="403006"/>
            <a:ext cx="11410949" cy="520128"/>
          </a:xfrm>
        </p:spPr>
        <p:txBody>
          <a:bodyPr>
            <a:noAutofit/>
          </a:bodyPr>
          <a:lstStyle>
            <a:lvl1pPr>
              <a:defRPr sz="3992">
                <a:solidFill>
                  <a:schemeClr val="tx1"/>
                </a:solidFill>
              </a:defRPr>
            </a:lvl1pPr>
          </a:lstStyle>
          <a:p>
            <a:r>
              <a:rPr lang="en-US"/>
              <a:t>Click to edit title style</a:t>
            </a:r>
          </a:p>
        </p:txBody>
      </p:sp>
      <p:cxnSp>
        <p:nvCxnSpPr>
          <p:cNvPr id="5" name="Straight Connector 4">
            <a:extLst>
              <a:ext uri="{FF2B5EF4-FFF2-40B4-BE49-F238E27FC236}">
                <a16:creationId xmlns:a16="http://schemas.microsoft.com/office/drawing/2014/main" id="{97FDFC2E-61D9-1276-8473-D06D5957BA79}"/>
              </a:ext>
            </a:extLst>
          </p:cNvPr>
          <p:cNvCxnSpPr>
            <a:cxnSpLocks/>
          </p:cNvCxnSpPr>
          <p:nvPr/>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7874E355-F934-5E4E-BC43-55D67FF135DF}"/>
              </a:ext>
            </a:extLst>
          </p:cNvPr>
          <p:cNvSpPr txBox="1">
            <a:spLocks/>
          </p:cNvSpPr>
          <p:nvPr/>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
        <p:nvSpPr>
          <p:cNvPr id="10" name="Flowchart: Process 9">
            <a:extLst>
              <a:ext uri="{FF2B5EF4-FFF2-40B4-BE49-F238E27FC236}">
                <a16:creationId xmlns:a16="http://schemas.microsoft.com/office/drawing/2014/main" id="{3DC19218-AC1F-32DF-7687-61916C0121FF}"/>
              </a:ext>
            </a:extLst>
          </p:cNvPr>
          <p:cNvSpPr/>
          <p:nvPr userDrawn="1"/>
        </p:nvSpPr>
        <p:spPr>
          <a:xfrm>
            <a:off x="5976258" y="0"/>
            <a:ext cx="6215743" cy="6845300"/>
          </a:xfrm>
          <a:prstGeom prst="flowChartProcess">
            <a:avLst/>
          </a:prstGeom>
          <a:solidFill>
            <a:srgbClr val="F2ECE4">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green triangle with a black background&#10;&#10;Description automatically generated with medium confidence">
            <a:extLst>
              <a:ext uri="{FF2B5EF4-FFF2-40B4-BE49-F238E27FC236}">
                <a16:creationId xmlns:a16="http://schemas.microsoft.com/office/drawing/2014/main" id="{DE21AC05-4F46-D495-8A28-286E838FF6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cxnSp>
        <p:nvCxnSpPr>
          <p:cNvPr id="12" name="Straight Connector 11">
            <a:extLst>
              <a:ext uri="{FF2B5EF4-FFF2-40B4-BE49-F238E27FC236}">
                <a16:creationId xmlns:a16="http://schemas.microsoft.com/office/drawing/2014/main" id="{C43059D0-E81C-1B8A-2EAD-EEC751F53E13}"/>
              </a:ext>
            </a:extLst>
          </p:cNvPr>
          <p:cNvCxnSpPr>
            <a:cxnSpLocks/>
          </p:cNvCxnSpPr>
          <p:nvPr userDrawn="1"/>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4A3B4345-24E8-515D-23BC-5D6168EAD98D}"/>
              </a:ext>
            </a:extLst>
          </p:cNvPr>
          <p:cNvSpPr txBox="1">
            <a:spLocks/>
          </p:cNvSpPr>
          <p:nvPr userDrawn="1"/>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070129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hart with Categories_2">
    <p:bg>
      <p:bgPr>
        <a:solidFill>
          <a:schemeClr val="bg1"/>
        </a:solid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21A02C2B-1C9B-CCC0-ECEB-C47FAE20E806}"/>
              </a:ext>
            </a:extLst>
          </p:cNvPr>
          <p:cNvSpPr>
            <a:spLocks noGrp="1"/>
          </p:cNvSpPr>
          <p:nvPr>
            <p:ph type="body" idx="1"/>
          </p:nvPr>
        </p:nvSpPr>
        <p:spPr>
          <a:xfrm>
            <a:off x="5356624" y="1269908"/>
            <a:ext cx="6072894" cy="281906"/>
          </a:xfrm>
          <a:prstGeom prst="rect">
            <a:avLst/>
          </a:prstGeom>
        </p:spPr>
        <p:txBody>
          <a:bodyPr anchor="b">
            <a:normAutofit/>
          </a:bodyPr>
          <a:lstStyle>
            <a:lvl1pPr marL="0" indent="0">
              <a:buNone/>
              <a:defRPr sz="1695" b="1" cap="all" baseline="0">
                <a:solidFill>
                  <a:srgbClr val="2BBC2B"/>
                </a:solidFill>
              </a:defRPr>
            </a:lvl1pPr>
            <a:lvl2pPr marL="249084" indent="0">
              <a:buNone/>
              <a:defRPr sz="1089" b="1"/>
            </a:lvl2pPr>
            <a:lvl3pPr marL="498168" indent="0">
              <a:buNone/>
              <a:defRPr sz="980" b="1"/>
            </a:lvl3pPr>
            <a:lvl4pPr marL="747252" indent="0">
              <a:buNone/>
              <a:defRPr sz="871" b="1"/>
            </a:lvl4pPr>
            <a:lvl5pPr marL="996335" indent="0">
              <a:buNone/>
              <a:defRPr sz="871" b="1"/>
            </a:lvl5pPr>
            <a:lvl6pPr marL="1245419" indent="0">
              <a:buNone/>
              <a:defRPr sz="871" b="1"/>
            </a:lvl6pPr>
            <a:lvl7pPr marL="1494503" indent="0">
              <a:buNone/>
              <a:defRPr sz="871" b="1"/>
            </a:lvl7pPr>
            <a:lvl8pPr marL="1743587" indent="0">
              <a:buNone/>
              <a:defRPr sz="871" b="1"/>
            </a:lvl8pPr>
            <a:lvl9pPr marL="1992670" indent="0">
              <a:buNone/>
              <a:defRPr sz="871" b="1"/>
            </a:lvl9pPr>
          </a:lstStyle>
          <a:p>
            <a:pPr lvl="0"/>
            <a:r>
              <a:rPr lang="en-US"/>
              <a:t>Click to edit Master text styles</a:t>
            </a:r>
          </a:p>
        </p:txBody>
      </p:sp>
      <p:sp>
        <p:nvSpPr>
          <p:cNvPr id="9" name="Text Placeholder 2">
            <a:extLst>
              <a:ext uri="{FF2B5EF4-FFF2-40B4-BE49-F238E27FC236}">
                <a16:creationId xmlns:a16="http://schemas.microsoft.com/office/drawing/2014/main" id="{31738C69-76FD-D184-0B70-1A217EF7C7CC}"/>
              </a:ext>
            </a:extLst>
          </p:cNvPr>
          <p:cNvSpPr>
            <a:spLocks noGrp="1"/>
          </p:cNvSpPr>
          <p:nvPr>
            <p:ph type="body" idx="19"/>
          </p:nvPr>
        </p:nvSpPr>
        <p:spPr>
          <a:xfrm>
            <a:off x="5353235" y="2984953"/>
            <a:ext cx="6072894" cy="281906"/>
          </a:xfrm>
          <a:prstGeom prst="rect">
            <a:avLst/>
          </a:prstGeom>
        </p:spPr>
        <p:txBody>
          <a:bodyPr anchor="b">
            <a:normAutofit/>
          </a:bodyPr>
          <a:lstStyle>
            <a:lvl1pPr marL="0" indent="0">
              <a:buNone/>
              <a:defRPr sz="1695" b="1" i="0" cap="all" baseline="0">
                <a:solidFill>
                  <a:srgbClr val="2BBC2B"/>
                </a:solidFill>
                <a:latin typeface="Arial" panose="020B0604020202020204" pitchFamily="34" charset="0"/>
                <a:cs typeface="Arial" panose="020B0604020202020204" pitchFamily="34" charset="0"/>
              </a:defRPr>
            </a:lvl1pPr>
            <a:lvl2pPr marL="249084" indent="0">
              <a:buNone/>
              <a:defRPr sz="1089" b="1"/>
            </a:lvl2pPr>
            <a:lvl3pPr marL="498168" indent="0">
              <a:buNone/>
              <a:defRPr sz="980" b="1"/>
            </a:lvl3pPr>
            <a:lvl4pPr marL="747252" indent="0">
              <a:buNone/>
              <a:defRPr sz="871" b="1"/>
            </a:lvl4pPr>
            <a:lvl5pPr marL="996335" indent="0">
              <a:buNone/>
              <a:defRPr sz="871" b="1"/>
            </a:lvl5pPr>
            <a:lvl6pPr marL="1245419" indent="0">
              <a:buNone/>
              <a:defRPr sz="871" b="1"/>
            </a:lvl6pPr>
            <a:lvl7pPr marL="1494503" indent="0">
              <a:buNone/>
              <a:defRPr sz="871" b="1"/>
            </a:lvl7pPr>
            <a:lvl8pPr marL="1743587" indent="0">
              <a:buNone/>
              <a:defRPr sz="871" b="1"/>
            </a:lvl8pPr>
            <a:lvl9pPr marL="1992670" indent="0">
              <a:buNone/>
              <a:defRPr sz="871" b="1"/>
            </a:lvl9pPr>
          </a:lstStyle>
          <a:p>
            <a:pPr lvl="0"/>
            <a:r>
              <a:rPr lang="en-US"/>
              <a:t>Click to edit Master text styles</a:t>
            </a:r>
          </a:p>
        </p:txBody>
      </p:sp>
      <p:sp>
        <p:nvSpPr>
          <p:cNvPr id="10" name="Text Placeholder 2">
            <a:extLst>
              <a:ext uri="{FF2B5EF4-FFF2-40B4-BE49-F238E27FC236}">
                <a16:creationId xmlns:a16="http://schemas.microsoft.com/office/drawing/2014/main" id="{ECAB9D94-AAC6-F175-0F61-4AAF734B2F0D}"/>
              </a:ext>
            </a:extLst>
          </p:cNvPr>
          <p:cNvSpPr>
            <a:spLocks noGrp="1"/>
          </p:cNvSpPr>
          <p:nvPr>
            <p:ph type="body" idx="21"/>
          </p:nvPr>
        </p:nvSpPr>
        <p:spPr>
          <a:xfrm>
            <a:off x="5362168" y="4693077"/>
            <a:ext cx="6072894" cy="281906"/>
          </a:xfrm>
          <a:prstGeom prst="rect">
            <a:avLst/>
          </a:prstGeom>
        </p:spPr>
        <p:txBody>
          <a:bodyPr anchor="b">
            <a:normAutofit/>
          </a:bodyPr>
          <a:lstStyle>
            <a:lvl1pPr marL="0" indent="0">
              <a:buNone/>
              <a:defRPr sz="1695" b="1" i="0" cap="all" baseline="0">
                <a:solidFill>
                  <a:srgbClr val="2BBC2B"/>
                </a:solidFill>
                <a:latin typeface="Arial" panose="020B0604020202020204" pitchFamily="34" charset="0"/>
                <a:cs typeface="Arial" panose="020B0604020202020204" pitchFamily="34" charset="0"/>
              </a:defRPr>
            </a:lvl1pPr>
            <a:lvl2pPr marL="249084" indent="0">
              <a:buNone/>
              <a:defRPr sz="1089" b="1"/>
            </a:lvl2pPr>
            <a:lvl3pPr marL="498168" indent="0">
              <a:buNone/>
              <a:defRPr sz="980" b="1"/>
            </a:lvl3pPr>
            <a:lvl4pPr marL="747252" indent="0">
              <a:buNone/>
              <a:defRPr sz="871" b="1"/>
            </a:lvl4pPr>
            <a:lvl5pPr marL="996335" indent="0">
              <a:buNone/>
              <a:defRPr sz="871" b="1"/>
            </a:lvl5pPr>
            <a:lvl6pPr marL="1245419" indent="0">
              <a:buNone/>
              <a:defRPr sz="871" b="1"/>
            </a:lvl6pPr>
            <a:lvl7pPr marL="1494503" indent="0">
              <a:buNone/>
              <a:defRPr sz="871" b="1"/>
            </a:lvl7pPr>
            <a:lvl8pPr marL="1743587" indent="0">
              <a:buNone/>
              <a:defRPr sz="871" b="1"/>
            </a:lvl8pPr>
            <a:lvl9pPr marL="1992670" indent="0">
              <a:buNone/>
              <a:defRPr sz="871" b="1"/>
            </a:lvl9pPr>
          </a:lstStyle>
          <a:p>
            <a:pPr lvl="0"/>
            <a:r>
              <a:rPr lang="en-US"/>
              <a:t>Click to edit Master text styles</a:t>
            </a:r>
          </a:p>
        </p:txBody>
      </p:sp>
      <p:sp>
        <p:nvSpPr>
          <p:cNvPr id="16" name="Chart Placeholder 15">
            <a:extLst>
              <a:ext uri="{FF2B5EF4-FFF2-40B4-BE49-F238E27FC236}">
                <a16:creationId xmlns:a16="http://schemas.microsoft.com/office/drawing/2014/main" id="{E0A17BDB-4B6F-7AD0-AE8C-3238A8978FB5}"/>
              </a:ext>
            </a:extLst>
          </p:cNvPr>
          <p:cNvSpPr>
            <a:spLocks noGrp="1"/>
          </p:cNvSpPr>
          <p:nvPr>
            <p:ph type="chart" sz="quarter" idx="25"/>
          </p:nvPr>
        </p:nvSpPr>
        <p:spPr>
          <a:xfrm>
            <a:off x="485776" y="1410259"/>
            <a:ext cx="4410075" cy="4683960"/>
          </a:xfrm>
          <a:prstGeom prst="rect">
            <a:avLst/>
          </a:prstGeom>
        </p:spPr>
        <p:txBody>
          <a:bodyPr/>
          <a:lstStyle/>
          <a:p>
            <a:r>
              <a:rPr lang="en-US"/>
              <a:t>Click icon to add chart</a:t>
            </a:r>
          </a:p>
        </p:txBody>
      </p:sp>
      <p:pic>
        <p:nvPicPr>
          <p:cNvPr id="17" name="Picture 16" descr="A green triangle with a black background&#10;&#10;Description automatically generated with medium confidence">
            <a:extLst>
              <a:ext uri="{FF2B5EF4-FFF2-40B4-BE49-F238E27FC236}">
                <a16:creationId xmlns:a16="http://schemas.microsoft.com/office/drawing/2014/main" id="{E90C8C73-78EA-46FE-00E8-C409C63688E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sp>
        <p:nvSpPr>
          <p:cNvPr id="3" name="Title 1">
            <a:extLst>
              <a:ext uri="{FF2B5EF4-FFF2-40B4-BE49-F238E27FC236}">
                <a16:creationId xmlns:a16="http://schemas.microsoft.com/office/drawing/2014/main" id="{FE817BC6-1D3C-CBB5-8F82-78C059AFAED4}"/>
              </a:ext>
            </a:extLst>
          </p:cNvPr>
          <p:cNvSpPr>
            <a:spLocks noGrp="1"/>
          </p:cNvSpPr>
          <p:nvPr>
            <p:ph type="title"/>
          </p:nvPr>
        </p:nvSpPr>
        <p:spPr>
          <a:xfrm>
            <a:off x="266700" y="403006"/>
            <a:ext cx="11410949" cy="520128"/>
          </a:xfrm>
        </p:spPr>
        <p:txBody>
          <a:bodyPr>
            <a:noAutofit/>
          </a:bodyPr>
          <a:lstStyle>
            <a:lvl1pPr>
              <a:defRPr sz="3992">
                <a:solidFill>
                  <a:schemeClr val="tx1"/>
                </a:solidFill>
              </a:defRPr>
            </a:lvl1pPr>
          </a:lstStyle>
          <a:p>
            <a:r>
              <a:rPr lang="en-US"/>
              <a:t>Click to edit Master title style</a:t>
            </a:r>
          </a:p>
        </p:txBody>
      </p:sp>
      <p:cxnSp>
        <p:nvCxnSpPr>
          <p:cNvPr id="4" name="Straight Connector 3">
            <a:extLst>
              <a:ext uri="{FF2B5EF4-FFF2-40B4-BE49-F238E27FC236}">
                <a16:creationId xmlns:a16="http://schemas.microsoft.com/office/drawing/2014/main" id="{23995782-05D4-E0C6-CD0E-F711BBB84889}"/>
              </a:ext>
            </a:extLst>
          </p:cNvPr>
          <p:cNvCxnSpPr>
            <a:cxnSpLocks/>
          </p:cNvCxnSpPr>
          <p:nvPr/>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081F958E-5A84-E2BF-3822-0490D1F06869}"/>
              </a:ext>
            </a:extLst>
          </p:cNvPr>
          <p:cNvSpPr txBox="1">
            <a:spLocks/>
          </p:cNvSpPr>
          <p:nvPr/>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
        <p:nvSpPr>
          <p:cNvPr id="8" name="Content Placeholder 7">
            <a:extLst>
              <a:ext uri="{FF2B5EF4-FFF2-40B4-BE49-F238E27FC236}">
                <a16:creationId xmlns:a16="http://schemas.microsoft.com/office/drawing/2014/main" id="{902308F1-60F4-4D65-9FAB-61C561D842AB}"/>
              </a:ext>
            </a:extLst>
          </p:cNvPr>
          <p:cNvSpPr>
            <a:spLocks noGrp="1"/>
          </p:cNvSpPr>
          <p:nvPr>
            <p:ph sz="quarter" idx="26"/>
          </p:nvPr>
        </p:nvSpPr>
        <p:spPr>
          <a:xfrm>
            <a:off x="5362169" y="1596519"/>
            <a:ext cx="6081713" cy="1193173"/>
          </a:xfrm>
        </p:spPr>
        <p:txBody>
          <a:bodyPr/>
          <a:lstStyle>
            <a:lvl4pPr marL="1368994" indent="0">
              <a:buNone/>
              <a:defRPr/>
            </a:lvl4pPr>
          </a:lstStyle>
          <a:p>
            <a:pPr lvl="0"/>
            <a:r>
              <a:rPr lang="en-US"/>
              <a:t>Click to edit Master text styles</a:t>
            </a:r>
          </a:p>
          <a:p>
            <a:pPr lvl="1"/>
            <a:r>
              <a:rPr lang="en-US"/>
              <a:t>Second level</a:t>
            </a:r>
          </a:p>
          <a:p>
            <a:pPr lvl="2"/>
            <a:r>
              <a:rPr lang="en-US"/>
              <a:t>Third level</a:t>
            </a:r>
          </a:p>
        </p:txBody>
      </p:sp>
      <p:sp>
        <p:nvSpPr>
          <p:cNvPr id="12" name="Content Placeholder 7">
            <a:extLst>
              <a:ext uri="{FF2B5EF4-FFF2-40B4-BE49-F238E27FC236}">
                <a16:creationId xmlns:a16="http://schemas.microsoft.com/office/drawing/2014/main" id="{5F18FE7E-A4CA-2079-CFB4-9A536577D6FE}"/>
              </a:ext>
            </a:extLst>
          </p:cNvPr>
          <p:cNvSpPr>
            <a:spLocks noGrp="1"/>
          </p:cNvSpPr>
          <p:nvPr>
            <p:ph sz="quarter" idx="27"/>
          </p:nvPr>
        </p:nvSpPr>
        <p:spPr>
          <a:xfrm>
            <a:off x="5348826" y="3332395"/>
            <a:ext cx="6081713" cy="1193173"/>
          </a:xfrm>
        </p:spPr>
        <p:txBody>
          <a:bodyPr/>
          <a:lstStyle>
            <a:lvl4pPr marL="1368994" indent="0">
              <a:buNone/>
              <a:defRPr/>
            </a:lvl4pPr>
          </a:lstStyle>
          <a:p>
            <a:pPr lvl="0"/>
            <a:r>
              <a:rPr lang="en-US"/>
              <a:t>Click to edit Master text styles</a:t>
            </a:r>
          </a:p>
          <a:p>
            <a:pPr lvl="1"/>
            <a:r>
              <a:rPr lang="en-US"/>
              <a:t>Second level</a:t>
            </a:r>
          </a:p>
          <a:p>
            <a:pPr lvl="2"/>
            <a:r>
              <a:rPr lang="en-US"/>
              <a:t>Third level</a:t>
            </a:r>
          </a:p>
        </p:txBody>
      </p:sp>
      <p:sp>
        <p:nvSpPr>
          <p:cNvPr id="14" name="Content Placeholder 7">
            <a:extLst>
              <a:ext uri="{FF2B5EF4-FFF2-40B4-BE49-F238E27FC236}">
                <a16:creationId xmlns:a16="http://schemas.microsoft.com/office/drawing/2014/main" id="{99B69F37-04F0-E8C1-4315-61AB189EC42F}"/>
              </a:ext>
            </a:extLst>
          </p:cNvPr>
          <p:cNvSpPr>
            <a:spLocks noGrp="1"/>
          </p:cNvSpPr>
          <p:nvPr>
            <p:ph sz="quarter" idx="28"/>
          </p:nvPr>
        </p:nvSpPr>
        <p:spPr>
          <a:xfrm>
            <a:off x="5344416" y="5047439"/>
            <a:ext cx="6081713" cy="1193173"/>
          </a:xfrm>
        </p:spPr>
        <p:txBody>
          <a:bodyPr/>
          <a:lstStyle>
            <a:lvl4pPr marL="1368994" indent="0">
              <a:buNone/>
              <a:defRPr/>
            </a:lvl4pPr>
          </a:lstStyle>
          <a:p>
            <a:pPr lvl="0"/>
            <a:r>
              <a:rPr lang="en-US"/>
              <a:t>Click to edit Master text styles</a:t>
            </a:r>
          </a:p>
          <a:p>
            <a:pPr lvl="1"/>
            <a:r>
              <a:rPr lang="en-US"/>
              <a:t>Second level</a:t>
            </a:r>
          </a:p>
          <a:p>
            <a:pPr lvl="2"/>
            <a:r>
              <a:rPr lang="en-US"/>
              <a:t>Third level</a:t>
            </a:r>
          </a:p>
        </p:txBody>
      </p:sp>
      <p:pic>
        <p:nvPicPr>
          <p:cNvPr id="6" name="Picture 5" descr="A green triangle with a black background&#10;&#10;Description automatically generated with medium confidence">
            <a:extLst>
              <a:ext uri="{FF2B5EF4-FFF2-40B4-BE49-F238E27FC236}">
                <a16:creationId xmlns:a16="http://schemas.microsoft.com/office/drawing/2014/main" id="{02AB828A-F1D6-5AB7-EB3D-95FC0A17873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cxnSp>
        <p:nvCxnSpPr>
          <p:cNvPr id="7" name="Straight Connector 6">
            <a:extLst>
              <a:ext uri="{FF2B5EF4-FFF2-40B4-BE49-F238E27FC236}">
                <a16:creationId xmlns:a16="http://schemas.microsoft.com/office/drawing/2014/main" id="{89DC774E-9AED-D53D-73AE-3FA202D01320}"/>
              </a:ext>
            </a:extLst>
          </p:cNvPr>
          <p:cNvCxnSpPr>
            <a:cxnSpLocks/>
          </p:cNvCxnSpPr>
          <p:nvPr userDrawn="1"/>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22D370DB-136E-B39C-9CDC-6C2D5520E55E}"/>
              </a:ext>
            </a:extLst>
          </p:cNvPr>
          <p:cNvSpPr txBox="1">
            <a:spLocks/>
          </p:cNvSpPr>
          <p:nvPr userDrawn="1"/>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997180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able">
    <p:bg>
      <p:bgPr>
        <a:solidFill>
          <a:schemeClr val="bg1"/>
        </a:solidFill>
        <a:effectLst/>
      </p:bgPr>
    </p:bg>
    <p:spTree>
      <p:nvGrpSpPr>
        <p:cNvPr id="1" name=""/>
        <p:cNvGrpSpPr/>
        <p:nvPr/>
      </p:nvGrpSpPr>
      <p:grpSpPr>
        <a:xfrm>
          <a:off x="0" y="0"/>
          <a:ext cx="0" cy="0"/>
          <a:chOff x="0" y="0"/>
          <a:chExt cx="0" cy="0"/>
        </a:xfrm>
      </p:grpSpPr>
      <p:sp>
        <p:nvSpPr>
          <p:cNvPr id="14" name="Table Placeholder 13">
            <a:extLst>
              <a:ext uri="{FF2B5EF4-FFF2-40B4-BE49-F238E27FC236}">
                <a16:creationId xmlns:a16="http://schemas.microsoft.com/office/drawing/2014/main" id="{2E7E3858-40D7-E5A6-7F27-9AFD35B885A3}"/>
              </a:ext>
            </a:extLst>
          </p:cNvPr>
          <p:cNvSpPr>
            <a:spLocks noGrp="1"/>
          </p:cNvSpPr>
          <p:nvPr>
            <p:ph type="tbl" sz="quarter" idx="10"/>
          </p:nvPr>
        </p:nvSpPr>
        <p:spPr>
          <a:xfrm>
            <a:off x="266700" y="1264479"/>
            <a:ext cx="11287125" cy="4734666"/>
          </a:xfrm>
          <a:prstGeom prst="rect">
            <a:avLst/>
          </a:prstGeom>
        </p:spPr>
        <p:txBody>
          <a:bodyPr/>
          <a:lstStyle>
            <a:lvl1pPr>
              <a:defRPr>
                <a:solidFill>
                  <a:schemeClr val="tx1"/>
                </a:solidFill>
              </a:defRPr>
            </a:lvl1pPr>
          </a:lstStyle>
          <a:p>
            <a:r>
              <a:rPr lang="en-US"/>
              <a:t>Click icon to add table</a:t>
            </a:r>
          </a:p>
        </p:txBody>
      </p:sp>
      <p:pic>
        <p:nvPicPr>
          <p:cNvPr id="15" name="Picture 14" descr="A green triangle with a black background&#10;&#10;Description automatically generated with medium confidence">
            <a:extLst>
              <a:ext uri="{FF2B5EF4-FFF2-40B4-BE49-F238E27FC236}">
                <a16:creationId xmlns:a16="http://schemas.microsoft.com/office/drawing/2014/main" id="{EA15D550-8329-77D6-809E-BCD1DF929B0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sp>
        <p:nvSpPr>
          <p:cNvPr id="3" name="Title 1">
            <a:extLst>
              <a:ext uri="{FF2B5EF4-FFF2-40B4-BE49-F238E27FC236}">
                <a16:creationId xmlns:a16="http://schemas.microsoft.com/office/drawing/2014/main" id="{40F95F16-3C69-2265-A921-673B57FB35B9}"/>
              </a:ext>
            </a:extLst>
          </p:cNvPr>
          <p:cNvSpPr>
            <a:spLocks noGrp="1"/>
          </p:cNvSpPr>
          <p:nvPr>
            <p:ph type="title"/>
          </p:nvPr>
        </p:nvSpPr>
        <p:spPr>
          <a:xfrm>
            <a:off x="266700" y="403006"/>
            <a:ext cx="11410949" cy="520128"/>
          </a:xfrm>
        </p:spPr>
        <p:txBody>
          <a:bodyPr>
            <a:noAutofit/>
          </a:bodyPr>
          <a:lstStyle>
            <a:lvl1pPr>
              <a:defRPr sz="3992">
                <a:solidFill>
                  <a:schemeClr val="tx1"/>
                </a:solidFill>
              </a:defRPr>
            </a:lvl1pPr>
          </a:lstStyle>
          <a:p>
            <a:r>
              <a:rPr lang="en-US"/>
              <a:t>Click to edit Master title style</a:t>
            </a:r>
          </a:p>
        </p:txBody>
      </p:sp>
      <p:cxnSp>
        <p:nvCxnSpPr>
          <p:cNvPr id="4" name="Straight Connector 3">
            <a:extLst>
              <a:ext uri="{FF2B5EF4-FFF2-40B4-BE49-F238E27FC236}">
                <a16:creationId xmlns:a16="http://schemas.microsoft.com/office/drawing/2014/main" id="{CD738328-90C3-33B7-A6B2-7F62108D9EAD}"/>
              </a:ext>
            </a:extLst>
          </p:cNvPr>
          <p:cNvCxnSpPr>
            <a:cxnSpLocks/>
          </p:cNvCxnSpPr>
          <p:nvPr/>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0C967EF7-216B-4735-82D9-DDD0CB0A222D}"/>
              </a:ext>
            </a:extLst>
          </p:cNvPr>
          <p:cNvSpPr txBox="1">
            <a:spLocks/>
          </p:cNvSpPr>
          <p:nvPr/>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pic>
        <p:nvPicPr>
          <p:cNvPr id="5" name="Picture 4" descr="A green triangle with a black background&#10;&#10;Description automatically generated with medium confidence">
            <a:extLst>
              <a:ext uri="{FF2B5EF4-FFF2-40B4-BE49-F238E27FC236}">
                <a16:creationId xmlns:a16="http://schemas.microsoft.com/office/drawing/2014/main" id="{B6BAB7B6-DC3D-D6C4-CC51-253A4686057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cxnSp>
        <p:nvCxnSpPr>
          <p:cNvPr id="6" name="Straight Connector 5">
            <a:extLst>
              <a:ext uri="{FF2B5EF4-FFF2-40B4-BE49-F238E27FC236}">
                <a16:creationId xmlns:a16="http://schemas.microsoft.com/office/drawing/2014/main" id="{595AE7C2-A119-927D-FC77-E72276BB8713}"/>
              </a:ext>
            </a:extLst>
          </p:cNvPr>
          <p:cNvCxnSpPr>
            <a:cxnSpLocks/>
          </p:cNvCxnSpPr>
          <p:nvPr userDrawn="1"/>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EB5960B0-0D12-2B54-5746-A10F3606C471}"/>
              </a:ext>
            </a:extLst>
          </p:cNvPr>
          <p:cNvSpPr txBox="1">
            <a:spLocks/>
          </p:cNvSpPr>
          <p:nvPr userDrawn="1"/>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306011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eams 1">
    <p:spTree>
      <p:nvGrpSpPr>
        <p:cNvPr id="1" name=""/>
        <p:cNvGrpSpPr/>
        <p:nvPr/>
      </p:nvGrpSpPr>
      <p:grpSpPr>
        <a:xfrm>
          <a:off x="0" y="0"/>
          <a:ext cx="0" cy="0"/>
          <a:chOff x="0" y="0"/>
          <a:chExt cx="0" cy="0"/>
        </a:xfrm>
      </p:grpSpPr>
      <p:sp>
        <p:nvSpPr>
          <p:cNvPr id="3" name="Picture Placeholder 23">
            <a:extLst>
              <a:ext uri="{FF2B5EF4-FFF2-40B4-BE49-F238E27FC236}">
                <a16:creationId xmlns:a16="http://schemas.microsoft.com/office/drawing/2014/main" id="{E7A9A8A3-48D2-25AA-21FE-2E48F51DB1F7}"/>
              </a:ext>
            </a:extLst>
          </p:cNvPr>
          <p:cNvSpPr>
            <a:spLocks noGrp="1"/>
          </p:cNvSpPr>
          <p:nvPr>
            <p:ph type="pic" sz="quarter" idx="13"/>
          </p:nvPr>
        </p:nvSpPr>
        <p:spPr>
          <a:xfrm>
            <a:off x="850327" y="1744284"/>
            <a:ext cx="2226360" cy="2934940"/>
          </a:xfrm>
          <a:solidFill>
            <a:schemeClr val="bg1"/>
          </a:solidFill>
        </p:spPr>
        <p:txBody>
          <a:bodyPr anchor="ctr">
            <a:noAutofit/>
          </a:bodyPr>
          <a:lstStyle>
            <a:lvl1pPr marL="0" indent="0" algn="ctr">
              <a:buNone/>
              <a:defRPr sz="1397">
                <a:solidFill>
                  <a:schemeClr val="tx1"/>
                </a:solidFill>
              </a:defRPr>
            </a:lvl1pPr>
          </a:lstStyle>
          <a:p>
            <a:r>
              <a:rPr lang="en-US"/>
              <a:t>Click icon to add picture</a:t>
            </a:r>
          </a:p>
        </p:txBody>
      </p:sp>
      <p:sp>
        <p:nvSpPr>
          <p:cNvPr id="4" name="Text Placeholder 20">
            <a:extLst>
              <a:ext uri="{FF2B5EF4-FFF2-40B4-BE49-F238E27FC236}">
                <a16:creationId xmlns:a16="http://schemas.microsoft.com/office/drawing/2014/main" id="{4AF90FDF-4041-7E45-3FE3-B3BA004D5D03}"/>
              </a:ext>
            </a:extLst>
          </p:cNvPr>
          <p:cNvSpPr>
            <a:spLocks noGrp="1"/>
          </p:cNvSpPr>
          <p:nvPr>
            <p:ph type="body" sz="quarter" idx="17" hasCustomPrompt="1"/>
          </p:nvPr>
        </p:nvSpPr>
        <p:spPr>
          <a:xfrm>
            <a:off x="850326" y="4534378"/>
            <a:ext cx="2226360" cy="1527583"/>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rgbClr val="2BBC2B">
              <a:alpha val="78824"/>
            </a:srgbClr>
          </a:solidFill>
        </p:spPr>
        <p:txBody>
          <a:bodyPr wrap="square" lIns="118872" tIns="365760" rIns="0" bIns="0">
            <a:noAutofit/>
          </a:bodyPr>
          <a:lstStyle>
            <a:lvl1pPr marL="0" indent="0" algn="l">
              <a:lnSpc>
                <a:spcPct val="100000"/>
              </a:lnSpc>
              <a:spcBef>
                <a:spcPts val="0"/>
              </a:spcBef>
              <a:buNone/>
              <a:defRPr sz="1797" b="1" i="0" spc="20" baseline="0">
                <a:solidFill>
                  <a:schemeClr val="tx1"/>
                </a:solidFill>
                <a:latin typeface="+mn-lt"/>
              </a:defRPr>
            </a:lvl1pPr>
          </a:lstStyle>
          <a:p>
            <a:pPr lvl="0"/>
            <a:r>
              <a:rPr lang="en-US"/>
              <a:t>Name</a:t>
            </a:r>
          </a:p>
        </p:txBody>
      </p:sp>
      <p:sp>
        <p:nvSpPr>
          <p:cNvPr id="6" name="Picture Placeholder 23">
            <a:extLst>
              <a:ext uri="{FF2B5EF4-FFF2-40B4-BE49-F238E27FC236}">
                <a16:creationId xmlns:a16="http://schemas.microsoft.com/office/drawing/2014/main" id="{A02A1DCB-3F39-FAF3-F958-265D986F4616}"/>
              </a:ext>
            </a:extLst>
          </p:cNvPr>
          <p:cNvSpPr>
            <a:spLocks noGrp="1"/>
          </p:cNvSpPr>
          <p:nvPr>
            <p:ph type="pic" sz="quarter" idx="26"/>
          </p:nvPr>
        </p:nvSpPr>
        <p:spPr>
          <a:xfrm>
            <a:off x="3489968" y="1754853"/>
            <a:ext cx="2226360" cy="2934940"/>
          </a:xfrm>
          <a:solidFill>
            <a:schemeClr val="bg1"/>
          </a:solidFill>
        </p:spPr>
        <p:txBody>
          <a:bodyPr anchor="ctr">
            <a:noAutofit/>
          </a:bodyPr>
          <a:lstStyle>
            <a:lvl1pPr marL="0" indent="0" algn="ctr">
              <a:buNone/>
              <a:defRPr sz="1397">
                <a:solidFill>
                  <a:schemeClr val="tx1"/>
                </a:solidFill>
              </a:defRPr>
            </a:lvl1pPr>
          </a:lstStyle>
          <a:p>
            <a:r>
              <a:rPr lang="en-US"/>
              <a:t>Click icon to add picture</a:t>
            </a:r>
          </a:p>
        </p:txBody>
      </p:sp>
      <p:sp>
        <p:nvSpPr>
          <p:cNvPr id="7" name="Text Placeholder 36">
            <a:extLst>
              <a:ext uri="{FF2B5EF4-FFF2-40B4-BE49-F238E27FC236}">
                <a16:creationId xmlns:a16="http://schemas.microsoft.com/office/drawing/2014/main" id="{A40F561A-1C88-222C-49D6-FBACCF719DF4}"/>
              </a:ext>
            </a:extLst>
          </p:cNvPr>
          <p:cNvSpPr>
            <a:spLocks noGrp="1"/>
          </p:cNvSpPr>
          <p:nvPr>
            <p:ph type="body" sz="quarter" idx="34" hasCustomPrompt="1"/>
          </p:nvPr>
        </p:nvSpPr>
        <p:spPr>
          <a:xfrm>
            <a:off x="3489968" y="4534378"/>
            <a:ext cx="2226360" cy="1527583"/>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rgbClr val="2BBC2B">
              <a:alpha val="78824"/>
            </a:srgbClr>
          </a:solidFill>
        </p:spPr>
        <p:txBody>
          <a:bodyPr wrap="square" lIns="118872" tIns="365760" rIns="0" bIns="0">
            <a:noAutofit/>
          </a:bodyPr>
          <a:lstStyle>
            <a:lvl1pPr marL="0" indent="0" algn="l">
              <a:lnSpc>
                <a:spcPct val="100000"/>
              </a:lnSpc>
              <a:spcBef>
                <a:spcPts val="0"/>
              </a:spcBef>
              <a:buNone/>
              <a:defRPr sz="1797" b="1" i="0" spc="20" baseline="0">
                <a:solidFill>
                  <a:schemeClr val="tx1"/>
                </a:solidFill>
                <a:latin typeface="+mn-lt"/>
              </a:defRPr>
            </a:lvl1pPr>
          </a:lstStyle>
          <a:p>
            <a:pPr lvl="0"/>
            <a:r>
              <a:rPr lang="en-US"/>
              <a:t>Name</a:t>
            </a:r>
          </a:p>
        </p:txBody>
      </p:sp>
      <p:sp>
        <p:nvSpPr>
          <p:cNvPr id="9" name="Picture Placeholder 23">
            <a:extLst>
              <a:ext uri="{FF2B5EF4-FFF2-40B4-BE49-F238E27FC236}">
                <a16:creationId xmlns:a16="http://schemas.microsoft.com/office/drawing/2014/main" id="{71A78961-67B4-88CF-E62D-DF0242ED90A5}"/>
              </a:ext>
            </a:extLst>
          </p:cNvPr>
          <p:cNvSpPr>
            <a:spLocks noGrp="1"/>
          </p:cNvSpPr>
          <p:nvPr>
            <p:ph type="pic" sz="quarter" idx="27"/>
          </p:nvPr>
        </p:nvSpPr>
        <p:spPr>
          <a:xfrm>
            <a:off x="6139567" y="1754853"/>
            <a:ext cx="2226360" cy="2934940"/>
          </a:xfrm>
          <a:solidFill>
            <a:schemeClr val="bg1"/>
          </a:solidFill>
        </p:spPr>
        <p:txBody>
          <a:bodyPr anchor="ctr">
            <a:noAutofit/>
          </a:bodyPr>
          <a:lstStyle>
            <a:lvl1pPr marL="0" indent="0" algn="ctr">
              <a:buNone/>
              <a:defRPr sz="1397">
                <a:solidFill>
                  <a:schemeClr val="tx1"/>
                </a:solidFill>
              </a:defRPr>
            </a:lvl1pPr>
          </a:lstStyle>
          <a:p>
            <a:r>
              <a:rPr lang="en-US"/>
              <a:t>Click icon to add picture</a:t>
            </a:r>
          </a:p>
        </p:txBody>
      </p:sp>
      <p:sp>
        <p:nvSpPr>
          <p:cNvPr id="10" name="Text Placeholder 37">
            <a:extLst>
              <a:ext uri="{FF2B5EF4-FFF2-40B4-BE49-F238E27FC236}">
                <a16:creationId xmlns:a16="http://schemas.microsoft.com/office/drawing/2014/main" id="{A3115FD7-0164-4C2F-13EC-75A905C18185}"/>
              </a:ext>
            </a:extLst>
          </p:cNvPr>
          <p:cNvSpPr>
            <a:spLocks noGrp="1"/>
          </p:cNvSpPr>
          <p:nvPr>
            <p:ph type="body" sz="quarter" idx="35" hasCustomPrompt="1"/>
          </p:nvPr>
        </p:nvSpPr>
        <p:spPr>
          <a:xfrm>
            <a:off x="6139567" y="4534378"/>
            <a:ext cx="2226360" cy="1527583"/>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rgbClr val="2BBC2B">
              <a:alpha val="78824"/>
            </a:srgbClr>
          </a:solidFill>
        </p:spPr>
        <p:txBody>
          <a:bodyPr wrap="square" lIns="118872" tIns="365760" rIns="0" bIns="0">
            <a:noAutofit/>
          </a:bodyPr>
          <a:lstStyle>
            <a:lvl1pPr marL="0" indent="0" algn="l">
              <a:lnSpc>
                <a:spcPct val="100000"/>
              </a:lnSpc>
              <a:spcBef>
                <a:spcPts val="0"/>
              </a:spcBef>
              <a:buNone/>
              <a:defRPr sz="1797" b="1" i="0" spc="20" baseline="0">
                <a:solidFill>
                  <a:schemeClr val="tx1"/>
                </a:solidFill>
                <a:latin typeface="+mn-lt"/>
              </a:defRPr>
            </a:lvl1pPr>
          </a:lstStyle>
          <a:p>
            <a:pPr lvl="0"/>
            <a:r>
              <a:rPr lang="en-US"/>
              <a:t>Name</a:t>
            </a:r>
          </a:p>
        </p:txBody>
      </p:sp>
      <p:sp>
        <p:nvSpPr>
          <p:cNvPr id="12" name="Picture Placeholder 23">
            <a:extLst>
              <a:ext uri="{FF2B5EF4-FFF2-40B4-BE49-F238E27FC236}">
                <a16:creationId xmlns:a16="http://schemas.microsoft.com/office/drawing/2014/main" id="{76811E2E-04E0-854B-4C0D-F8DFD7DD840E}"/>
              </a:ext>
            </a:extLst>
          </p:cNvPr>
          <p:cNvSpPr>
            <a:spLocks noGrp="1"/>
          </p:cNvSpPr>
          <p:nvPr>
            <p:ph type="pic" sz="quarter" idx="25"/>
          </p:nvPr>
        </p:nvSpPr>
        <p:spPr>
          <a:xfrm>
            <a:off x="8755158" y="1754853"/>
            <a:ext cx="2226360" cy="2934940"/>
          </a:xfrm>
          <a:solidFill>
            <a:schemeClr val="bg1"/>
          </a:solidFill>
        </p:spPr>
        <p:txBody>
          <a:bodyPr anchor="ctr">
            <a:noAutofit/>
          </a:bodyPr>
          <a:lstStyle>
            <a:lvl1pPr marL="0" indent="0" algn="ctr">
              <a:buNone/>
              <a:defRPr sz="1397">
                <a:solidFill>
                  <a:schemeClr val="tx1"/>
                </a:solidFill>
              </a:defRPr>
            </a:lvl1pPr>
          </a:lstStyle>
          <a:p>
            <a:r>
              <a:rPr lang="en-US"/>
              <a:t>Click icon to add picture</a:t>
            </a:r>
          </a:p>
        </p:txBody>
      </p:sp>
      <p:sp>
        <p:nvSpPr>
          <p:cNvPr id="13" name="Text Placeholder 38">
            <a:extLst>
              <a:ext uri="{FF2B5EF4-FFF2-40B4-BE49-F238E27FC236}">
                <a16:creationId xmlns:a16="http://schemas.microsoft.com/office/drawing/2014/main" id="{F556749F-2008-414E-6051-8C3BB370F4DE}"/>
              </a:ext>
            </a:extLst>
          </p:cNvPr>
          <p:cNvSpPr>
            <a:spLocks noGrp="1"/>
          </p:cNvSpPr>
          <p:nvPr>
            <p:ph type="body" sz="quarter" idx="36" hasCustomPrompt="1"/>
          </p:nvPr>
        </p:nvSpPr>
        <p:spPr>
          <a:xfrm>
            <a:off x="8755158" y="4534378"/>
            <a:ext cx="2226360" cy="1527583"/>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rgbClr val="2BBC2B">
              <a:alpha val="78824"/>
            </a:srgbClr>
          </a:solidFill>
        </p:spPr>
        <p:txBody>
          <a:bodyPr wrap="square" lIns="118872" tIns="365760" rIns="0" bIns="0">
            <a:noAutofit/>
          </a:bodyPr>
          <a:lstStyle>
            <a:lvl1pPr marL="0" indent="0" algn="l">
              <a:lnSpc>
                <a:spcPct val="100000"/>
              </a:lnSpc>
              <a:spcBef>
                <a:spcPts val="0"/>
              </a:spcBef>
              <a:buNone/>
              <a:defRPr sz="1797" b="1" i="0" spc="20" baseline="0">
                <a:solidFill>
                  <a:schemeClr val="tx1"/>
                </a:solidFill>
                <a:latin typeface="+mn-lt"/>
              </a:defRPr>
            </a:lvl1pPr>
          </a:lstStyle>
          <a:p>
            <a:pPr lvl="0"/>
            <a:r>
              <a:rPr lang="en-US"/>
              <a:t>Name</a:t>
            </a:r>
          </a:p>
        </p:txBody>
      </p:sp>
      <p:pic>
        <p:nvPicPr>
          <p:cNvPr id="2" name="Picture 1" descr="A green triangle with a black background&#10;&#10;Description automatically generated with medium confidence">
            <a:extLst>
              <a:ext uri="{FF2B5EF4-FFF2-40B4-BE49-F238E27FC236}">
                <a16:creationId xmlns:a16="http://schemas.microsoft.com/office/drawing/2014/main" id="{8A50289D-393F-2655-5716-84FDA7F8FFB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sp>
        <p:nvSpPr>
          <p:cNvPr id="15" name="Text Placeholder 2">
            <a:extLst>
              <a:ext uri="{FF2B5EF4-FFF2-40B4-BE49-F238E27FC236}">
                <a16:creationId xmlns:a16="http://schemas.microsoft.com/office/drawing/2014/main" id="{82D6E200-9871-E211-75BD-590AF58C9023}"/>
              </a:ext>
            </a:extLst>
          </p:cNvPr>
          <p:cNvSpPr>
            <a:spLocks noGrp="1"/>
          </p:cNvSpPr>
          <p:nvPr>
            <p:ph type="body" sz="quarter" idx="37"/>
          </p:nvPr>
        </p:nvSpPr>
        <p:spPr>
          <a:xfrm>
            <a:off x="977002" y="5336661"/>
            <a:ext cx="1928123" cy="403917"/>
          </a:xfrm>
          <a:prstGeom prst="rect">
            <a:avLst/>
          </a:prstGeom>
        </p:spPr>
        <p:txBody>
          <a:bodyPr>
            <a:noAutofit/>
          </a:bodyPr>
          <a:lstStyle>
            <a:lvl1pPr marL="0" indent="0" algn="l">
              <a:lnSpc>
                <a:spcPct val="100000"/>
              </a:lnSpc>
              <a:buNone/>
              <a:defRPr sz="1198" b="0" cap="all" baseline="0">
                <a:solidFill>
                  <a:schemeClr val="tx1"/>
                </a:solidFill>
              </a:defRPr>
            </a:lvl1pPr>
            <a:lvl2pPr marL="221340" indent="0">
              <a:buNone/>
              <a:defRPr/>
            </a:lvl2pPr>
          </a:lstStyle>
          <a:p>
            <a:pPr lvl="0"/>
            <a:r>
              <a:rPr lang="en-US"/>
              <a:t>Click to edit Master text styles</a:t>
            </a:r>
          </a:p>
        </p:txBody>
      </p:sp>
      <p:sp>
        <p:nvSpPr>
          <p:cNvPr id="16" name="Text Placeholder 2">
            <a:extLst>
              <a:ext uri="{FF2B5EF4-FFF2-40B4-BE49-F238E27FC236}">
                <a16:creationId xmlns:a16="http://schemas.microsoft.com/office/drawing/2014/main" id="{192CB3B3-6F03-9597-5874-ABFBB3396120}"/>
              </a:ext>
            </a:extLst>
          </p:cNvPr>
          <p:cNvSpPr>
            <a:spLocks noGrp="1"/>
          </p:cNvSpPr>
          <p:nvPr>
            <p:ph type="body" sz="quarter" idx="38"/>
          </p:nvPr>
        </p:nvSpPr>
        <p:spPr>
          <a:xfrm>
            <a:off x="3639087" y="5336661"/>
            <a:ext cx="1928123" cy="403917"/>
          </a:xfrm>
          <a:prstGeom prst="rect">
            <a:avLst/>
          </a:prstGeom>
        </p:spPr>
        <p:txBody>
          <a:bodyPr>
            <a:noAutofit/>
          </a:bodyPr>
          <a:lstStyle>
            <a:lvl1pPr marL="0" indent="0" algn="l">
              <a:lnSpc>
                <a:spcPct val="100000"/>
              </a:lnSpc>
              <a:buNone/>
              <a:defRPr sz="1198" b="0" cap="all" baseline="0">
                <a:solidFill>
                  <a:schemeClr val="tx1"/>
                </a:solidFill>
              </a:defRPr>
            </a:lvl1pPr>
            <a:lvl2pPr marL="221340" indent="0">
              <a:buNone/>
              <a:defRPr/>
            </a:lvl2pPr>
          </a:lstStyle>
          <a:p>
            <a:pPr lvl="0"/>
            <a:r>
              <a:rPr lang="en-US"/>
              <a:t>Click to edit Master text styles</a:t>
            </a:r>
          </a:p>
        </p:txBody>
      </p:sp>
      <p:sp>
        <p:nvSpPr>
          <p:cNvPr id="17" name="Text Placeholder 2">
            <a:extLst>
              <a:ext uri="{FF2B5EF4-FFF2-40B4-BE49-F238E27FC236}">
                <a16:creationId xmlns:a16="http://schemas.microsoft.com/office/drawing/2014/main" id="{976951C6-CF2C-6709-4054-37674CB849B1}"/>
              </a:ext>
            </a:extLst>
          </p:cNvPr>
          <p:cNvSpPr>
            <a:spLocks noGrp="1"/>
          </p:cNvSpPr>
          <p:nvPr>
            <p:ph type="body" sz="quarter" idx="39"/>
          </p:nvPr>
        </p:nvSpPr>
        <p:spPr>
          <a:xfrm>
            <a:off x="6288686" y="5336661"/>
            <a:ext cx="1928123" cy="403917"/>
          </a:xfrm>
          <a:prstGeom prst="rect">
            <a:avLst/>
          </a:prstGeom>
        </p:spPr>
        <p:txBody>
          <a:bodyPr>
            <a:noAutofit/>
          </a:bodyPr>
          <a:lstStyle>
            <a:lvl1pPr marL="0" indent="0" algn="l">
              <a:lnSpc>
                <a:spcPct val="100000"/>
              </a:lnSpc>
              <a:buNone/>
              <a:defRPr sz="1198" b="0" cap="all" baseline="0">
                <a:solidFill>
                  <a:schemeClr val="tx1"/>
                </a:solidFill>
              </a:defRPr>
            </a:lvl1pPr>
            <a:lvl2pPr marL="221340" indent="0">
              <a:buNone/>
              <a:defRPr/>
            </a:lvl2pPr>
          </a:lstStyle>
          <a:p>
            <a:pPr lvl="0"/>
            <a:r>
              <a:rPr lang="en-US"/>
              <a:t>Click to edit Master text styles</a:t>
            </a:r>
          </a:p>
        </p:txBody>
      </p:sp>
      <p:sp>
        <p:nvSpPr>
          <p:cNvPr id="18" name="Text Placeholder 2">
            <a:extLst>
              <a:ext uri="{FF2B5EF4-FFF2-40B4-BE49-F238E27FC236}">
                <a16:creationId xmlns:a16="http://schemas.microsoft.com/office/drawing/2014/main" id="{31958262-3212-663F-B1B8-C34B609069AD}"/>
              </a:ext>
            </a:extLst>
          </p:cNvPr>
          <p:cNvSpPr>
            <a:spLocks noGrp="1"/>
          </p:cNvSpPr>
          <p:nvPr>
            <p:ph type="body" sz="quarter" idx="40"/>
          </p:nvPr>
        </p:nvSpPr>
        <p:spPr>
          <a:xfrm>
            <a:off x="8904277" y="5336661"/>
            <a:ext cx="1928123" cy="403917"/>
          </a:xfrm>
          <a:prstGeom prst="rect">
            <a:avLst/>
          </a:prstGeom>
        </p:spPr>
        <p:txBody>
          <a:bodyPr>
            <a:noAutofit/>
          </a:bodyPr>
          <a:lstStyle>
            <a:lvl1pPr marL="0" indent="0" algn="l">
              <a:lnSpc>
                <a:spcPct val="100000"/>
              </a:lnSpc>
              <a:buNone/>
              <a:defRPr sz="1198" b="0" cap="all" baseline="0">
                <a:solidFill>
                  <a:schemeClr val="tx1"/>
                </a:solidFill>
              </a:defRPr>
            </a:lvl1pPr>
            <a:lvl2pPr marL="221340" indent="0">
              <a:buNone/>
              <a:defRPr/>
            </a:lvl2pPr>
          </a:lstStyle>
          <a:p>
            <a:pPr lvl="0"/>
            <a:r>
              <a:rPr lang="en-US"/>
              <a:t>Click to edit Master text styles</a:t>
            </a:r>
          </a:p>
        </p:txBody>
      </p:sp>
      <p:sp>
        <p:nvSpPr>
          <p:cNvPr id="5" name="Title 1">
            <a:extLst>
              <a:ext uri="{FF2B5EF4-FFF2-40B4-BE49-F238E27FC236}">
                <a16:creationId xmlns:a16="http://schemas.microsoft.com/office/drawing/2014/main" id="{7D78CFA5-70A6-4BA7-EE49-EF22798CEABB}"/>
              </a:ext>
            </a:extLst>
          </p:cNvPr>
          <p:cNvSpPr>
            <a:spLocks noGrp="1"/>
          </p:cNvSpPr>
          <p:nvPr>
            <p:ph type="title"/>
          </p:nvPr>
        </p:nvSpPr>
        <p:spPr>
          <a:xfrm>
            <a:off x="266700" y="403006"/>
            <a:ext cx="11410949" cy="520128"/>
          </a:xfrm>
          <a:prstGeom prst="rect">
            <a:avLst/>
          </a:prstGeom>
        </p:spPr>
        <p:txBody>
          <a:bodyPr>
            <a:noAutofit/>
          </a:bodyPr>
          <a:lstStyle>
            <a:lvl1pPr>
              <a:defRPr sz="3992">
                <a:solidFill>
                  <a:schemeClr val="tx1"/>
                </a:solidFill>
              </a:defRPr>
            </a:lvl1pPr>
          </a:lstStyle>
          <a:p>
            <a:r>
              <a:rPr lang="en-US"/>
              <a:t>Click to edit Master title style</a:t>
            </a:r>
          </a:p>
        </p:txBody>
      </p:sp>
      <p:cxnSp>
        <p:nvCxnSpPr>
          <p:cNvPr id="8" name="Straight Connector 7">
            <a:extLst>
              <a:ext uri="{FF2B5EF4-FFF2-40B4-BE49-F238E27FC236}">
                <a16:creationId xmlns:a16="http://schemas.microsoft.com/office/drawing/2014/main" id="{0E5A1E61-1BC9-9D0F-DC98-87C8D8683704}"/>
              </a:ext>
            </a:extLst>
          </p:cNvPr>
          <p:cNvCxnSpPr>
            <a:cxnSpLocks/>
          </p:cNvCxnSpPr>
          <p:nvPr/>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80BD7B50-DD35-6C16-AE8B-B214C74D3130}"/>
              </a:ext>
            </a:extLst>
          </p:cNvPr>
          <p:cNvSpPr txBox="1">
            <a:spLocks/>
          </p:cNvSpPr>
          <p:nvPr/>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pic>
        <p:nvPicPr>
          <p:cNvPr id="14" name="Picture 13" descr="A green triangle with a black background&#10;&#10;Description automatically generated with medium confidence">
            <a:extLst>
              <a:ext uri="{FF2B5EF4-FFF2-40B4-BE49-F238E27FC236}">
                <a16:creationId xmlns:a16="http://schemas.microsoft.com/office/drawing/2014/main" id="{F82124AF-29B7-64B0-8E7A-B38D3FF1E8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cxnSp>
        <p:nvCxnSpPr>
          <p:cNvPr id="19" name="Straight Connector 18">
            <a:extLst>
              <a:ext uri="{FF2B5EF4-FFF2-40B4-BE49-F238E27FC236}">
                <a16:creationId xmlns:a16="http://schemas.microsoft.com/office/drawing/2014/main" id="{11A86653-6656-E352-BC6C-2AAFCACEA4D7}"/>
              </a:ext>
            </a:extLst>
          </p:cNvPr>
          <p:cNvCxnSpPr>
            <a:cxnSpLocks/>
          </p:cNvCxnSpPr>
          <p:nvPr userDrawn="1"/>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ABA87842-937A-DF41-C8DD-19380860B060}"/>
              </a:ext>
            </a:extLst>
          </p:cNvPr>
          <p:cNvSpPr txBox="1">
            <a:spLocks/>
          </p:cNvSpPr>
          <p:nvPr userDrawn="1"/>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003936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eams 2">
    <p:spTree>
      <p:nvGrpSpPr>
        <p:cNvPr id="1" name=""/>
        <p:cNvGrpSpPr/>
        <p:nvPr/>
      </p:nvGrpSpPr>
      <p:grpSpPr>
        <a:xfrm>
          <a:off x="0" y="0"/>
          <a:ext cx="0" cy="0"/>
          <a:chOff x="0" y="0"/>
          <a:chExt cx="0" cy="0"/>
        </a:xfrm>
      </p:grpSpPr>
      <p:sp>
        <p:nvSpPr>
          <p:cNvPr id="15" name="Picture Placeholder 23">
            <a:extLst>
              <a:ext uri="{FF2B5EF4-FFF2-40B4-BE49-F238E27FC236}">
                <a16:creationId xmlns:a16="http://schemas.microsoft.com/office/drawing/2014/main" id="{0C26FC79-B126-2CD4-67D2-AA54B80AC6EA}"/>
              </a:ext>
            </a:extLst>
          </p:cNvPr>
          <p:cNvSpPr>
            <a:spLocks noGrp="1"/>
          </p:cNvSpPr>
          <p:nvPr>
            <p:ph type="pic" sz="quarter" idx="13"/>
          </p:nvPr>
        </p:nvSpPr>
        <p:spPr>
          <a:xfrm>
            <a:off x="1090665" y="1647461"/>
            <a:ext cx="2000530" cy="1609182"/>
          </a:xfrm>
          <a:noFill/>
        </p:spPr>
        <p:txBody>
          <a:bodyPr anchor="ctr">
            <a:noAutofit/>
          </a:bodyPr>
          <a:lstStyle>
            <a:lvl1pPr marL="0" indent="0" algn="ctr">
              <a:buNone/>
              <a:defRPr sz="1397">
                <a:solidFill>
                  <a:schemeClr val="tx1"/>
                </a:solidFill>
                <a:latin typeface="+mn-lt"/>
              </a:defRPr>
            </a:lvl1pPr>
          </a:lstStyle>
          <a:p>
            <a:r>
              <a:rPr lang="en-US"/>
              <a:t>Click icon to add picture</a:t>
            </a:r>
          </a:p>
        </p:txBody>
      </p:sp>
      <p:sp>
        <p:nvSpPr>
          <p:cNvPr id="16" name="Text Placeholder 33">
            <a:extLst>
              <a:ext uri="{FF2B5EF4-FFF2-40B4-BE49-F238E27FC236}">
                <a16:creationId xmlns:a16="http://schemas.microsoft.com/office/drawing/2014/main" id="{48024990-70F3-900B-594E-47EF8C0D74FE}"/>
              </a:ext>
            </a:extLst>
          </p:cNvPr>
          <p:cNvSpPr>
            <a:spLocks noGrp="1"/>
          </p:cNvSpPr>
          <p:nvPr>
            <p:ph type="body" sz="quarter" idx="37" hasCustomPrompt="1"/>
          </p:nvPr>
        </p:nvSpPr>
        <p:spPr>
          <a:xfrm>
            <a:off x="1088136" y="3130584"/>
            <a:ext cx="2002536" cy="739292"/>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rgbClr val="2BBC2B">
              <a:alpha val="69804"/>
            </a:srgbClr>
          </a:solidFill>
        </p:spPr>
        <p:txBody>
          <a:bodyPr wrap="square" lIns="91440" tIns="219456" rIns="0" bIns="0">
            <a:noAutofit/>
          </a:bodyPr>
          <a:lstStyle>
            <a:lvl1pPr marL="0" indent="0" algn="l">
              <a:lnSpc>
                <a:spcPct val="100000"/>
              </a:lnSpc>
              <a:spcBef>
                <a:spcPts val="0"/>
              </a:spcBef>
              <a:buNone/>
              <a:defRPr sz="1397" b="1" i="0" spc="20" baseline="0">
                <a:solidFill>
                  <a:schemeClr val="tx1"/>
                </a:solidFill>
                <a:latin typeface="+mn-lt"/>
              </a:defRPr>
            </a:lvl1pPr>
          </a:lstStyle>
          <a:p>
            <a:pPr lvl="0"/>
            <a:r>
              <a:rPr lang="en-US"/>
              <a:t>Name</a:t>
            </a:r>
          </a:p>
        </p:txBody>
      </p:sp>
      <p:sp>
        <p:nvSpPr>
          <p:cNvPr id="18" name="Picture Placeholder 23">
            <a:extLst>
              <a:ext uri="{FF2B5EF4-FFF2-40B4-BE49-F238E27FC236}">
                <a16:creationId xmlns:a16="http://schemas.microsoft.com/office/drawing/2014/main" id="{220D223E-D79B-2040-6D0E-85FB7EE879B6}"/>
              </a:ext>
            </a:extLst>
          </p:cNvPr>
          <p:cNvSpPr>
            <a:spLocks noGrp="1"/>
          </p:cNvSpPr>
          <p:nvPr>
            <p:ph type="pic" sz="quarter" idx="15"/>
          </p:nvPr>
        </p:nvSpPr>
        <p:spPr>
          <a:xfrm>
            <a:off x="3638242" y="1653680"/>
            <a:ext cx="2000530" cy="1609182"/>
          </a:xfrm>
          <a:noFill/>
        </p:spPr>
        <p:txBody>
          <a:bodyPr anchor="ctr">
            <a:noAutofit/>
          </a:bodyPr>
          <a:lstStyle>
            <a:lvl1pPr marL="0" indent="0" algn="ctr">
              <a:buNone/>
              <a:defRPr sz="1397">
                <a:solidFill>
                  <a:schemeClr val="tx1"/>
                </a:solidFill>
                <a:latin typeface="+mn-lt"/>
              </a:defRPr>
            </a:lvl1pPr>
          </a:lstStyle>
          <a:p>
            <a:r>
              <a:rPr lang="en-US"/>
              <a:t>Click icon to add picture</a:t>
            </a:r>
          </a:p>
        </p:txBody>
      </p:sp>
      <p:sp>
        <p:nvSpPr>
          <p:cNvPr id="19" name="Text Placeholder 39">
            <a:extLst>
              <a:ext uri="{FF2B5EF4-FFF2-40B4-BE49-F238E27FC236}">
                <a16:creationId xmlns:a16="http://schemas.microsoft.com/office/drawing/2014/main" id="{FC827599-7E0D-39C5-FCF8-25AAF2C8C77F}"/>
              </a:ext>
            </a:extLst>
          </p:cNvPr>
          <p:cNvSpPr>
            <a:spLocks noGrp="1"/>
          </p:cNvSpPr>
          <p:nvPr>
            <p:ph type="body" sz="quarter" idx="38" hasCustomPrompt="1"/>
          </p:nvPr>
        </p:nvSpPr>
        <p:spPr>
          <a:xfrm>
            <a:off x="3636236" y="3130584"/>
            <a:ext cx="2002536" cy="739292"/>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rgbClr val="2BBC2B">
              <a:alpha val="69804"/>
            </a:srgbClr>
          </a:solidFill>
        </p:spPr>
        <p:txBody>
          <a:bodyPr wrap="square" lIns="91440" tIns="219456" rIns="0" bIns="0">
            <a:noAutofit/>
          </a:bodyPr>
          <a:lstStyle>
            <a:lvl1pPr marL="0" indent="0" algn="l">
              <a:lnSpc>
                <a:spcPct val="100000"/>
              </a:lnSpc>
              <a:spcBef>
                <a:spcPts val="0"/>
              </a:spcBef>
              <a:buNone/>
              <a:defRPr sz="1397" b="1" i="0" spc="20" baseline="0">
                <a:solidFill>
                  <a:schemeClr val="tx1"/>
                </a:solidFill>
                <a:latin typeface="+mn-lt"/>
              </a:defRPr>
            </a:lvl1pPr>
          </a:lstStyle>
          <a:p>
            <a:pPr lvl="0"/>
            <a:r>
              <a:rPr lang="en-US"/>
              <a:t>Name</a:t>
            </a:r>
          </a:p>
        </p:txBody>
      </p:sp>
      <p:sp>
        <p:nvSpPr>
          <p:cNvPr id="21" name="Picture Placeholder 23">
            <a:extLst>
              <a:ext uri="{FF2B5EF4-FFF2-40B4-BE49-F238E27FC236}">
                <a16:creationId xmlns:a16="http://schemas.microsoft.com/office/drawing/2014/main" id="{3D5F4A9F-A64B-AEFB-9CA2-5210C838A839}"/>
              </a:ext>
            </a:extLst>
          </p:cNvPr>
          <p:cNvSpPr>
            <a:spLocks noGrp="1"/>
          </p:cNvSpPr>
          <p:nvPr>
            <p:ph type="pic" sz="quarter" idx="16"/>
          </p:nvPr>
        </p:nvSpPr>
        <p:spPr>
          <a:xfrm>
            <a:off x="6185819" y="1659900"/>
            <a:ext cx="2000530" cy="1609182"/>
          </a:xfrm>
          <a:noFill/>
        </p:spPr>
        <p:txBody>
          <a:bodyPr anchor="ctr">
            <a:noAutofit/>
          </a:bodyPr>
          <a:lstStyle>
            <a:lvl1pPr marL="0" indent="0" algn="ctr">
              <a:buNone/>
              <a:defRPr sz="1397">
                <a:solidFill>
                  <a:schemeClr val="tx1"/>
                </a:solidFill>
                <a:latin typeface="+mn-lt"/>
              </a:defRPr>
            </a:lvl1pPr>
          </a:lstStyle>
          <a:p>
            <a:r>
              <a:rPr lang="en-US"/>
              <a:t>Click icon to add picture</a:t>
            </a:r>
          </a:p>
        </p:txBody>
      </p:sp>
      <p:sp>
        <p:nvSpPr>
          <p:cNvPr id="22" name="Text Placeholder 42">
            <a:extLst>
              <a:ext uri="{FF2B5EF4-FFF2-40B4-BE49-F238E27FC236}">
                <a16:creationId xmlns:a16="http://schemas.microsoft.com/office/drawing/2014/main" id="{B9BD1259-E00B-0FAB-1B37-589E4EB1EF5F}"/>
              </a:ext>
            </a:extLst>
          </p:cNvPr>
          <p:cNvSpPr>
            <a:spLocks noGrp="1"/>
          </p:cNvSpPr>
          <p:nvPr>
            <p:ph type="body" sz="quarter" idx="39" hasCustomPrompt="1"/>
          </p:nvPr>
        </p:nvSpPr>
        <p:spPr>
          <a:xfrm>
            <a:off x="6183813" y="3130584"/>
            <a:ext cx="2002536" cy="739292"/>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rgbClr val="2BBC2B">
              <a:alpha val="69804"/>
            </a:srgbClr>
          </a:solidFill>
        </p:spPr>
        <p:txBody>
          <a:bodyPr wrap="square" lIns="91440" tIns="219456" rIns="0" bIns="0">
            <a:noAutofit/>
          </a:bodyPr>
          <a:lstStyle>
            <a:lvl1pPr marL="0" indent="0" algn="l">
              <a:lnSpc>
                <a:spcPct val="100000"/>
              </a:lnSpc>
              <a:spcBef>
                <a:spcPts val="0"/>
              </a:spcBef>
              <a:buNone/>
              <a:defRPr sz="1397" b="1" i="0" spc="20" baseline="0">
                <a:solidFill>
                  <a:schemeClr val="tx1"/>
                </a:solidFill>
                <a:latin typeface="+mn-lt"/>
              </a:defRPr>
            </a:lvl1pPr>
          </a:lstStyle>
          <a:p>
            <a:pPr lvl="0"/>
            <a:r>
              <a:rPr lang="en-US"/>
              <a:t>Name</a:t>
            </a:r>
          </a:p>
        </p:txBody>
      </p:sp>
      <p:sp>
        <p:nvSpPr>
          <p:cNvPr id="24" name="Picture Placeholder 23">
            <a:extLst>
              <a:ext uri="{FF2B5EF4-FFF2-40B4-BE49-F238E27FC236}">
                <a16:creationId xmlns:a16="http://schemas.microsoft.com/office/drawing/2014/main" id="{30534756-0AC0-39FB-03C1-0B947B5C6BF8}"/>
              </a:ext>
            </a:extLst>
          </p:cNvPr>
          <p:cNvSpPr>
            <a:spLocks noGrp="1"/>
          </p:cNvSpPr>
          <p:nvPr>
            <p:ph type="pic" sz="quarter" idx="14"/>
          </p:nvPr>
        </p:nvSpPr>
        <p:spPr>
          <a:xfrm>
            <a:off x="8733396" y="1666118"/>
            <a:ext cx="2000530" cy="1609182"/>
          </a:xfrm>
          <a:noFill/>
        </p:spPr>
        <p:txBody>
          <a:bodyPr anchor="ctr">
            <a:noAutofit/>
          </a:bodyPr>
          <a:lstStyle>
            <a:lvl1pPr marL="0" indent="0" algn="ctr">
              <a:buNone/>
              <a:defRPr sz="1397">
                <a:solidFill>
                  <a:schemeClr val="tx1"/>
                </a:solidFill>
                <a:latin typeface="+mn-lt"/>
              </a:defRPr>
            </a:lvl1pPr>
          </a:lstStyle>
          <a:p>
            <a:r>
              <a:rPr lang="en-US"/>
              <a:t>Click icon to add picture</a:t>
            </a:r>
          </a:p>
        </p:txBody>
      </p:sp>
      <p:sp>
        <p:nvSpPr>
          <p:cNvPr id="25" name="Text Placeholder 45">
            <a:extLst>
              <a:ext uri="{FF2B5EF4-FFF2-40B4-BE49-F238E27FC236}">
                <a16:creationId xmlns:a16="http://schemas.microsoft.com/office/drawing/2014/main" id="{8861CBD6-B733-170A-DB34-2C673E3A9DE3}"/>
              </a:ext>
            </a:extLst>
          </p:cNvPr>
          <p:cNvSpPr>
            <a:spLocks noGrp="1"/>
          </p:cNvSpPr>
          <p:nvPr>
            <p:ph type="body" sz="quarter" idx="40" hasCustomPrompt="1"/>
          </p:nvPr>
        </p:nvSpPr>
        <p:spPr>
          <a:xfrm>
            <a:off x="8731390" y="3130584"/>
            <a:ext cx="2002536" cy="739292"/>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rgbClr val="2BBC2B">
              <a:alpha val="69804"/>
            </a:srgbClr>
          </a:solidFill>
        </p:spPr>
        <p:txBody>
          <a:bodyPr wrap="square" lIns="91440" tIns="219456" rIns="0" bIns="0">
            <a:noAutofit/>
          </a:bodyPr>
          <a:lstStyle>
            <a:lvl1pPr marL="0" indent="0" algn="l">
              <a:lnSpc>
                <a:spcPct val="100000"/>
              </a:lnSpc>
              <a:spcBef>
                <a:spcPts val="0"/>
              </a:spcBef>
              <a:buNone/>
              <a:defRPr sz="1397" b="1" i="0" spc="20" baseline="0">
                <a:solidFill>
                  <a:schemeClr val="tx1"/>
                </a:solidFill>
                <a:latin typeface="+mn-lt"/>
              </a:defRPr>
            </a:lvl1pPr>
          </a:lstStyle>
          <a:p>
            <a:pPr lvl="0"/>
            <a:r>
              <a:rPr lang="en-US"/>
              <a:t>Name</a:t>
            </a:r>
          </a:p>
        </p:txBody>
      </p:sp>
      <p:sp>
        <p:nvSpPr>
          <p:cNvPr id="27" name="Picture Placeholder 23">
            <a:extLst>
              <a:ext uri="{FF2B5EF4-FFF2-40B4-BE49-F238E27FC236}">
                <a16:creationId xmlns:a16="http://schemas.microsoft.com/office/drawing/2014/main" id="{66440CB9-6025-1774-C7C0-72F939D9DE5C}"/>
              </a:ext>
            </a:extLst>
          </p:cNvPr>
          <p:cNvSpPr>
            <a:spLocks noGrp="1"/>
          </p:cNvSpPr>
          <p:nvPr>
            <p:ph type="pic" sz="quarter" idx="17"/>
          </p:nvPr>
        </p:nvSpPr>
        <p:spPr>
          <a:xfrm>
            <a:off x="1090665" y="4213468"/>
            <a:ext cx="2000530" cy="1609182"/>
          </a:xfrm>
          <a:noFill/>
        </p:spPr>
        <p:txBody>
          <a:bodyPr anchor="ctr">
            <a:noAutofit/>
          </a:bodyPr>
          <a:lstStyle>
            <a:lvl1pPr marL="0" indent="0" algn="ctr">
              <a:buNone/>
              <a:defRPr sz="1397">
                <a:solidFill>
                  <a:schemeClr val="tx1"/>
                </a:solidFill>
                <a:latin typeface="+mn-lt"/>
              </a:defRPr>
            </a:lvl1pPr>
          </a:lstStyle>
          <a:p>
            <a:r>
              <a:rPr lang="en-US"/>
              <a:t>Click icon to add picture</a:t>
            </a:r>
          </a:p>
        </p:txBody>
      </p:sp>
      <p:sp>
        <p:nvSpPr>
          <p:cNvPr id="28" name="Text Placeholder 48">
            <a:extLst>
              <a:ext uri="{FF2B5EF4-FFF2-40B4-BE49-F238E27FC236}">
                <a16:creationId xmlns:a16="http://schemas.microsoft.com/office/drawing/2014/main" id="{97DB1FDF-B462-1F14-60B3-0A4C10FFB056}"/>
              </a:ext>
            </a:extLst>
          </p:cNvPr>
          <p:cNvSpPr>
            <a:spLocks noGrp="1"/>
          </p:cNvSpPr>
          <p:nvPr>
            <p:ph type="body" sz="quarter" idx="41" hasCustomPrompt="1"/>
          </p:nvPr>
        </p:nvSpPr>
        <p:spPr>
          <a:xfrm>
            <a:off x="1088136" y="5677036"/>
            <a:ext cx="2002536" cy="739292"/>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rgbClr val="2BBC2B">
              <a:alpha val="69804"/>
            </a:srgbClr>
          </a:solidFill>
        </p:spPr>
        <p:txBody>
          <a:bodyPr wrap="square" lIns="91440" tIns="219456" rIns="0" bIns="0">
            <a:noAutofit/>
          </a:bodyPr>
          <a:lstStyle>
            <a:lvl1pPr marL="0" indent="0" algn="l">
              <a:lnSpc>
                <a:spcPct val="100000"/>
              </a:lnSpc>
              <a:spcBef>
                <a:spcPts val="0"/>
              </a:spcBef>
              <a:buNone/>
              <a:defRPr sz="1397" b="1" i="0" spc="20" baseline="0">
                <a:solidFill>
                  <a:schemeClr val="tx1"/>
                </a:solidFill>
                <a:latin typeface="+mn-lt"/>
              </a:defRPr>
            </a:lvl1pPr>
          </a:lstStyle>
          <a:p>
            <a:pPr lvl="0"/>
            <a:r>
              <a:rPr lang="en-US"/>
              <a:t>Name</a:t>
            </a:r>
          </a:p>
        </p:txBody>
      </p:sp>
      <p:sp>
        <p:nvSpPr>
          <p:cNvPr id="30" name="Picture Placeholder 23">
            <a:extLst>
              <a:ext uri="{FF2B5EF4-FFF2-40B4-BE49-F238E27FC236}">
                <a16:creationId xmlns:a16="http://schemas.microsoft.com/office/drawing/2014/main" id="{13632726-C27F-2CA8-93B4-B73367EEB398}"/>
              </a:ext>
            </a:extLst>
          </p:cNvPr>
          <p:cNvSpPr>
            <a:spLocks noGrp="1"/>
          </p:cNvSpPr>
          <p:nvPr>
            <p:ph type="pic" sz="quarter" idx="19"/>
          </p:nvPr>
        </p:nvSpPr>
        <p:spPr>
          <a:xfrm>
            <a:off x="3638242" y="4211160"/>
            <a:ext cx="2000530" cy="1609182"/>
          </a:xfrm>
          <a:noFill/>
        </p:spPr>
        <p:txBody>
          <a:bodyPr anchor="ctr">
            <a:noAutofit/>
          </a:bodyPr>
          <a:lstStyle>
            <a:lvl1pPr marL="0" indent="0" algn="ctr">
              <a:buNone/>
              <a:defRPr sz="1397">
                <a:solidFill>
                  <a:schemeClr val="tx1"/>
                </a:solidFill>
                <a:latin typeface="+mn-lt"/>
              </a:defRPr>
            </a:lvl1pPr>
          </a:lstStyle>
          <a:p>
            <a:r>
              <a:rPr lang="en-US"/>
              <a:t>Click icon to add picture</a:t>
            </a:r>
          </a:p>
        </p:txBody>
      </p:sp>
      <p:sp>
        <p:nvSpPr>
          <p:cNvPr id="31" name="Text Placeholder 51">
            <a:extLst>
              <a:ext uri="{FF2B5EF4-FFF2-40B4-BE49-F238E27FC236}">
                <a16:creationId xmlns:a16="http://schemas.microsoft.com/office/drawing/2014/main" id="{A4F24F4F-ED93-B9A9-4A79-00F3B040FC71}"/>
              </a:ext>
            </a:extLst>
          </p:cNvPr>
          <p:cNvSpPr>
            <a:spLocks noGrp="1"/>
          </p:cNvSpPr>
          <p:nvPr>
            <p:ph type="body" sz="quarter" idx="42" hasCustomPrompt="1"/>
          </p:nvPr>
        </p:nvSpPr>
        <p:spPr>
          <a:xfrm>
            <a:off x="3636236" y="5677036"/>
            <a:ext cx="2002536" cy="739292"/>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rgbClr val="2BBC2B">
              <a:alpha val="69804"/>
            </a:srgbClr>
          </a:solidFill>
        </p:spPr>
        <p:txBody>
          <a:bodyPr wrap="square" lIns="91440" tIns="219456" rIns="0" bIns="0">
            <a:noAutofit/>
          </a:bodyPr>
          <a:lstStyle>
            <a:lvl1pPr marL="0" indent="0" algn="l">
              <a:lnSpc>
                <a:spcPct val="100000"/>
              </a:lnSpc>
              <a:spcBef>
                <a:spcPts val="0"/>
              </a:spcBef>
              <a:buNone/>
              <a:defRPr sz="1397" b="1" i="0" spc="20" baseline="0">
                <a:solidFill>
                  <a:schemeClr val="tx1"/>
                </a:solidFill>
                <a:latin typeface="+mn-lt"/>
              </a:defRPr>
            </a:lvl1pPr>
          </a:lstStyle>
          <a:p>
            <a:pPr lvl="0"/>
            <a:r>
              <a:rPr lang="en-US"/>
              <a:t>Name</a:t>
            </a:r>
          </a:p>
        </p:txBody>
      </p:sp>
      <p:sp>
        <p:nvSpPr>
          <p:cNvPr id="33" name="Picture Placeholder 23">
            <a:extLst>
              <a:ext uri="{FF2B5EF4-FFF2-40B4-BE49-F238E27FC236}">
                <a16:creationId xmlns:a16="http://schemas.microsoft.com/office/drawing/2014/main" id="{1EE28B73-0718-8CE6-0627-F7F7B1CA761D}"/>
              </a:ext>
            </a:extLst>
          </p:cNvPr>
          <p:cNvSpPr>
            <a:spLocks noGrp="1"/>
          </p:cNvSpPr>
          <p:nvPr>
            <p:ph type="pic" sz="quarter" idx="20"/>
          </p:nvPr>
        </p:nvSpPr>
        <p:spPr>
          <a:xfrm>
            <a:off x="6185819" y="4212314"/>
            <a:ext cx="2000530" cy="1609182"/>
          </a:xfrm>
          <a:noFill/>
        </p:spPr>
        <p:txBody>
          <a:bodyPr anchor="ctr">
            <a:noAutofit/>
          </a:bodyPr>
          <a:lstStyle>
            <a:lvl1pPr marL="0" indent="0" algn="ctr">
              <a:buNone/>
              <a:defRPr sz="1397">
                <a:solidFill>
                  <a:schemeClr val="tx1"/>
                </a:solidFill>
                <a:latin typeface="+mn-lt"/>
              </a:defRPr>
            </a:lvl1pPr>
          </a:lstStyle>
          <a:p>
            <a:r>
              <a:rPr lang="en-US"/>
              <a:t>Click icon to add picture</a:t>
            </a:r>
          </a:p>
        </p:txBody>
      </p:sp>
      <p:sp>
        <p:nvSpPr>
          <p:cNvPr id="34" name="Text Placeholder 52">
            <a:extLst>
              <a:ext uri="{FF2B5EF4-FFF2-40B4-BE49-F238E27FC236}">
                <a16:creationId xmlns:a16="http://schemas.microsoft.com/office/drawing/2014/main" id="{164850C7-D907-343A-D81F-C467AC3E2E3E}"/>
              </a:ext>
            </a:extLst>
          </p:cNvPr>
          <p:cNvSpPr>
            <a:spLocks noGrp="1"/>
          </p:cNvSpPr>
          <p:nvPr>
            <p:ph type="body" sz="quarter" idx="43" hasCustomPrompt="1"/>
          </p:nvPr>
        </p:nvSpPr>
        <p:spPr>
          <a:xfrm>
            <a:off x="6183813" y="5677036"/>
            <a:ext cx="2002536" cy="739292"/>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rgbClr val="2BBC2B">
              <a:alpha val="69804"/>
            </a:srgbClr>
          </a:solidFill>
        </p:spPr>
        <p:txBody>
          <a:bodyPr wrap="square" lIns="91440" tIns="219456" rIns="0" bIns="0">
            <a:noAutofit/>
          </a:bodyPr>
          <a:lstStyle>
            <a:lvl1pPr marL="0" indent="0" algn="l">
              <a:lnSpc>
                <a:spcPct val="100000"/>
              </a:lnSpc>
              <a:spcBef>
                <a:spcPts val="0"/>
              </a:spcBef>
              <a:buNone/>
              <a:defRPr sz="1397" b="1" i="0" spc="20" baseline="0">
                <a:solidFill>
                  <a:schemeClr val="tx1"/>
                </a:solidFill>
                <a:latin typeface="+mn-lt"/>
              </a:defRPr>
            </a:lvl1pPr>
          </a:lstStyle>
          <a:p>
            <a:pPr lvl="0"/>
            <a:r>
              <a:rPr lang="en-US"/>
              <a:t>Name</a:t>
            </a:r>
          </a:p>
        </p:txBody>
      </p:sp>
      <p:sp>
        <p:nvSpPr>
          <p:cNvPr id="36" name="Picture Placeholder 23">
            <a:extLst>
              <a:ext uri="{FF2B5EF4-FFF2-40B4-BE49-F238E27FC236}">
                <a16:creationId xmlns:a16="http://schemas.microsoft.com/office/drawing/2014/main" id="{8BF269B3-558B-3ED0-9CC5-B18E026F5BBE}"/>
              </a:ext>
            </a:extLst>
          </p:cNvPr>
          <p:cNvSpPr>
            <a:spLocks noGrp="1"/>
          </p:cNvSpPr>
          <p:nvPr>
            <p:ph type="pic" sz="quarter" idx="18"/>
          </p:nvPr>
        </p:nvSpPr>
        <p:spPr>
          <a:xfrm>
            <a:off x="8733396" y="4214621"/>
            <a:ext cx="2000530" cy="1609182"/>
          </a:xfrm>
          <a:noFill/>
        </p:spPr>
        <p:txBody>
          <a:bodyPr anchor="ctr">
            <a:noAutofit/>
          </a:bodyPr>
          <a:lstStyle>
            <a:lvl1pPr marL="0" indent="0" algn="ctr">
              <a:buNone/>
              <a:defRPr sz="1397">
                <a:solidFill>
                  <a:schemeClr val="tx1"/>
                </a:solidFill>
                <a:latin typeface="+mn-lt"/>
              </a:defRPr>
            </a:lvl1pPr>
          </a:lstStyle>
          <a:p>
            <a:r>
              <a:rPr lang="en-US"/>
              <a:t>Click icon to add picture</a:t>
            </a:r>
          </a:p>
        </p:txBody>
      </p:sp>
      <p:sp>
        <p:nvSpPr>
          <p:cNvPr id="37" name="Text Placeholder 53">
            <a:extLst>
              <a:ext uri="{FF2B5EF4-FFF2-40B4-BE49-F238E27FC236}">
                <a16:creationId xmlns:a16="http://schemas.microsoft.com/office/drawing/2014/main" id="{A975BCDF-E95F-7C0D-567E-4081684AC57E}"/>
              </a:ext>
            </a:extLst>
          </p:cNvPr>
          <p:cNvSpPr>
            <a:spLocks noGrp="1"/>
          </p:cNvSpPr>
          <p:nvPr>
            <p:ph type="body" sz="quarter" idx="44" hasCustomPrompt="1"/>
          </p:nvPr>
        </p:nvSpPr>
        <p:spPr>
          <a:xfrm>
            <a:off x="8731390" y="5677036"/>
            <a:ext cx="2002536" cy="739292"/>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rgbClr val="2BBC2B">
              <a:alpha val="69804"/>
            </a:srgbClr>
          </a:solidFill>
        </p:spPr>
        <p:txBody>
          <a:bodyPr wrap="square" lIns="91440" tIns="219456" rIns="0" bIns="0">
            <a:noAutofit/>
          </a:bodyPr>
          <a:lstStyle>
            <a:lvl1pPr marL="0" indent="0" algn="l">
              <a:lnSpc>
                <a:spcPct val="100000"/>
              </a:lnSpc>
              <a:spcBef>
                <a:spcPts val="0"/>
              </a:spcBef>
              <a:buNone/>
              <a:defRPr sz="1397" b="1" i="0" spc="20" baseline="0">
                <a:solidFill>
                  <a:schemeClr val="tx1"/>
                </a:solidFill>
                <a:latin typeface="+mn-lt"/>
              </a:defRPr>
            </a:lvl1pPr>
          </a:lstStyle>
          <a:p>
            <a:pPr lvl="0"/>
            <a:r>
              <a:rPr lang="en-US"/>
              <a:t>Name</a:t>
            </a:r>
          </a:p>
        </p:txBody>
      </p:sp>
      <p:pic>
        <p:nvPicPr>
          <p:cNvPr id="2" name="Picture 1" descr="A green triangle with a black background&#10;&#10;Description automatically generated with medium confidence">
            <a:extLst>
              <a:ext uri="{FF2B5EF4-FFF2-40B4-BE49-F238E27FC236}">
                <a16:creationId xmlns:a16="http://schemas.microsoft.com/office/drawing/2014/main" id="{14376A5B-241F-E2B9-4EFB-3D5CCC3F639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sp>
        <p:nvSpPr>
          <p:cNvPr id="3" name="Text Placeholder 2">
            <a:extLst>
              <a:ext uri="{FF2B5EF4-FFF2-40B4-BE49-F238E27FC236}">
                <a16:creationId xmlns:a16="http://schemas.microsoft.com/office/drawing/2014/main" id="{AAE63EA9-3312-8E92-B630-37D85451EC11}"/>
              </a:ext>
            </a:extLst>
          </p:cNvPr>
          <p:cNvSpPr>
            <a:spLocks noGrp="1"/>
          </p:cNvSpPr>
          <p:nvPr>
            <p:ph type="body" sz="quarter" idx="45"/>
          </p:nvPr>
        </p:nvSpPr>
        <p:spPr>
          <a:xfrm>
            <a:off x="1185313" y="3559331"/>
            <a:ext cx="1905360" cy="250087"/>
          </a:xfrm>
          <a:prstGeom prst="rect">
            <a:avLst/>
          </a:prstGeom>
        </p:spPr>
        <p:txBody>
          <a:bodyPr>
            <a:noAutofit/>
          </a:bodyPr>
          <a:lstStyle>
            <a:lvl1pPr marL="0" indent="0" algn="l">
              <a:lnSpc>
                <a:spcPct val="100000"/>
              </a:lnSpc>
              <a:buNone/>
              <a:defRPr sz="1048" b="0" cap="all" baseline="0">
                <a:solidFill>
                  <a:schemeClr val="tx1"/>
                </a:solidFill>
              </a:defRPr>
            </a:lvl1pPr>
            <a:lvl2pPr marL="221340" indent="0">
              <a:buNone/>
              <a:defRPr/>
            </a:lvl2pPr>
          </a:lstStyle>
          <a:p>
            <a:pPr lvl="0"/>
            <a:r>
              <a:rPr lang="en-US"/>
              <a:t>Click to edit Master text styles</a:t>
            </a:r>
          </a:p>
        </p:txBody>
      </p:sp>
      <p:sp>
        <p:nvSpPr>
          <p:cNvPr id="4" name="Text Placeholder 2">
            <a:extLst>
              <a:ext uri="{FF2B5EF4-FFF2-40B4-BE49-F238E27FC236}">
                <a16:creationId xmlns:a16="http://schemas.microsoft.com/office/drawing/2014/main" id="{0293F7CE-51D6-EE2A-A8FD-E51772CBC996}"/>
              </a:ext>
            </a:extLst>
          </p:cNvPr>
          <p:cNvSpPr>
            <a:spLocks noGrp="1"/>
          </p:cNvSpPr>
          <p:nvPr>
            <p:ph type="body" sz="quarter" idx="46"/>
          </p:nvPr>
        </p:nvSpPr>
        <p:spPr>
          <a:xfrm>
            <a:off x="3744903" y="3580068"/>
            <a:ext cx="1893870" cy="250087"/>
          </a:xfrm>
          <a:prstGeom prst="rect">
            <a:avLst/>
          </a:prstGeom>
        </p:spPr>
        <p:txBody>
          <a:bodyPr>
            <a:noAutofit/>
          </a:bodyPr>
          <a:lstStyle>
            <a:lvl1pPr marL="0" indent="0" algn="l">
              <a:lnSpc>
                <a:spcPct val="100000"/>
              </a:lnSpc>
              <a:buNone/>
              <a:defRPr sz="1048" b="0" cap="all" baseline="0">
                <a:solidFill>
                  <a:schemeClr val="tx1"/>
                </a:solidFill>
              </a:defRPr>
            </a:lvl1pPr>
            <a:lvl2pPr marL="221340" indent="0">
              <a:buNone/>
              <a:defRPr/>
            </a:lvl2pPr>
          </a:lstStyle>
          <a:p>
            <a:pPr lvl="0"/>
            <a:r>
              <a:rPr lang="en-US"/>
              <a:t>Click to edit Master text styles</a:t>
            </a:r>
          </a:p>
        </p:txBody>
      </p:sp>
      <p:sp>
        <p:nvSpPr>
          <p:cNvPr id="5" name="Text Placeholder 2">
            <a:extLst>
              <a:ext uri="{FF2B5EF4-FFF2-40B4-BE49-F238E27FC236}">
                <a16:creationId xmlns:a16="http://schemas.microsoft.com/office/drawing/2014/main" id="{5FB9F498-87D1-693B-28D1-BFFEC49B01B4}"/>
              </a:ext>
            </a:extLst>
          </p:cNvPr>
          <p:cNvSpPr>
            <a:spLocks noGrp="1"/>
          </p:cNvSpPr>
          <p:nvPr>
            <p:ph type="body" sz="quarter" idx="47"/>
          </p:nvPr>
        </p:nvSpPr>
        <p:spPr>
          <a:xfrm>
            <a:off x="6292480" y="3551937"/>
            <a:ext cx="1893870" cy="250087"/>
          </a:xfrm>
          <a:prstGeom prst="rect">
            <a:avLst/>
          </a:prstGeom>
        </p:spPr>
        <p:txBody>
          <a:bodyPr>
            <a:noAutofit/>
          </a:bodyPr>
          <a:lstStyle>
            <a:lvl1pPr marL="0" indent="0" algn="l">
              <a:lnSpc>
                <a:spcPct val="100000"/>
              </a:lnSpc>
              <a:buNone/>
              <a:defRPr sz="1048" b="0" cap="all" baseline="0">
                <a:solidFill>
                  <a:schemeClr val="tx1"/>
                </a:solidFill>
              </a:defRPr>
            </a:lvl1pPr>
            <a:lvl2pPr marL="221340" indent="0">
              <a:buNone/>
              <a:defRPr/>
            </a:lvl2pPr>
          </a:lstStyle>
          <a:p>
            <a:pPr lvl="0"/>
            <a:r>
              <a:rPr lang="en-US"/>
              <a:t>Click to edit Master text styles</a:t>
            </a:r>
          </a:p>
        </p:txBody>
      </p:sp>
      <p:sp>
        <p:nvSpPr>
          <p:cNvPr id="6" name="Text Placeholder 2">
            <a:extLst>
              <a:ext uri="{FF2B5EF4-FFF2-40B4-BE49-F238E27FC236}">
                <a16:creationId xmlns:a16="http://schemas.microsoft.com/office/drawing/2014/main" id="{DD3AB586-A553-3129-43FC-BB90293662D8}"/>
              </a:ext>
            </a:extLst>
          </p:cNvPr>
          <p:cNvSpPr>
            <a:spLocks noGrp="1"/>
          </p:cNvSpPr>
          <p:nvPr>
            <p:ph type="body" sz="quarter" idx="48"/>
          </p:nvPr>
        </p:nvSpPr>
        <p:spPr>
          <a:xfrm>
            <a:off x="8843862" y="3559331"/>
            <a:ext cx="1890065" cy="250087"/>
          </a:xfrm>
          <a:prstGeom prst="rect">
            <a:avLst/>
          </a:prstGeom>
        </p:spPr>
        <p:txBody>
          <a:bodyPr>
            <a:noAutofit/>
          </a:bodyPr>
          <a:lstStyle>
            <a:lvl1pPr marL="0" indent="0" algn="l">
              <a:lnSpc>
                <a:spcPct val="100000"/>
              </a:lnSpc>
              <a:buNone/>
              <a:defRPr sz="1048" b="0" cap="all" baseline="0">
                <a:solidFill>
                  <a:schemeClr val="tx1"/>
                </a:solidFill>
              </a:defRPr>
            </a:lvl1pPr>
            <a:lvl2pPr marL="221340" indent="0">
              <a:buNone/>
              <a:defRPr/>
            </a:lvl2pPr>
          </a:lstStyle>
          <a:p>
            <a:pPr lvl="0"/>
            <a:r>
              <a:rPr lang="en-US"/>
              <a:t>Click to edit Master text styles</a:t>
            </a:r>
          </a:p>
        </p:txBody>
      </p:sp>
      <p:sp>
        <p:nvSpPr>
          <p:cNvPr id="7" name="Text Placeholder 2">
            <a:extLst>
              <a:ext uri="{FF2B5EF4-FFF2-40B4-BE49-F238E27FC236}">
                <a16:creationId xmlns:a16="http://schemas.microsoft.com/office/drawing/2014/main" id="{C4E8CB46-2BAE-3A57-23AD-254C8755A6ED}"/>
              </a:ext>
            </a:extLst>
          </p:cNvPr>
          <p:cNvSpPr>
            <a:spLocks noGrp="1"/>
          </p:cNvSpPr>
          <p:nvPr>
            <p:ph type="body" sz="quarter" idx="49"/>
          </p:nvPr>
        </p:nvSpPr>
        <p:spPr>
          <a:xfrm>
            <a:off x="1196803" y="6121145"/>
            <a:ext cx="1893870" cy="250087"/>
          </a:xfrm>
          <a:prstGeom prst="rect">
            <a:avLst/>
          </a:prstGeom>
        </p:spPr>
        <p:txBody>
          <a:bodyPr>
            <a:noAutofit/>
          </a:bodyPr>
          <a:lstStyle>
            <a:lvl1pPr marL="0" indent="0" algn="l">
              <a:lnSpc>
                <a:spcPct val="100000"/>
              </a:lnSpc>
              <a:buNone/>
              <a:defRPr sz="1048" b="0" cap="all" baseline="0">
                <a:solidFill>
                  <a:schemeClr val="tx1"/>
                </a:solidFill>
              </a:defRPr>
            </a:lvl1pPr>
            <a:lvl2pPr marL="221340" indent="0">
              <a:buNone/>
              <a:defRPr/>
            </a:lvl2pPr>
          </a:lstStyle>
          <a:p>
            <a:pPr lvl="0"/>
            <a:r>
              <a:rPr lang="en-US"/>
              <a:t>Click to edit Master text styles</a:t>
            </a:r>
          </a:p>
        </p:txBody>
      </p:sp>
      <p:sp>
        <p:nvSpPr>
          <p:cNvPr id="8" name="Text Placeholder 2">
            <a:extLst>
              <a:ext uri="{FF2B5EF4-FFF2-40B4-BE49-F238E27FC236}">
                <a16:creationId xmlns:a16="http://schemas.microsoft.com/office/drawing/2014/main" id="{1FE9B3F5-6A1A-9EB9-948A-773AB03CE91B}"/>
              </a:ext>
            </a:extLst>
          </p:cNvPr>
          <p:cNvSpPr>
            <a:spLocks noGrp="1"/>
          </p:cNvSpPr>
          <p:nvPr>
            <p:ph type="body" sz="quarter" idx="50"/>
          </p:nvPr>
        </p:nvSpPr>
        <p:spPr>
          <a:xfrm>
            <a:off x="3744904" y="6104494"/>
            <a:ext cx="1893869" cy="250087"/>
          </a:xfrm>
          <a:prstGeom prst="rect">
            <a:avLst/>
          </a:prstGeom>
        </p:spPr>
        <p:txBody>
          <a:bodyPr>
            <a:noAutofit/>
          </a:bodyPr>
          <a:lstStyle>
            <a:lvl1pPr marL="0" indent="0" algn="l">
              <a:lnSpc>
                <a:spcPct val="100000"/>
              </a:lnSpc>
              <a:buNone/>
              <a:defRPr sz="1048" b="0" cap="all" baseline="0">
                <a:solidFill>
                  <a:schemeClr val="tx1"/>
                </a:solidFill>
              </a:defRPr>
            </a:lvl1pPr>
            <a:lvl2pPr marL="221340" indent="0">
              <a:buNone/>
              <a:defRPr/>
            </a:lvl2pPr>
          </a:lstStyle>
          <a:p>
            <a:pPr lvl="0"/>
            <a:r>
              <a:rPr lang="en-US"/>
              <a:t>Click to edit Master text styles</a:t>
            </a:r>
          </a:p>
        </p:txBody>
      </p:sp>
      <p:sp>
        <p:nvSpPr>
          <p:cNvPr id="9" name="Text Placeholder 2">
            <a:extLst>
              <a:ext uri="{FF2B5EF4-FFF2-40B4-BE49-F238E27FC236}">
                <a16:creationId xmlns:a16="http://schemas.microsoft.com/office/drawing/2014/main" id="{9B9C7398-B3DF-97C9-F34C-48C81F6E7BCB}"/>
              </a:ext>
            </a:extLst>
          </p:cNvPr>
          <p:cNvSpPr>
            <a:spLocks noGrp="1"/>
          </p:cNvSpPr>
          <p:nvPr>
            <p:ph type="body" sz="quarter" idx="51"/>
          </p:nvPr>
        </p:nvSpPr>
        <p:spPr>
          <a:xfrm>
            <a:off x="6258227" y="6104493"/>
            <a:ext cx="1928123" cy="250087"/>
          </a:xfrm>
          <a:prstGeom prst="rect">
            <a:avLst/>
          </a:prstGeom>
        </p:spPr>
        <p:txBody>
          <a:bodyPr>
            <a:noAutofit/>
          </a:bodyPr>
          <a:lstStyle>
            <a:lvl1pPr marL="0" indent="0" algn="l">
              <a:lnSpc>
                <a:spcPct val="100000"/>
              </a:lnSpc>
              <a:buNone/>
              <a:defRPr sz="1048" b="0" cap="all" baseline="0">
                <a:solidFill>
                  <a:schemeClr val="tx1"/>
                </a:solidFill>
              </a:defRPr>
            </a:lvl1pPr>
            <a:lvl2pPr marL="221340" indent="0">
              <a:buNone/>
              <a:defRPr/>
            </a:lvl2pPr>
          </a:lstStyle>
          <a:p>
            <a:pPr lvl="0"/>
            <a:r>
              <a:rPr lang="en-US"/>
              <a:t>Click to edit Master text styles</a:t>
            </a:r>
          </a:p>
        </p:txBody>
      </p:sp>
      <p:sp>
        <p:nvSpPr>
          <p:cNvPr id="10" name="Text Placeholder 2">
            <a:extLst>
              <a:ext uri="{FF2B5EF4-FFF2-40B4-BE49-F238E27FC236}">
                <a16:creationId xmlns:a16="http://schemas.microsoft.com/office/drawing/2014/main" id="{CDF32935-D6C8-1F0E-28CE-A96AC77F23E4}"/>
              </a:ext>
            </a:extLst>
          </p:cNvPr>
          <p:cNvSpPr>
            <a:spLocks noGrp="1"/>
          </p:cNvSpPr>
          <p:nvPr>
            <p:ph type="body" sz="quarter" idx="52"/>
          </p:nvPr>
        </p:nvSpPr>
        <p:spPr>
          <a:xfrm>
            <a:off x="8805804" y="6104493"/>
            <a:ext cx="1928123" cy="250087"/>
          </a:xfrm>
          <a:prstGeom prst="rect">
            <a:avLst/>
          </a:prstGeom>
        </p:spPr>
        <p:txBody>
          <a:bodyPr>
            <a:noAutofit/>
          </a:bodyPr>
          <a:lstStyle>
            <a:lvl1pPr marL="0" indent="0" algn="l">
              <a:lnSpc>
                <a:spcPct val="100000"/>
              </a:lnSpc>
              <a:buNone/>
              <a:defRPr sz="1048" b="0" cap="all" baseline="0">
                <a:solidFill>
                  <a:schemeClr val="tx1"/>
                </a:solidFill>
              </a:defRPr>
            </a:lvl1pPr>
            <a:lvl2pPr marL="221340" indent="0">
              <a:buNone/>
              <a:defRPr/>
            </a:lvl2pPr>
          </a:lstStyle>
          <a:p>
            <a:pPr lvl="0"/>
            <a:r>
              <a:rPr lang="en-US"/>
              <a:t>Click to edit Master text styles</a:t>
            </a:r>
          </a:p>
        </p:txBody>
      </p:sp>
      <p:sp>
        <p:nvSpPr>
          <p:cNvPr id="11" name="Title 1">
            <a:extLst>
              <a:ext uri="{FF2B5EF4-FFF2-40B4-BE49-F238E27FC236}">
                <a16:creationId xmlns:a16="http://schemas.microsoft.com/office/drawing/2014/main" id="{FC4A6F5C-1A52-B3DB-EE64-FFE6BDA7C349}"/>
              </a:ext>
            </a:extLst>
          </p:cNvPr>
          <p:cNvSpPr>
            <a:spLocks noGrp="1"/>
          </p:cNvSpPr>
          <p:nvPr>
            <p:ph type="title"/>
          </p:nvPr>
        </p:nvSpPr>
        <p:spPr>
          <a:xfrm>
            <a:off x="266700" y="403006"/>
            <a:ext cx="11410949" cy="520128"/>
          </a:xfrm>
          <a:prstGeom prst="rect">
            <a:avLst/>
          </a:prstGeom>
        </p:spPr>
        <p:txBody>
          <a:bodyPr>
            <a:noAutofit/>
          </a:bodyPr>
          <a:lstStyle>
            <a:lvl1pPr>
              <a:defRPr sz="3992">
                <a:solidFill>
                  <a:schemeClr val="tx1"/>
                </a:solidFill>
              </a:defRPr>
            </a:lvl1pPr>
          </a:lstStyle>
          <a:p>
            <a:r>
              <a:rPr lang="en-US"/>
              <a:t>Click to edit Master title style</a:t>
            </a:r>
          </a:p>
        </p:txBody>
      </p:sp>
      <p:cxnSp>
        <p:nvCxnSpPr>
          <p:cNvPr id="12" name="Straight Connector 11">
            <a:extLst>
              <a:ext uri="{FF2B5EF4-FFF2-40B4-BE49-F238E27FC236}">
                <a16:creationId xmlns:a16="http://schemas.microsoft.com/office/drawing/2014/main" id="{8F869721-06E5-8023-0D65-9202F63C335D}"/>
              </a:ext>
            </a:extLst>
          </p:cNvPr>
          <p:cNvCxnSpPr>
            <a:cxnSpLocks/>
          </p:cNvCxnSpPr>
          <p:nvPr/>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0B1796FD-8A9C-A28F-CA4F-8E7B4C60B4AF}"/>
              </a:ext>
            </a:extLst>
          </p:cNvPr>
          <p:cNvSpPr txBox="1">
            <a:spLocks/>
          </p:cNvSpPr>
          <p:nvPr/>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pic>
        <p:nvPicPr>
          <p:cNvPr id="14" name="Picture 13" descr="A green triangle with a black background&#10;&#10;Description automatically generated with medium confidence">
            <a:extLst>
              <a:ext uri="{FF2B5EF4-FFF2-40B4-BE49-F238E27FC236}">
                <a16:creationId xmlns:a16="http://schemas.microsoft.com/office/drawing/2014/main" id="{0858461D-8D70-8F7D-67EC-77FBBA9AC55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cxnSp>
        <p:nvCxnSpPr>
          <p:cNvPr id="17" name="Straight Connector 16">
            <a:extLst>
              <a:ext uri="{FF2B5EF4-FFF2-40B4-BE49-F238E27FC236}">
                <a16:creationId xmlns:a16="http://schemas.microsoft.com/office/drawing/2014/main" id="{9355B067-FC1B-DE7A-250F-D95FBED1A268}"/>
              </a:ext>
            </a:extLst>
          </p:cNvPr>
          <p:cNvCxnSpPr>
            <a:cxnSpLocks/>
          </p:cNvCxnSpPr>
          <p:nvPr userDrawn="1"/>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A92593FA-21B2-2781-6366-35BDC5856372}"/>
              </a:ext>
            </a:extLst>
          </p:cNvPr>
          <p:cNvSpPr txBox="1">
            <a:spLocks/>
          </p:cNvSpPr>
          <p:nvPr userDrawn="1"/>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886561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Next Steps">
    <p:bg>
      <p:bgPr>
        <a:solidFill>
          <a:schemeClr val="bg2">
            <a:alpha val="88000"/>
          </a:schemeClr>
        </a:solidFill>
        <a:effectLst/>
      </p:bgPr>
    </p: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E87D01DD-54A4-D428-8F0A-78D1328A0519}"/>
              </a:ext>
            </a:extLst>
          </p:cNvPr>
          <p:cNvSpPr>
            <a:spLocks noGrp="1"/>
          </p:cNvSpPr>
          <p:nvPr>
            <p:ph type="body" idx="1" hasCustomPrompt="1"/>
          </p:nvPr>
        </p:nvSpPr>
        <p:spPr>
          <a:xfrm>
            <a:off x="2156224" y="1950859"/>
            <a:ext cx="6072894" cy="281906"/>
          </a:xfrm>
          <a:prstGeom prst="rect">
            <a:avLst/>
          </a:prstGeom>
        </p:spPr>
        <p:txBody>
          <a:bodyPr anchor="b">
            <a:normAutofit/>
          </a:bodyPr>
          <a:lstStyle>
            <a:lvl1pPr marL="0" indent="0">
              <a:buNone/>
              <a:defRPr sz="1695" b="1" cap="all" baseline="0">
                <a:solidFill>
                  <a:srgbClr val="2BBC2B"/>
                </a:solidFill>
              </a:defRPr>
            </a:lvl1pPr>
            <a:lvl2pPr marL="249084" indent="0">
              <a:buNone/>
              <a:defRPr sz="1089" b="1"/>
            </a:lvl2pPr>
            <a:lvl3pPr marL="498168" indent="0">
              <a:buNone/>
              <a:defRPr sz="980" b="1"/>
            </a:lvl3pPr>
            <a:lvl4pPr marL="747252" indent="0">
              <a:buNone/>
              <a:defRPr sz="871" b="1"/>
            </a:lvl4pPr>
            <a:lvl5pPr marL="996335" indent="0">
              <a:buNone/>
              <a:defRPr sz="871" b="1"/>
            </a:lvl5pPr>
            <a:lvl6pPr marL="1245419" indent="0">
              <a:buNone/>
              <a:defRPr sz="871" b="1"/>
            </a:lvl6pPr>
            <a:lvl7pPr marL="1494503" indent="0">
              <a:buNone/>
              <a:defRPr sz="871" b="1"/>
            </a:lvl7pPr>
            <a:lvl8pPr marL="1743587" indent="0">
              <a:buNone/>
              <a:defRPr sz="871" b="1"/>
            </a:lvl8pPr>
            <a:lvl9pPr marL="1992670" indent="0">
              <a:buNone/>
              <a:defRPr sz="871" b="1"/>
            </a:lvl9pPr>
          </a:lstStyle>
          <a:p>
            <a:pPr lvl="0"/>
            <a:r>
              <a:rPr lang="en-US" err="1"/>
              <a:t>dATE</a:t>
            </a:r>
            <a:endParaRPr lang="en-US"/>
          </a:p>
        </p:txBody>
      </p:sp>
      <p:sp>
        <p:nvSpPr>
          <p:cNvPr id="9" name="Text Placeholder 2">
            <a:extLst>
              <a:ext uri="{FF2B5EF4-FFF2-40B4-BE49-F238E27FC236}">
                <a16:creationId xmlns:a16="http://schemas.microsoft.com/office/drawing/2014/main" id="{ACA100C3-093F-1DCD-8467-238AD16F2FA2}"/>
              </a:ext>
            </a:extLst>
          </p:cNvPr>
          <p:cNvSpPr>
            <a:spLocks noGrp="1"/>
          </p:cNvSpPr>
          <p:nvPr>
            <p:ph type="body" sz="quarter" idx="35"/>
          </p:nvPr>
        </p:nvSpPr>
        <p:spPr>
          <a:xfrm>
            <a:off x="2156224" y="2232765"/>
            <a:ext cx="6072894" cy="400774"/>
          </a:xfrm>
          <a:prstGeom prst="rect">
            <a:avLst/>
          </a:prstGeom>
        </p:spPr>
        <p:txBody>
          <a:bodyPr>
            <a:noAutofit/>
          </a:bodyPr>
          <a:lstStyle>
            <a:lvl1pPr marL="0" indent="0" algn="l">
              <a:lnSpc>
                <a:spcPct val="100000"/>
              </a:lnSpc>
              <a:buNone/>
              <a:defRPr sz="1597" b="1" cap="none" baseline="0">
                <a:solidFill>
                  <a:schemeClr val="tx1"/>
                </a:solidFill>
              </a:defRPr>
            </a:lvl1pPr>
            <a:lvl2pPr marL="221340" indent="0">
              <a:buNone/>
              <a:defRPr/>
            </a:lvl2pPr>
          </a:lstStyle>
          <a:p>
            <a:pPr lvl="0"/>
            <a:r>
              <a:rPr lang="en-US"/>
              <a:t>Click to edit Master text styles</a:t>
            </a:r>
          </a:p>
        </p:txBody>
      </p:sp>
      <p:sp>
        <p:nvSpPr>
          <p:cNvPr id="10" name="Text Placeholder 2">
            <a:extLst>
              <a:ext uri="{FF2B5EF4-FFF2-40B4-BE49-F238E27FC236}">
                <a16:creationId xmlns:a16="http://schemas.microsoft.com/office/drawing/2014/main" id="{DA191CC0-624B-4AFA-3EAF-4E3CA4671852}"/>
              </a:ext>
            </a:extLst>
          </p:cNvPr>
          <p:cNvSpPr>
            <a:spLocks noGrp="1"/>
          </p:cNvSpPr>
          <p:nvPr>
            <p:ph type="body" idx="36" hasCustomPrompt="1"/>
          </p:nvPr>
        </p:nvSpPr>
        <p:spPr>
          <a:xfrm>
            <a:off x="2156224" y="2950928"/>
            <a:ext cx="6072894" cy="281906"/>
          </a:xfrm>
          <a:prstGeom prst="rect">
            <a:avLst/>
          </a:prstGeom>
        </p:spPr>
        <p:txBody>
          <a:bodyPr anchor="b">
            <a:normAutofit/>
          </a:bodyPr>
          <a:lstStyle>
            <a:lvl1pPr marL="0" indent="0">
              <a:buNone/>
              <a:defRPr sz="1695" b="1" cap="all" baseline="0">
                <a:solidFill>
                  <a:srgbClr val="2BBC2B"/>
                </a:solidFill>
              </a:defRPr>
            </a:lvl1pPr>
            <a:lvl2pPr marL="249084" indent="0">
              <a:buNone/>
              <a:defRPr sz="1089" b="1"/>
            </a:lvl2pPr>
            <a:lvl3pPr marL="498168" indent="0">
              <a:buNone/>
              <a:defRPr sz="980" b="1"/>
            </a:lvl3pPr>
            <a:lvl4pPr marL="747252" indent="0">
              <a:buNone/>
              <a:defRPr sz="871" b="1"/>
            </a:lvl4pPr>
            <a:lvl5pPr marL="996335" indent="0">
              <a:buNone/>
              <a:defRPr sz="871" b="1"/>
            </a:lvl5pPr>
            <a:lvl6pPr marL="1245419" indent="0">
              <a:buNone/>
              <a:defRPr sz="871" b="1"/>
            </a:lvl6pPr>
            <a:lvl7pPr marL="1494503" indent="0">
              <a:buNone/>
              <a:defRPr sz="871" b="1"/>
            </a:lvl7pPr>
            <a:lvl8pPr marL="1743587" indent="0">
              <a:buNone/>
              <a:defRPr sz="871" b="1"/>
            </a:lvl8pPr>
            <a:lvl9pPr marL="1992670" indent="0">
              <a:buNone/>
              <a:defRPr sz="871" b="1"/>
            </a:lvl9pPr>
          </a:lstStyle>
          <a:p>
            <a:pPr lvl="0"/>
            <a:r>
              <a:rPr lang="en-US" err="1"/>
              <a:t>dATE</a:t>
            </a:r>
            <a:endParaRPr lang="en-US"/>
          </a:p>
        </p:txBody>
      </p:sp>
      <p:sp>
        <p:nvSpPr>
          <p:cNvPr id="11" name="Text Placeholder 2">
            <a:extLst>
              <a:ext uri="{FF2B5EF4-FFF2-40B4-BE49-F238E27FC236}">
                <a16:creationId xmlns:a16="http://schemas.microsoft.com/office/drawing/2014/main" id="{B4BF18C0-95EB-E606-891F-0FEDF8163989}"/>
              </a:ext>
            </a:extLst>
          </p:cNvPr>
          <p:cNvSpPr>
            <a:spLocks noGrp="1"/>
          </p:cNvSpPr>
          <p:nvPr>
            <p:ph type="body" sz="quarter" idx="37"/>
          </p:nvPr>
        </p:nvSpPr>
        <p:spPr>
          <a:xfrm>
            <a:off x="2156224" y="3232833"/>
            <a:ext cx="6072894" cy="400774"/>
          </a:xfrm>
          <a:prstGeom prst="rect">
            <a:avLst/>
          </a:prstGeom>
        </p:spPr>
        <p:txBody>
          <a:bodyPr>
            <a:noAutofit/>
          </a:bodyPr>
          <a:lstStyle>
            <a:lvl1pPr marL="0" indent="0" algn="l">
              <a:lnSpc>
                <a:spcPct val="100000"/>
              </a:lnSpc>
              <a:buNone/>
              <a:defRPr sz="1597" b="1" cap="none" baseline="0">
                <a:solidFill>
                  <a:schemeClr val="tx1"/>
                </a:solidFill>
              </a:defRPr>
            </a:lvl1pPr>
            <a:lvl2pPr marL="221340" indent="0">
              <a:buNone/>
              <a:defRPr/>
            </a:lvl2pPr>
          </a:lstStyle>
          <a:p>
            <a:pPr lvl="0"/>
            <a:r>
              <a:rPr lang="en-US"/>
              <a:t>Click to edit Master text styles</a:t>
            </a:r>
          </a:p>
        </p:txBody>
      </p:sp>
      <p:sp>
        <p:nvSpPr>
          <p:cNvPr id="12" name="Text Placeholder 2">
            <a:extLst>
              <a:ext uri="{FF2B5EF4-FFF2-40B4-BE49-F238E27FC236}">
                <a16:creationId xmlns:a16="http://schemas.microsoft.com/office/drawing/2014/main" id="{1D591116-169B-4EEE-A84A-C4A8588A3F9B}"/>
              </a:ext>
            </a:extLst>
          </p:cNvPr>
          <p:cNvSpPr>
            <a:spLocks noGrp="1"/>
          </p:cNvSpPr>
          <p:nvPr>
            <p:ph type="body" idx="38" hasCustomPrompt="1"/>
          </p:nvPr>
        </p:nvSpPr>
        <p:spPr>
          <a:xfrm>
            <a:off x="2156224" y="3915514"/>
            <a:ext cx="6072894" cy="281906"/>
          </a:xfrm>
          <a:prstGeom prst="rect">
            <a:avLst/>
          </a:prstGeom>
        </p:spPr>
        <p:txBody>
          <a:bodyPr anchor="b">
            <a:normAutofit/>
          </a:bodyPr>
          <a:lstStyle>
            <a:lvl1pPr marL="0" indent="0">
              <a:buNone/>
              <a:defRPr sz="1695" b="1" cap="all" baseline="0">
                <a:solidFill>
                  <a:srgbClr val="2BBC2B"/>
                </a:solidFill>
              </a:defRPr>
            </a:lvl1pPr>
            <a:lvl2pPr marL="249084" indent="0">
              <a:buNone/>
              <a:defRPr sz="1089" b="1"/>
            </a:lvl2pPr>
            <a:lvl3pPr marL="498168" indent="0">
              <a:buNone/>
              <a:defRPr sz="980" b="1"/>
            </a:lvl3pPr>
            <a:lvl4pPr marL="747252" indent="0">
              <a:buNone/>
              <a:defRPr sz="871" b="1"/>
            </a:lvl4pPr>
            <a:lvl5pPr marL="996335" indent="0">
              <a:buNone/>
              <a:defRPr sz="871" b="1"/>
            </a:lvl5pPr>
            <a:lvl6pPr marL="1245419" indent="0">
              <a:buNone/>
              <a:defRPr sz="871" b="1"/>
            </a:lvl6pPr>
            <a:lvl7pPr marL="1494503" indent="0">
              <a:buNone/>
              <a:defRPr sz="871" b="1"/>
            </a:lvl7pPr>
            <a:lvl8pPr marL="1743587" indent="0">
              <a:buNone/>
              <a:defRPr sz="871" b="1"/>
            </a:lvl8pPr>
            <a:lvl9pPr marL="1992670" indent="0">
              <a:buNone/>
              <a:defRPr sz="871" b="1"/>
            </a:lvl9pPr>
          </a:lstStyle>
          <a:p>
            <a:pPr lvl="0"/>
            <a:r>
              <a:rPr lang="en-US" err="1"/>
              <a:t>dATE</a:t>
            </a:r>
            <a:endParaRPr lang="en-US"/>
          </a:p>
        </p:txBody>
      </p:sp>
      <p:sp>
        <p:nvSpPr>
          <p:cNvPr id="13" name="Text Placeholder 2">
            <a:extLst>
              <a:ext uri="{FF2B5EF4-FFF2-40B4-BE49-F238E27FC236}">
                <a16:creationId xmlns:a16="http://schemas.microsoft.com/office/drawing/2014/main" id="{0F82F022-DD8C-C1DC-C880-378AB3DFE074}"/>
              </a:ext>
            </a:extLst>
          </p:cNvPr>
          <p:cNvSpPr>
            <a:spLocks noGrp="1"/>
          </p:cNvSpPr>
          <p:nvPr>
            <p:ph type="body" sz="quarter" idx="39"/>
          </p:nvPr>
        </p:nvSpPr>
        <p:spPr>
          <a:xfrm>
            <a:off x="2156224" y="4197420"/>
            <a:ext cx="6072894" cy="400774"/>
          </a:xfrm>
          <a:prstGeom prst="rect">
            <a:avLst/>
          </a:prstGeom>
        </p:spPr>
        <p:txBody>
          <a:bodyPr>
            <a:noAutofit/>
          </a:bodyPr>
          <a:lstStyle>
            <a:lvl1pPr marL="0" indent="0" algn="l">
              <a:lnSpc>
                <a:spcPct val="100000"/>
              </a:lnSpc>
              <a:buNone/>
              <a:defRPr sz="1597" b="1" cap="none" baseline="0">
                <a:solidFill>
                  <a:schemeClr val="tx1"/>
                </a:solidFill>
              </a:defRPr>
            </a:lvl1pPr>
            <a:lvl2pPr marL="221340" indent="0">
              <a:buNone/>
              <a:defRPr/>
            </a:lvl2pPr>
          </a:lstStyle>
          <a:p>
            <a:pPr lvl="0"/>
            <a:r>
              <a:rPr lang="en-US"/>
              <a:t>Click to edit Master text styles</a:t>
            </a:r>
          </a:p>
        </p:txBody>
      </p:sp>
      <p:sp>
        <p:nvSpPr>
          <p:cNvPr id="14" name="Text Placeholder 2">
            <a:extLst>
              <a:ext uri="{FF2B5EF4-FFF2-40B4-BE49-F238E27FC236}">
                <a16:creationId xmlns:a16="http://schemas.microsoft.com/office/drawing/2014/main" id="{3F673805-EB16-B5DE-3F98-6A6B3CF590F6}"/>
              </a:ext>
            </a:extLst>
          </p:cNvPr>
          <p:cNvSpPr>
            <a:spLocks noGrp="1"/>
          </p:cNvSpPr>
          <p:nvPr>
            <p:ph type="body" idx="40" hasCustomPrompt="1"/>
          </p:nvPr>
        </p:nvSpPr>
        <p:spPr>
          <a:xfrm>
            <a:off x="2156224" y="4820805"/>
            <a:ext cx="6072894" cy="281906"/>
          </a:xfrm>
          <a:prstGeom prst="rect">
            <a:avLst/>
          </a:prstGeom>
        </p:spPr>
        <p:txBody>
          <a:bodyPr anchor="b">
            <a:normAutofit/>
          </a:bodyPr>
          <a:lstStyle>
            <a:lvl1pPr marL="0" indent="0">
              <a:buNone/>
              <a:defRPr sz="1695" b="1" cap="all" baseline="0">
                <a:solidFill>
                  <a:srgbClr val="2BBC2B"/>
                </a:solidFill>
              </a:defRPr>
            </a:lvl1pPr>
            <a:lvl2pPr marL="249084" indent="0">
              <a:buNone/>
              <a:defRPr sz="1089" b="1"/>
            </a:lvl2pPr>
            <a:lvl3pPr marL="498168" indent="0">
              <a:buNone/>
              <a:defRPr sz="980" b="1"/>
            </a:lvl3pPr>
            <a:lvl4pPr marL="747252" indent="0">
              <a:buNone/>
              <a:defRPr sz="871" b="1"/>
            </a:lvl4pPr>
            <a:lvl5pPr marL="996335" indent="0">
              <a:buNone/>
              <a:defRPr sz="871" b="1"/>
            </a:lvl5pPr>
            <a:lvl6pPr marL="1245419" indent="0">
              <a:buNone/>
              <a:defRPr sz="871" b="1"/>
            </a:lvl6pPr>
            <a:lvl7pPr marL="1494503" indent="0">
              <a:buNone/>
              <a:defRPr sz="871" b="1"/>
            </a:lvl7pPr>
            <a:lvl8pPr marL="1743587" indent="0">
              <a:buNone/>
              <a:defRPr sz="871" b="1"/>
            </a:lvl8pPr>
            <a:lvl9pPr marL="1992670" indent="0">
              <a:buNone/>
              <a:defRPr sz="871" b="1"/>
            </a:lvl9pPr>
          </a:lstStyle>
          <a:p>
            <a:pPr lvl="0"/>
            <a:r>
              <a:rPr lang="en-US" err="1"/>
              <a:t>dATE</a:t>
            </a:r>
            <a:endParaRPr lang="en-US"/>
          </a:p>
        </p:txBody>
      </p:sp>
      <p:sp>
        <p:nvSpPr>
          <p:cNvPr id="15" name="Text Placeholder 2">
            <a:extLst>
              <a:ext uri="{FF2B5EF4-FFF2-40B4-BE49-F238E27FC236}">
                <a16:creationId xmlns:a16="http://schemas.microsoft.com/office/drawing/2014/main" id="{AEB836C9-9B32-852A-BDB3-F3EA213B0BB7}"/>
              </a:ext>
            </a:extLst>
          </p:cNvPr>
          <p:cNvSpPr>
            <a:spLocks noGrp="1"/>
          </p:cNvSpPr>
          <p:nvPr>
            <p:ph type="body" sz="quarter" idx="41"/>
          </p:nvPr>
        </p:nvSpPr>
        <p:spPr>
          <a:xfrm>
            <a:off x="2156224" y="5102710"/>
            <a:ext cx="6072894" cy="400774"/>
          </a:xfrm>
          <a:prstGeom prst="rect">
            <a:avLst/>
          </a:prstGeom>
        </p:spPr>
        <p:txBody>
          <a:bodyPr>
            <a:noAutofit/>
          </a:bodyPr>
          <a:lstStyle>
            <a:lvl1pPr marL="0" indent="0" algn="l">
              <a:lnSpc>
                <a:spcPct val="100000"/>
              </a:lnSpc>
              <a:buNone/>
              <a:defRPr sz="1597" b="1" cap="none" baseline="0">
                <a:solidFill>
                  <a:schemeClr val="tx1"/>
                </a:solidFill>
              </a:defRPr>
            </a:lvl1pPr>
            <a:lvl2pPr marL="221340" indent="0">
              <a:buNone/>
              <a:defRPr/>
            </a:lvl2pPr>
          </a:lstStyle>
          <a:p>
            <a:pPr lvl="0"/>
            <a:r>
              <a:rPr lang="en-US"/>
              <a:t>Click to edit Master text styles</a:t>
            </a:r>
          </a:p>
        </p:txBody>
      </p:sp>
      <p:pic>
        <p:nvPicPr>
          <p:cNvPr id="16" name="Picture 15" descr="A green triangle with a black background&#10;&#10;Description automatically generated with medium confidence">
            <a:extLst>
              <a:ext uri="{FF2B5EF4-FFF2-40B4-BE49-F238E27FC236}">
                <a16:creationId xmlns:a16="http://schemas.microsoft.com/office/drawing/2014/main" id="{AEDB2A17-E932-51F3-11EB-50E1DC817E2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sp>
        <p:nvSpPr>
          <p:cNvPr id="3" name="Title 1">
            <a:extLst>
              <a:ext uri="{FF2B5EF4-FFF2-40B4-BE49-F238E27FC236}">
                <a16:creationId xmlns:a16="http://schemas.microsoft.com/office/drawing/2014/main" id="{066300C0-E38F-FB0F-CBD9-CC88F59AA7CE}"/>
              </a:ext>
            </a:extLst>
          </p:cNvPr>
          <p:cNvSpPr>
            <a:spLocks noGrp="1"/>
          </p:cNvSpPr>
          <p:nvPr>
            <p:ph type="title"/>
          </p:nvPr>
        </p:nvSpPr>
        <p:spPr>
          <a:xfrm>
            <a:off x="266700" y="403006"/>
            <a:ext cx="11410949" cy="520128"/>
          </a:xfrm>
          <a:prstGeom prst="rect">
            <a:avLst/>
          </a:prstGeom>
        </p:spPr>
        <p:txBody>
          <a:bodyPr>
            <a:noAutofit/>
          </a:bodyPr>
          <a:lstStyle>
            <a:lvl1pPr>
              <a:defRPr sz="3992">
                <a:solidFill>
                  <a:schemeClr val="tx1"/>
                </a:solidFill>
              </a:defRPr>
            </a:lvl1pPr>
          </a:lstStyle>
          <a:p>
            <a:r>
              <a:rPr lang="en-US"/>
              <a:t>Click to edit Master title style</a:t>
            </a:r>
          </a:p>
        </p:txBody>
      </p:sp>
      <p:cxnSp>
        <p:nvCxnSpPr>
          <p:cNvPr id="4" name="Straight Connector 3">
            <a:extLst>
              <a:ext uri="{FF2B5EF4-FFF2-40B4-BE49-F238E27FC236}">
                <a16:creationId xmlns:a16="http://schemas.microsoft.com/office/drawing/2014/main" id="{9452559A-64DB-8360-4D5F-1D52405D07AF}"/>
              </a:ext>
            </a:extLst>
          </p:cNvPr>
          <p:cNvCxnSpPr>
            <a:cxnSpLocks/>
          </p:cNvCxnSpPr>
          <p:nvPr/>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5" name="Slide Number Placeholder 5">
            <a:extLst>
              <a:ext uri="{FF2B5EF4-FFF2-40B4-BE49-F238E27FC236}">
                <a16:creationId xmlns:a16="http://schemas.microsoft.com/office/drawing/2014/main" id="{5DE55A0B-63CD-79C1-974C-654DCF1F8AC8}"/>
              </a:ext>
            </a:extLst>
          </p:cNvPr>
          <p:cNvSpPr txBox="1">
            <a:spLocks/>
          </p:cNvSpPr>
          <p:nvPr/>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pic>
        <p:nvPicPr>
          <p:cNvPr id="2" name="Picture 1" descr="A green triangle with a black background&#10;&#10;Description automatically generated with medium confidence">
            <a:extLst>
              <a:ext uri="{FF2B5EF4-FFF2-40B4-BE49-F238E27FC236}">
                <a16:creationId xmlns:a16="http://schemas.microsoft.com/office/drawing/2014/main" id="{FCBEB201-D68A-8ED8-AA49-882B4AB36A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cxnSp>
        <p:nvCxnSpPr>
          <p:cNvPr id="7" name="Straight Connector 6">
            <a:extLst>
              <a:ext uri="{FF2B5EF4-FFF2-40B4-BE49-F238E27FC236}">
                <a16:creationId xmlns:a16="http://schemas.microsoft.com/office/drawing/2014/main" id="{FD417BDF-8D5E-3386-9A19-962F084C7BC5}"/>
              </a:ext>
            </a:extLst>
          </p:cNvPr>
          <p:cNvCxnSpPr>
            <a:cxnSpLocks/>
          </p:cNvCxnSpPr>
          <p:nvPr userDrawn="1"/>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0D7DED62-743D-38CF-A683-23B017F0242A}"/>
              </a:ext>
            </a:extLst>
          </p:cNvPr>
          <p:cNvSpPr txBox="1">
            <a:spLocks/>
          </p:cNvSpPr>
          <p:nvPr userDrawn="1"/>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154286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losing Dark">
    <p:bg>
      <p:bgPr>
        <a:solidFill>
          <a:schemeClr val="bg2"/>
        </a:solidFill>
        <a:effectLst/>
      </p:bgPr>
    </p:bg>
    <p:spTree>
      <p:nvGrpSpPr>
        <p:cNvPr id="1" name=""/>
        <p:cNvGrpSpPr/>
        <p:nvPr/>
      </p:nvGrpSpPr>
      <p:grpSpPr>
        <a:xfrm>
          <a:off x="0" y="0"/>
          <a:ext cx="0" cy="0"/>
          <a:chOff x="0" y="0"/>
          <a:chExt cx="0" cy="0"/>
        </a:xfrm>
      </p:grpSpPr>
      <p:pic>
        <p:nvPicPr>
          <p:cNvPr id="9" name="Picture 8" descr="A green and black logo&#10;&#10;Description automatically generated">
            <a:extLst>
              <a:ext uri="{FF2B5EF4-FFF2-40B4-BE49-F238E27FC236}">
                <a16:creationId xmlns:a16="http://schemas.microsoft.com/office/drawing/2014/main" id="{17E77668-0003-6F12-6E64-9D50CAC315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98820" y="2683356"/>
            <a:ext cx="8594361" cy="1478588"/>
          </a:xfrm>
          <a:prstGeom prst="rect">
            <a:avLst/>
          </a:prstGeom>
        </p:spPr>
      </p:pic>
      <p:sp>
        <p:nvSpPr>
          <p:cNvPr id="3" name="TextBox 2">
            <a:extLst>
              <a:ext uri="{FF2B5EF4-FFF2-40B4-BE49-F238E27FC236}">
                <a16:creationId xmlns:a16="http://schemas.microsoft.com/office/drawing/2014/main" id="{D8A32089-F4C9-5D8D-B4C2-ED72230232BD}"/>
              </a:ext>
            </a:extLst>
          </p:cNvPr>
          <p:cNvSpPr txBox="1"/>
          <p:nvPr/>
        </p:nvSpPr>
        <p:spPr>
          <a:xfrm>
            <a:off x="96955" y="6528388"/>
            <a:ext cx="1826868" cy="215045"/>
          </a:xfrm>
          <a:prstGeom prst="rect">
            <a:avLst/>
          </a:prstGeom>
          <a:noFill/>
        </p:spPr>
        <p:txBody>
          <a:bodyPr wrap="square">
            <a:spAutoFit/>
          </a:bodyPr>
          <a:lstStyle/>
          <a:p>
            <a:r>
              <a:rPr lang="en-US" sz="798">
                <a:solidFill>
                  <a:schemeClr val="tx1">
                    <a:alpha val="25000"/>
                  </a:schemeClr>
                </a:solidFill>
                <a:effectLst/>
                <a:latin typeface="+mn-lt"/>
                <a:ea typeface="Calibri" panose="020F0502020204030204" pitchFamily="34" charset="0"/>
              </a:rPr>
              <a:t>© CNSI/Kepro. All Rights Reserved.</a:t>
            </a:r>
            <a:endParaRPr lang="en-US" sz="798">
              <a:solidFill>
                <a:schemeClr val="tx1">
                  <a:alpha val="25000"/>
                </a:schemeClr>
              </a:solidFill>
              <a:latin typeface="+mn-lt"/>
            </a:endParaRPr>
          </a:p>
        </p:txBody>
      </p:sp>
      <p:sp>
        <p:nvSpPr>
          <p:cNvPr id="5" name="TextBox 4">
            <a:extLst>
              <a:ext uri="{FF2B5EF4-FFF2-40B4-BE49-F238E27FC236}">
                <a16:creationId xmlns:a16="http://schemas.microsoft.com/office/drawing/2014/main" id="{DF667CEB-61A7-7B85-1182-24639CB63F16}"/>
              </a:ext>
            </a:extLst>
          </p:cNvPr>
          <p:cNvSpPr txBox="1"/>
          <p:nvPr userDrawn="1"/>
        </p:nvSpPr>
        <p:spPr>
          <a:xfrm>
            <a:off x="96955" y="6528388"/>
            <a:ext cx="1826868" cy="215045"/>
          </a:xfrm>
          <a:prstGeom prst="rect">
            <a:avLst/>
          </a:prstGeom>
          <a:noFill/>
        </p:spPr>
        <p:txBody>
          <a:bodyPr wrap="square">
            <a:spAutoFit/>
          </a:bodyPr>
          <a:lstStyle/>
          <a:p>
            <a:r>
              <a:rPr lang="en-US" sz="798">
                <a:solidFill>
                  <a:schemeClr val="tx1">
                    <a:alpha val="25000"/>
                  </a:schemeClr>
                </a:solidFill>
                <a:effectLst/>
                <a:latin typeface="+mn-lt"/>
                <a:ea typeface="Calibri" panose="020F0502020204030204" pitchFamily="34" charset="0"/>
              </a:rPr>
              <a:t>© CNSI/Kepro. All Rights Reserved.</a:t>
            </a:r>
            <a:endParaRPr lang="en-US" sz="798">
              <a:solidFill>
                <a:schemeClr val="tx1">
                  <a:alpha val="25000"/>
                </a:schemeClr>
              </a:solidFill>
              <a:latin typeface="+mn-lt"/>
            </a:endParaRPr>
          </a:p>
        </p:txBody>
      </p:sp>
    </p:spTree>
    <p:extLst>
      <p:ext uri="{BB962C8B-B14F-4D97-AF65-F5344CB8AC3E}">
        <p14:creationId xmlns:p14="http://schemas.microsoft.com/office/powerpoint/2010/main" val="39870761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563">
          <p15:clr>
            <a:srgbClr val="FBAE40"/>
          </p15:clr>
        </p15:guide>
        <p15:guide id="2" pos="2926">
          <p15:clr>
            <a:srgbClr val="FBAE40"/>
          </p15:clr>
        </p15:guide>
        <p15:guide id="3" pos="5086">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losing Light">
    <p:bg>
      <p:bgPr>
        <a:solidFill>
          <a:schemeClr val="tx2"/>
        </a:solidFill>
        <a:effectLst/>
      </p:bgPr>
    </p:bg>
    <p:spTree>
      <p:nvGrpSpPr>
        <p:cNvPr id="1" name=""/>
        <p:cNvGrpSpPr/>
        <p:nvPr/>
      </p:nvGrpSpPr>
      <p:grpSpPr>
        <a:xfrm>
          <a:off x="0" y="0"/>
          <a:ext cx="0" cy="0"/>
          <a:chOff x="0" y="0"/>
          <a:chExt cx="0" cy="0"/>
        </a:xfrm>
      </p:grpSpPr>
      <p:pic>
        <p:nvPicPr>
          <p:cNvPr id="7" name="Picture 6" descr="A green text on a black background&#10;&#10;Description automatically generated">
            <a:extLst>
              <a:ext uri="{FF2B5EF4-FFF2-40B4-BE49-F238E27FC236}">
                <a16:creationId xmlns:a16="http://schemas.microsoft.com/office/drawing/2014/main" id="{2D160D54-7212-B0F9-A475-17754DF877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98820" y="2683356"/>
            <a:ext cx="8594361" cy="1478588"/>
          </a:xfrm>
          <a:prstGeom prst="rect">
            <a:avLst/>
          </a:prstGeom>
        </p:spPr>
      </p:pic>
      <p:sp>
        <p:nvSpPr>
          <p:cNvPr id="2" name="TextBox 1">
            <a:extLst>
              <a:ext uri="{FF2B5EF4-FFF2-40B4-BE49-F238E27FC236}">
                <a16:creationId xmlns:a16="http://schemas.microsoft.com/office/drawing/2014/main" id="{615CB790-DF6D-59EB-574C-845F595F3A0F}"/>
              </a:ext>
            </a:extLst>
          </p:cNvPr>
          <p:cNvSpPr txBox="1"/>
          <p:nvPr/>
        </p:nvSpPr>
        <p:spPr>
          <a:xfrm>
            <a:off x="96955" y="6528388"/>
            <a:ext cx="1826868" cy="215045"/>
          </a:xfrm>
          <a:prstGeom prst="rect">
            <a:avLst/>
          </a:prstGeom>
          <a:noFill/>
        </p:spPr>
        <p:txBody>
          <a:bodyPr wrap="square">
            <a:spAutoFit/>
          </a:bodyPr>
          <a:lstStyle/>
          <a:p>
            <a:r>
              <a:rPr lang="en-US" sz="798">
                <a:solidFill>
                  <a:schemeClr val="bg1">
                    <a:alpha val="25000"/>
                  </a:schemeClr>
                </a:solidFill>
                <a:effectLst/>
                <a:latin typeface="+mn-lt"/>
                <a:ea typeface="Calibri" panose="020F0502020204030204" pitchFamily="34" charset="0"/>
              </a:rPr>
              <a:t>© CNSI/Kepro. All Rights Reserved.</a:t>
            </a:r>
            <a:endParaRPr lang="en-US" sz="798">
              <a:solidFill>
                <a:schemeClr val="bg1">
                  <a:alpha val="25000"/>
                </a:schemeClr>
              </a:solidFill>
              <a:latin typeface="+mn-lt"/>
            </a:endParaRPr>
          </a:p>
        </p:txBody>
      </p:sp>
      <p:sp>
        <p:nvSpPr>
          <p:cNvPr id="5" name="TextBox 4">
            <a:extLst>
              <a:ext uri="{FF2B5EF4-FFF2-40B4-BE49-F238E27FC236}">
                <a16:creationId xmlns:a16="http://schemas.microsoft.com/office/drawing/2014/main" id="{22ABA562-CA4F-3FD2-9C7E-44CD68FDB645}"/>
              </a:ext>
            </a:extLst>
          </p:cNvPr>
          <p:cNvSpPr txBox="1"/>
          <p:nvPr userDrawn="1"/>
        </p:nvSpPr>
        <p:spPr>
          <a:xfrm>
            <a:off x="96955" y="6528388"/>
            <a:ext cx="1826868" cy="215045"/>
          </a:xfrm>
          <a:prstGeom prst="rect">
            <a:avLst/>
          </a:prstGeom>
          <a:noFill/>
        </p:spPr>
        <p:txBody>
          <a:bodyPr wrap="square">
            <a:spAutoFit/>
          </a:bodyPr>
          <a:lstStyle/>
          <a:p>
            <a:r>
              <a:rPr lang="en-US" sz="798">
                <a:solidFill>
                  <a:schemeClr val="bg1">
                    <a:alpha val="25000"/>
                  </a:schemeClr>
                </a:solidFill>
                <a:effectLst/>
                <a:latin typeface="+mn-lt"/>
                <a:ea typeface="Calibri" panose="020F0502020204030204" pitchFamily="34" charset="0"/>
              </a:rPr>
              <a:t>© CNSI/Kepro. All Rights Reserved.</a:t>
            </a:r>
            <a:endParaRPr lang="en-US" sz="798">
              <a:solidFill>
                <a:schemeClr val="bg1">
                  <a:alpha val="25000"/>
                </a:schemeClr>
              </a:solidFill>
              <a:latin typeface="+mn-lt"/>
            </a:endParaRPr>
          </a:p>
        </p:txBody>
      </p:sp>
    </p:spTree>
    <p:extLst>
      <p:ext uri="{BB962C8B-B14F-4D97-AF65-F5344CB8AC3E}">
        <p14:creationId xmlns:p14="http://schemas.microsoft.com/office/powerpoint/2010/main" val="305749475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563">
          <p15:clr>
            <a:srgbClr val="FBAE40"/>
          </p15:clr>
        </p15:guide>
        <p15:guide id="2" pos="2926">
          <p15:clr>
            <a:srgbClr val="FBAE40"/>
          </p15:clr>
        </p15:guide>
        <p15:guide id="3" pos="508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Cover Dark">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51E976-F437-31F6-3057-251D4561212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2" t="-2820"/>
          <a:stretch/>
        </p:blipFill>
        <p:spPr>
          <a:xfrm>
            <a:off x="4505006" y="73757"/>
            <a:ext cx="7686995" cy="6771543"/>
          </a:xfrm>
          <a:prstGeom prst="rect">
            <a:avLst/>
          </a:prstGeom>
        </p:spPr>
      </p:pic>
      <p:sp>
        <p:nvSpPr>
          <p:cNvPr id="3" name="Text Placeholder 2">
            <a:extLst>
              <a:ext uri="{FF2B5EF4-FFF2-40B4-BE49-F238E27FC236}">
                <a16:creationId xmlns:a16="http://schemas.microsoft.com/office/drawing/2014/main" id="{D869A7D9-A9EE-D365-5E63-48D7B8193A75}"/>
              </a:ext>
            </a:extLst>
          </p:cNvPr>
          <p:cNvSpPr>
            <a:spLocks noGrp="1"/>
          </p:cNvSpPr>
          <p:nvPr>
            <p:ph type="body" sz="quarter" idx="10"/>
          </p:nvPr>
        </p:nvSpPr>
        <p:spPr>
          <a:xfrm>
            <a:off x="1010389" y="3516511"/>
            <a:ext cx="4762500" cy="821641"/>
          </a:xfrm>
          <a:prstGeom prst="rect">
            <a:avLst/>
          </a:prstGeom>
        </p:spPr>
        <p:txBody>
          <a:bodyPr>
            <a:noAutofit/>
          </a:bodyPr>
          <a:lstStyle>
            <a:lvl1pPr marL="0" indent="0">
              <a:buNone/>
              <a:defRPr sz="3194" b="0">
                <a:solidFill>
                  <a:schemeClr val="tx2"/>
                </a:solidFill>
              </a:defRPr>
            </a:lvl1pPr>
            <a:lvl2pPr marL="221340" indent="0">
              <a:buNone/>
              <a:defRPr/>
            </a:lvl2pPr>
          </a:lstStyle>
          <a:p>
            <a:pPr lvl="0"/>
            <a:r>
              <a:rPr lang="en-US"/>
              <a:t>Click to edit Master text styles</a:t>
            </a:r>
          </a:p>
        </p:txBody>
      </p:sp>
      <p:cxnSp>
        <p:nvCxnSpPr>
          <p:cNvPr id="11" name="Straight Connector 10">
            <a:extLst>
              <a:ext uri="{FF2B5EF4-FFF2-40B4-BE49-F238E27FC236}">
                <a16:creationId xmlns:a16="http://schemas.microsoft.com/office/drawing/2014/main" id="{FF0E1DB2-AAD0-3DC5-6F33-B3041D100469}"/>
              </a:ext>
            </a:extLst>
          </p:cNvPr>
          <p:cNvCxnSpPr>
            <a:cxnSpLocks/>
          </p:cNvCxnSpPr>
          <p:nvPr/>
        </p:nvCxnSpPr>
        <p:spPr>
          <a:xfrm rot="5400000">
            <a:off x="2099601" y="3401470"/>
            <a:ext cx="0" cy="2178423"/>
          </a:xfrm>
          <a:prstGeom prst="line">
            <a:avLst/>
          </a:prstGeom>
          <a:ln w="25400">
            <a:solidFill>
              <a:srgbClr val="2BBC2B"/>
            </a:solidFill>
          </a:ln>
        </p:spPr>
        <p:style>
          <a:lnRef idx="1">
            <a:schemeClr val="accent1"/>
          </a:lnRef>
          <a:fillRef idx="0">
            <a:schemeClr val="accent1"/>
          </a:fillRef>
          <a:effectRef idx="0">
            <a:schemeClr val="accent1"/>
          </a:effectRef>
          <a:fontRef idx="minor">
            <a:schemeClr val="tx1"/>
          </a:fontRef>
        </p:style>
      </p:cxnSp>
      <p:sp>
        <p:nvSpPr>
          <p:cNvPr id="12" name="Text Placeholder 2">
            <a:extLst>
              <a:ext uri="{FF2B5EF4-FFF2-40B4-BE49-F238E27FC236}">
                <a16:creationId xmlns:a16="http://schemas.microsoft.com/office/drawing/2014/main" id="{2C5FA3E7-8326-8530-960A-58DDB1023279}"/>
              </a:ext>
            </a:extLst>
          </p:cNvPr>
          <p:cNvSpPr>
            <a:spLocks noGrp="1"/>
          </p:cNvSpPr>
          <p:nvPr>
            <p:ph type="body" sz="quarter" idx="11"/>
          </p:nvPr>
        </p:nvSpPr>
        <p:spPr>
          <a:xfrm>
            <a:off x="1010389" y="4614277"/>
            <a:ext cx="4762500" cy="462653"/>
          </a:xfrm>
          <a:prstGeom prst="rect">
            <a:avLst/>
          </a:prstGeom>
        </p:spPr>
        <p:txBody>
          <a:bodyPr>
            <a:noAutofit/>
          </a:bodyPr>
          <a:lstStyle>
            <a:lvl1pPr marL="0" indent="0">
              <a:buNone/>
              <a:defRPr sz="1797" b="0">
                <a:solidFill>
                  <a:schemeClr val="tx1"/>
                </a:solidFill>
              </a:defRPr>
            </a:lvl1pPr>
            <a:lvl2pPr marL="221340" indent="0">
              <a:buNone/>
              <a:defRPr/>
            </a:lvl2pPr>
          </a:lstStyle>
          <a:p>
            <a:pPr lvl="0"/>
            <a:r>
              <a:rPr lang="en-US"/>
              <a:t>Click to edit Master text styles</a:t>
            </a:r>
          </a:p>
        </p:txBody>
      </p:sp>
      <p:sp>
        <p:nvSpPr>
          <p:cNvPr id="2" name="TextBox 1">
            <a:extLst>
              <a:ext uri="{FF2B5EF4-FFF2-40B4-BE49-F238E27FC236}">
                <a16:creationId xmlns:a16="http://schemas.microsoft.com/office/drawing/2014/main" id="{63E99917-DDEF-9C2D-B0D8-2D20A8AA05C0}"/>
              </a:ext>
            </a:extLst>
          </p:cNvPr>
          <p:cNvSpPr txBox="1"/>
          <p:nvPr/>
        </p:nvSpPr>
        <p:spPr>
          <a:xfrm>
            <a:off x="272733" y="6465006"/>
            <a:ext cx="1826868" cy="215045"/>
          </a:xfrm>
          <a:prstGeom prst="rect">
            <a:avLst/>
          </a:prstGeom>
          <a:noFill/>
        </p:spPr>
        <p:txBody>
          <a:bodyPr wrap="square">
            <a:spAutoFit/>
          </a:bodyPr>
          <a:lstStyle/>
          <a:p>
            <a:r>
              <a:rPr lang="en-US" sz="798">
                <a:solidFill>
                  <a:schemeClr val="tx1">
                    <a:alpha val="25000"/>
                  </a:schemeClr>
                </a:solidFill>
                <a:effectLst/>
                <a:latin typeface="+mn-lt"/>
                <a:ea typeface="Calibri" panose="020F0502020204030204" pitchFamily="34" charset="0"/>
              </a:rPr>
              <a:t>© CNSI/Kepro. All Rights Reserved.</a:t>
            </a:r>
            <a:endParaRPr lang="en-US" sz="798">
              <a:solidFill>
                <a:schemeClr val="tx1">
                  <a:alpha val="25000"/>
                </a:schemeClr>
              </a:solidFill>
              <a:latin typeface="+mn-lt"/>
            </a:endParaRPr>
          </a:p>
        </p:txBody>
      </p:sp>
      <p:cxnSp>
        <p:nvCxnSpPr>
          <p:cNvPr id="5" name="Straight Connector 4">
            <a:extLst>
              <a:ext uri="{FF2B5EF4-FFF2-40B4-BE49-F238E27FC236}">
                <a16:creationId xmlns:a16="http://schemas.microsoft.com/office/drawing/2014/main" id="{E8112940-9170-CC1A-E366-EE9079EB54E6}"/>
              </a:ext>
            </a:extLst>
          </p:cNvPr>
          <p:cNvCxnSpPr>
            <a:cxnSpLocks/>
          </p:cNvCxnSpPr>
          <p:nvPr userDrawn="1"/>
        </p:nvCxnSpPr>
        <p:spPr>
          <a:xfrm rot="5400000">
            <a:off x="2099601" y="3401470"/>
            <a:ext cx="0" cy="2178423"/>
          </a:xfrm>
          <a:prstGeom prst="line">
            <a:avLst/>
          </a:prstGeom>
          <a:ln w="25400">
            <a:solidFill>
              <a:srgbClr val="2BBC2B"/>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90B43AB-7519-F769-A919-66A9F8C32386}"/>
              </a:ext>
            </a:extLst>
          </p:cNvPr>
          <p:cNvSpPr txBox="1"/>
          <p:nvPr userDrawn="1"/>
        </p:nvSpPr>
        <p:spPr>
          <a:xfrm>
            <a:off x="272733" y="6465006"/>
            <a:ext cx="1826868" cy="215045"/>
          </a:xfrm>
          <a:prstGeom prst="rect">
            <a:avLst/>
          </a:prstGeom>
          <a:noFill/>
        </p:spPr>
        <p:txBody>
          <a:bodyPr wrap="square">
            <a:spAutoFit/>
          </a:bodyPr>
          <a:lstStyle/>
          <a:p>
            <a:r>
              <a:rPr lang="en-US" sz="798">
                <a:solidFill>
                  <a:schemeClr val="tx1">
                    <a:alpha val="25000"/>
                  </a:schemeClr>
                </a:solidFill>
                <a:effectLst/>
                <a:latin typeface="+mn-lt"/>
                <a:ea typeface="Calibri" panose="020F0502020204030204" pitchFamily="34" charset="0"/>
              </a:rPr>
              <a:t>© CNSI/Kepro. All Rights Reserved.</a:t>
            </a:r>
            <a:endParaRPr lang="en-US" sz="798">
              <a:solidFill>
                <a:schemeClr val="tx1">
                  <a:alpha val="25000"/>
                </a:schemeClr>
              </a:solidFill>
              <a:latin typeface="+mn-lt"/>
            </a:endParaRPr>
          </a:p>
        </p:txBody>
      </p:sp>
      <p:pic>
        <p:nvPicPr>
          <p:cNvPr id="7" name="Picture 6" descr="A green and black logo&#10;&#10;Description automatically generated">
            <a:extLst>
              <a:ext uri="{FF2B5EF4-FFF2-40B4-BE49-F238E27FC236}">
                <a16:creationId xmlns:a16="http://schemas.microsoft.com/office/drawing/2014/main" id="{CE9991DA-9323-53FB-F865-4DDF662A72F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39779" y="1233855"/>
            <a:ext cx="2698068" cy="765549"/>
          </a:xfrm>
          <a:prstGeom prst="rect">
            <a:avLst/>
          </a:prstGeom>
        </p:spPr>
      </p:pic>
    </p:spTree>
    <p:extLst>
      <p:ext uri="{BB962C8B-B14F-4D97-AF65-F5344CB8AC3E}">
        <p14:creationId xmlns:p14="http://schemas.microsoft.com/office/powerpoint/2010/main" val="427407658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ligh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98DFE801-AC51-B9CF-81F7-62997BD4B3E4}"/>
              </a:ext>
            </a:extLst>
          </p:cNvPr>
          <p:cNvSpPr>
            <a:spLocks noGrp="1"/>
          </p:cNvSpPr>
          <p:nvPr>
            <p:ph type="body" sz="quarter" idx="12"/>
          </p:nvPr>
        </p:nvSpPr>
        <p:spPr>
          <a:xfrm>
            <a:off x="968375" y="3130631"/>
            <a:ext cx="10255250" cy="1489487"/>
          </a:xfrm>
          <a:prstGeom prst="rect">
            <a:avLst/>
          </a:prstGeom>
        </p:spPr>
        <p:txBody>
          <a:bodyPr>
            <a:normAutofit/>
          </a:bodyPr>
          <a:lstStyle>
            <a:lvl1pPr marL="0" indent="0" algn="ctr">
              <a:buNone/>
              <a:defRPr sz="6088" b="1">
                <a:solidFill>
                  <a:schemeClr val="tx1"/>
                </a:solidFill>
              </a:defRPr>
            </a:lvl1pPr>
          </a:lstStyle>
          <a:p>
            <a:pPr lvl="0"/>
            <a:r>
              <a:rPr lang="en-US"/>
              <a:t>Click to edit Master text styles</a:t>
            </a:r>
          </a:p>
        </p:txBody>
      </p:sp>
      <p:sp>
        <p:nvSpPr>
          <p:cNvPr id="4" name="Text Placeholder 2">
            <a:extLst>
              <a:ext uri="{FF2B5EF4-FFF2-40B4-BE49-F238E27FC236}">
                <a16:creationId xmlns:a16="http://schemas.microsoft.com/office/drawing/2014/main" id="{0B2EA75D-D5B7-7B76-CFC0-99C4BF30623C}"/>
              </a:ext>
            </a:extLst>
          </p:cNvPr>
          <p:cNvSpPr>
            <a:spLocks noGrp="1"/>
          </p:cNvSpPr>
          <p:nvPr>
            <p:ph type="body" idx="1"/>
          </p:nvPr>
        </p:nvSpPr>
        <p:spPr>
          <a:xfrm>
            <a:off x="968376" y="2552191"/>
            <a:ext cx="10255250" cy="498088"/>
          </a:xfrm>
          <a:prstGeom prst="rect">
            <a:avLst/>
          </a:prstGeom>
        </p:spPr>
        <p:txBody>
          <a:bodyPr anchor="b" anchorCtr="0">
            <a:normAutofit/>
          </a:bodyPr>
          <a:lstStyle>
            <a:lvl1pPr marL="0" indent="0" algn="ctr">
              <a:buNone/>
              <a:defRPr sz="2315" b="1" i="0" cap="all" spc="109" baseline="0">
                <a:solidFill>
                  <a:srgbClr val="2BBC2B"/>
                </a:solidFill>
                <a:latin typeface="Arial" panose="020B0604020202020204" pitchFamily="34" charset="0"/>
                <a:cs typeface="Arial" panose="020B0604020202020204" pitchFamily="34" charset="0"/>
              </a:defRPr>
            </a:lvl1pPr>
            <a:lvl2pPr marL="249020" indent="0">
              <a:buNone/>
              <a:defRPr sz="1089">
                <a:solidFill>
                  <a:schemeClr val="tx1">
                    <a:tint val="75000"/>
                  </a:schemeClr>
                </a:solidFill>
              </a:defRPr>
            </a:lvl2pPr>
            <a:lvl3pPr marL="498040" indent="0">
              <a:buNone/>
              <a:defRPr sz="980">
                <a:solidFill>
                  <a:schemeClr val="tx1">
                    <a:tint val="75000"/>
                  </a:schemeClr>
                </a:solidFill>
              </a:defRPr>
            </a:lvl3pPr>
            <a:lvl4pPr marL="747060" indent="0">
              <a:buNone/>
              <a:defRPr sz="871">
                <a:solidFill>
                  <a:schemeClr val="tx1">
                    <a:tint val="75000"/>
                  </a:schemeClr>
                </a:solidFill>
              </a:defRPr>
            </a:lvl4pPr>
            <a:lvl5pPr marL="996080" indent="0">
              <a:buNone/>
              <a:defRPr sz="871">
                <a:solidFill>
                  <a:schemeClr val="tx1">
                    <a:tint val="75000"/>
                  </a:schemeClr>
                </a:solidFill>
              </a:defRPr>
            </a:lvl5pPr>
            <a:lvl6pPr marL="1245100" indent="0">
              <a:buNone/>
              <a:defRPr sz="871">
                <a:solidFill>
                  <a:schemeClr val="tx1">
                    <a:tint val="75000"/>
                  </a:schemeClr>
                </a:solidFill>
              </a:defRPr>
            </a:lvl6pPr>
            <a:lvl7pPr marL="1494120" indent="0">
              <a:buNone/>
              <a:defRPr sz="871">
                <a:solidFill>
                  <a:schemeClr val="tx1">
                    <a:tint val="75000"/>
                  </a:schemeClr>
                </a:solidFill>
              </a:defRPr>
            </a:lvl7pPr>
            <a:lvl8pPr marL="1743140" indent="0">
              <a:buNone/>
              <a:defRPr sz="871">
                <a:solidFill>
                  <a:schemeClr val="tx1">
                    <a:tint val="75000"/>
                  </a:schemeClr>
                </a:solidFill>
              </a:defRPr>
            </a:lvl8pPr>
            <a:lvl9pPr marL="1992160" indent="0">
              <a:buNone/>
              <a:defRPr sz="871">
                <a:solidFill>
                  <a:schemeClr val="tx1">
                    <a:tint val="75000"/>
                  </a:schemeClr>
                </a:solidFill>
              </a:defRPr>
            </a:lvl9pPr>
          </a:lstStyle>
          <a:p>
            <a:pPr lvl="0"/>
            <a:r>
              <a:rPr lang="en-US"/>
              <a:t>Click to edit Master text styles</a:t>
            </a:r>
          </a:p>
        </p:txBody>
      </p:sp>
      <p:pic>
        <p:nvPicPr>
          <p:cNvPr id="2" name="Picture 1" descr="A green triangle with a black background&#10;&#10;Description automatically generated with medium confidence">
            <a:extLst>
              <a:ext uri="{FF2B5EF4-FFF2-40B4-BE49-F238E27FC236}">
                <a16:creationId xmlns:a16="http://schemas.microsoft.com/office/drawing/2014/main" id="{63F68B38-F8B3-D5CC-76F9-E512046BA9E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pic>
        <p:nvPicPr>
          <p:cNvPr id="3" name="Picture 2" descr="A green triangle with a black background&#10;&#10;Description automatically generated with medium confidence">
            <a:extLst>
              <a:ext uri="{FF2B5EF4-FFF2-40B4-BE49-F238E27FC236}">
                <a16:creationId xmlns:a16="http://schemas.microsoft.com/office/drawing/2014/main" id="{7BB230C4-3B70-E497-9239-77FE0E8C29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spTree>
    <p:extLst>
      <p:ext uri="{BB962C8B-B14F-4D97-AF65-F5344CB8AC3E}">
        <p14:creationId xmlns:p14="http://schemas.microsoft.com/office/powerpoint/2010/main" val="2237087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vider Dark">
    <p:bg>
      <p:bgPr>
        <a:solidFill>
          <a:schemeClr val="tx2"/>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98DFE801-AC51-B9CF-81F7-62997BD4B3E4}"/>
              </a:ext>
            </a:extLst>
          </p:cNvPr>
          <p:cNvSpPr>
            <a:spLocks noGrp="1"/>
          </p:cNvSpPr>
          <p:nvPr>
            <p:ph type="body" sz="quarter" idx="12"/>
          </p:nvPr>
        </p:nvSpPr>
        <p:spPr>
          <a:xfrm>
            <a:off x="968375" y="3050279"/>
            <a:ext cx="10255250" cy="1489487"/>
          </a:xfrm>
          <a:prstGeom prst="rect">
            <a:avLst/>
          </a:prstGeom>
        </p:spPr>
        <p:txBody>
          <a:bodyPr>
            <a:normAutofit/>
          </a:bodyPr>
          <a:lstStyle>
            <a:lvl1pPr marL="0" indent="0" algn="ctr">
              <a:buNone/>
              <a:defRPr sz="6088" b="1">
                <a:solidFill>
                  <a:schemeClr val="accent3"/>
                </a:solidFill>
              </a:defRPr>
            </a:lvl1pPr>
          </a:lstStyle>
          <a:p>
            <a:pPr lvl="0"/>
            <a:r>
              <a:rPr lang="en-US"/>
              <a:t>Click to edit Master text styles</a:t>
            </a:r>
          </a:p>
        </p:txBody>
      </p:sp>
      <p:sp>
        <p:nvSpPr>
          <p:cNvPr id="2" name="Text Placeholder 2">
            <a:extLst>
              <a:ext uri="{FF2B5EF4-FFF2-40B4-BE49-F238E27FC236}">
                <a16:creationId xmlns:a16="http://schemas.microsoft.com/office/drawing/2014/main" id="{9C732543-D9E6-7CB5-033C-42A2752479F5}"/>
              </a:ext>
            </a:extLst>
          </p:cNvPr>
          <p:cNvSpPr>
            <a:spLocks noGrp="1"/>
          </p:cNvSpPr>
          <p:nvPr>
            <p:ph type="body" idx="1"/>
          </p:nvPr>
        </p:nvSpPr>
        <p:spPr>
          <a:xfrm>
            <a:off x="968376" y="2524534"/>
            <a:ext cx="10255250" cy="498088"/>
          </a:xfrm>
          <a:prstGeom prst="rect">
            <a:avLst/>
          </a:prstGeom>
        </p:spPr>
        <p:txBody>
          <a:bodyPr anchor="b" anchorCtr="0">
            <a:normAutofit/>
          </a:bodyPr>
          <a:lstStyle>
            <a:lvl1pPr marL="0" indent="0" algn="ctr">
              <a:buNone/>
              <a:defRPr sz="2315" b="1" i="0" cap="all" spc="109" baseline="0">
                <a:solidFill>
                  <a:srgbClr val="2BBC2B"/>
                </a:solidFill>
                <a:latin typeface="Arial" panose="020B0604020202020204" pitchFamily="34" charset="0"/>
                <a:cs typeface="Arial" panose="020B0604020202020204" pitchFamily="34" charset="0"/>
              </a:defRPr>
            </a:lvl1pPr>
            <a:lvl2pPr marL="249020" indent="0">
              <a:buNone/>
              <a:defRPr sz="1089">
                <a:solidFill>
                  <a:schemeClr val="tx1">
                    <a:tint val="75000"/>
                  </a:schemeClr>
                </a:solidFill>
              </a:defRPr>
            </a:lvl2pPr>
            <a:lvl3pPr marL="498040" indent="0">
              <a:buNone/>
              <a:defRPr sz="980">
                <a:solidFill>
                  <a:schemeClr val="tx1">
                    <a:tint val="75000"/>
                  </a:schemeClr>
                </a:solidFill>
              </a:defRPr>
            </a:lvl3pPr>
            <a:lvl4pPr marL="747060" indent="0">
              <a:buNone/>
              <a:defRPr sz="871">
                <a:solidFill>
                  <a:schemeClr val="tx1">
                    <a:tint val="75000"/>
                  </a:schemeClr>
                </a:solidFill>
              </a:defRPr>
            </a:lvl4pPr>
            <a:lvl5pPr marL="996080" indent="0">
              <a:buNone/>
              <a:defRPr sz="871">
                <a:solidFill>
                  <a:schemeClr val="tx1">
                    <a:tint val="75000"/>
                  </a:schemeClr>
                </a:solidFill>
              </a:defRPr>
            </a:lvl5pPr>
            <a:lvl6pPr marL="1245100" indent="0">
              <a:buNone/>
              <a:defRPr sz="871">
                <a:solidFill>
                  <a:schemeClr val="tx1">
                    <a:tint val="75000"/>
                  </a:schemeClr>
                </a:solidFill>
              </a:defRPr>
            </a:lvl6pPr>
            <a:lvl7pPr marL="1494120" indent="0">
              <a:buNone/>
              <a:defRPr sz="871">
                <a:solidFill>
                  <a:schemeClr val="tx1">
                    <a:tint val="75000"/>
                  </a:schemeClr>
                </a:solidFill>
              </a:defRPr>
            </a:lvl7pPr>
            <a:lvl8pPr marL="1743140" indent="0">
              <a:buNone/>
              <a:defRPr sz="871">
                <a:solidFill>
                  <a:schemeClr val="tx1">
                    <a:tint val="75000"/>
                  </a:schemeClr>
                </a:solidFill>
              </a:defRPr>
            </a:lvl8pPr>
            <a:lvl9pPr marL="1992160" indent="0">
              <a:buNone/>
              <a:defRPr sz="871">
                <a:solidFill>
                  <a:schemeClr val="tx1">
                    <a:tint val="75000"/>
                  </a:schemeClr>
                </a:solidFill>
              </a:defRPr>
            </a:lvl9pPr>
          </a:lstStyle>
          <a:p>
            <a:pPr lvl="0"/>
            <a:r>
              <a:rPr lang="en-US"/>
              <a:t>Click to edit Master text styles</a:t>
            </a:r>
          </a:p>
        </p:txBody>
      </p:sp>
      <p:pic>
        <p:nvPicPr>
          <p:cNvPr id="4" name="Picture 3" descr="A green triangle with a black background&#10;&#10;Description automatically generated with medium confidence">
            <a:extLst>
              <a:ext uri="{FF2B5EF4-FFF2-40B4-BE49-F238E27FC236}">
                <a16:creationId xmlns:a16="http://schemas.microsoft.com/office/drawing/2014/main" id="{4E5E1D74-5594-928F-1021-F5C5C0FC587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pic>
        <p:nvPicPr>
          <p:cNvPr id="3" name="Picture 2" descr="A green triangle with a black background&#10;&#10;Description automatically generated with medium confidence">
            <a:extLst>
              <a:ext uri="{FF2B5EF4-FFF2-40B4-BE49-F238E27FC236}">
                <a16:creationId xmlns:a16="http://schemas.microsoft.com/office/drawing/2014/main" id="{23345F02-2D9D-700C-940D-008A8585609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spTree>
    <p:extLst>
      <p:ext uri="{BB962C8B-B14F-4D97-AF65-F5344CB8AC3E}">
        <p14:creationId xmlns:p14="http://schemas.microsoft.com/office/powerpoint/2010/main" val="4242360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genda_1">
    <p:bg>
      <p:bgPr>
        <a:solidFill>
          <a:schemeClr val="bg1"/>
        </a:solidFill>
        <a:effectLst/>
      </p:bgPr>
    </p:bg>
    <p:spTree>
      <p:nvGrpSpPr>
        <p:cNvPr id="1" name=""/>
        <p:cNvGrpSpPr/>
        <p:nvPr/>
      </p:nvGrpSpPr>
      <p:grpSpPr>
        <a:xfrm>
          <a:off x="0" y="0"/>
          <a:ext cx="0" cy="0"/>
          <a:chOff x="0" y="0"/>
          <a:chExt cx="0" cy="0"/>
        </a:xfrm>
      </p:grpSpPr>
      <p:pic>
        <p:nvPicPr>
          <p:cNvPr id="7" name="Picture 6" descr="A green triangle with a black background&#10;&#10;Description automatically generated with medium confidence">
            <a:extLst>
              <a:ext uri="{FF2B5EF4-FFF2-40B4-BE49-F238E27FC236}">
                <a16:creationId xmlns:a16="http://schemas.microsoft.com/office/drawing/2014/main" id="{BC65AB26-1C97-744B-7666-4374636E7AB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a:stretch/>
        </p:blipFill>
        <p:spPr>
          <a:xfrm>
            <a:off x="2610854" y="0"/>
            <a:ext cx="9581147" cy="6845300"/>
          </a:xfrm>
          <a:prstGeom prst="rect">
            <a:avLst/>
          </a:prstGeom>
        </p:spPr>
      </p:pic>
      <p:sp>
        <p:nvSpPr>
          <p:cNvPr id="2" name="Title 1">
            <a:extLst>
              <a:ext uri="{FF2B5EF4-FFF2-40B4-BE49-F238E27FC236}">
                <a16:creationId xmlns:a16="http://schemas.microsoft.com/office/drawing/2014/main" id="{8DAE8C57-AE07-BDC6-7214-23A05368E6ED}"/>
              </a:ext>
            </a:extLst>
          </p:cNvPr>
          <p:cNvSpPr>
            <a:spLocks noGrp="1"/>
          </p:cNvSpPr>
          <p:nvPr>
            <p:ph type="title"/>
          </p:nvPr>
        </p:nvSpPr>
        <p:spPr>
          <a:xfrm>
            <a:off x="266700" y="403006"/>
            <a:ext cx="11410949" cy="520128"/>
          </a:xfrm>
        </p:spPr>
        <p:txBody>
          <a:bodyPr>
            <a:noAutofit/>
          </a:bodyPr>
          <a:lstStyle>
            <a:lvl1pPr>
              <a:defRPr sz="3992">
                <a:solidFill>
                  <a:schemeClr val="tx1"/>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BFD7E0D0-B53A-8CD4-6244-3E12C4B17EE0}"/>
              </a:ext>
            </a:extLst>
          </p:cNvPr>
          <p:cNvCxnSpPr>
            <a:cxnSpLocks/>
          </p:cNvCxnSpPr>
          <p:nvPr/>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8" name="Text Placeholder 2">
            <a:extLst>
              <a:ext uri="{FF2B5EF4-FFF2-40B4-BE49-F238E27FC236}">
                <a16:creationId xmlns:a16="http://schemas.microsoft.com/office/drawing/2014/main" id="{A2A38C6A-305B-19C7-1EAC-DA37C29ECFB4}"/>
              </a:ext>
            </a:extLst>
          </p:cNvPr>
          <p:cNvSpPr>
            <a:spLocks noGrp="1"/>
          </p:cNvSpPr>
          <p:nvPr>
            <p:ph type="body" sz="quarter" idx="11" hasCustomPrompt="1"/>
          </p:nvPr>
        </p:nvSpPr>
        <p:spPr>
          <a:xfrm>
            <a:off x="798263" y="1499036"/>
            <a:ext cx="538795" cy="259826"/>
          </a:xfrm>
          <a:prstGeom prst="rect">
            <a:avLst/>
          </a:prstGeom>
        </p:spPr>
        <p:txBody>
          <a:bodyPr>
            <a:noAutofit/>
          </a:bodyPr>
          <a:lstStyle>
            <a:lvl1pPr marL="0" indent="0" algn="l">
              <a:buNone/>
              <a:defRPr sz="1597" b="1">
                <a:solidFill>
                  <a:srgbClr val="2BBC2B"/>
                </a:solidFill>
              </a:defRPr>
            </a:lvl1pPr>
            <a:lvl2pPr marL="221340" indent="0">
              <a:buNone/>
              <a:defRPr/>
            </a:lvl2pPr>
          </a:lstStyle>
          <a:p>
            <a:r>
              <a:rPr lang="en-US"/>
              <a:t>Time</a:t>
            </a:r>
          </a:p>
        </p:txBody>
      </p:sp>
      <p:sp>
        <p:nvSpPr>
          <p:cNvPr id="9" name="Text Placeholder 2">
            <a:extLst>
              <a:ext uri="{FF2B5EF4-FFF2-40B4-BE49-F238E27FC236}">
                <a16:creationId xmlns:a16="http://schemas.microsoft.com/office/drawing/2014/main" id="{BE6AE4E6-A340-4F0E-CCC7-751F8F41EC1C}"/>
              </a:ext>
            </a:extLst>
          </p:cNvPr>
          <p:cNvSpPr>
            <a:spLocks noGrp="1"/>
          </p:cNvSpPr>
          <p:nvPr>
            <p:ph type="body" sz="quarter" idx="12" hasCustomPrompt="1"/>
          </p:nvPr>
        </p:nvSpPr>
        <p:spPr>
          <a:xfrm>
            <a:off x="1569358" y="1489528"/>
            <a:ext cx="1935843" cy="259826"/>
          </a:xfrm>
          <a:prstGeom prst="rect">
            <a:avLst/>
          </a:prstGeom>
        </p:spPr>
        <p:txBody>
          <a:bodyPr>
            <a:noAutofit/>
          </a:bodyPr>
          <a:lstStyle>
            <a:lvl1pPr marL="0" indent="0" algn="l">
              <a:buNone/>
              <a:defRPr sz="1597" b="1">
                <a:solidFill>
                  <a:schemeClr val="tx1"/>
                </a:solidFill>
              </a:defRPr>
            </a:lvl1pPr>
            <a:lvl2pPr marL="221340" indent="0">
              <a:buNone/>
              <a:defRPr/>
            </a:lvl2pPr>
          </a:lstStyle>
          <a:p>
            <a:r>
              <a:rPr lang="en-US"/>
              <a:t>Topic</a:t>
            </a:r>
          </a:p>
        </p:txBody>
      </p:sp>
      <p:sp>
        <p:nvSpPr>
          <p:cNvPr id="10" name="Text Placeholder 2">
            <a:extLst>
              <a:ext uri="{FF2B5EF4-FFF2-40B4-BE49-F238E27FC236}">
                <a16:creationId xmlns:a16="http://schemas.microsoft.com/office/drawing/2014/main" id="{9442593E-E542-57DB-90E2-01210B391CBA}"/>
              </a:ext>
            </a:extLst>
          </p:cNvPr>
          <p:cNvSpPr>
            <a:spLocks noGrp="1"/>
          </p:cNvSpPr>
          <p:nvPr>
            <p:ph type="body" sz="quarter" idx="13" hasCustomPrompt="1"/>
          </p:nvPr>
        </p:nvSpPr>
        <p:spPr>
          <a:xfrm>
            <a:off x="1569357" y="1892426"/>
            <a:ext cx="1935843" cy="259826"/>
          </a:xfrm>
          <a:prstGeom prst="rect">
            <a:avLst/>
          </a:prstGeom>
        </p:spPr>
        <p:txBody>
          <a:bodyPr>
            <a:noAutofit/>
          </a:bodyPr>
          <a:lstStyle>
            <a:lvl1pPr marL="0" indent="0" algn="l">
              <a:buNone/>
              <a:defRPr sz="1198" b="0">
                <a:solidFill>
                  <a:schemeClr val="tx1"/>
                </a:solidFill>
              </a:defRPr>
            </a:lvl1pPr>
            <a:lvl2pPr marL="221340" indent="0">
              <a:buNone/>
              <a:defRPr/>
            </a:lvl2pPr>
          </a:lstStyle>
          <a:p>
            <a:r>
              <a:rPr lang="en-US"/>
              <a:t>Presenter</a:t>
            </a:r>
          </a:p>
        </p:txBody>
      </p:sp>
      <p:sp>
        <p:nvSpPr>
          <p:cNvPr id="11" name="Text Placeholder 2">
            <a:extLst>
              <a:ext uri="{FF2B5EF4-FFF2-40B4-BE49-F238E27FC236}">
                <a16:creationId xmlns:a16="http://schemas.microsoft.com/office/drawing/2014/main" id="{267B5658-9ABC-FBC0-A599-F5909B1CED73}"/>
              </a:ext>
            </a:extLst>
          </p:cNvPr>
          <p:cNvSpPr>
            <a:spLocks noGrp="1"/>
          </p:cNvSpPr>
          <p:nvPr>
            <p:ph type="body" sz="quarter" idx="14" hasCustomPrompt="1"/>
          </p:nvPr>
        </p:nvSpPr>
        <p:spPr>
          <a:xfrm>
            <a:off x="798263" y="2330782"/>
            <a:ext cx="538795" cy="259826"/>
          </a:xfrm>
          <a:prstGeom prst="rect">
            <a:avLst/>
          </a:prstGeom>
        </p:spPr>
        <p:txBody>
          <a:bodyPr>
            <a:noAutofit/>
          </a:bodyPr>
          <a:lstStyle>
            <a:lvl1pPr marL="0" indent="0" algn="l">
              <a:buNone/>
              <a:defRPr sz="1597" b="1">
                <a:solidFill>
                  <a:srgbClr val="2BBC2B"/>
                </a:solidFill>
              </a:defRPr>
            </a:lvl1pPr>
            <a:lvl2pPr marL="221340" indent="0">
              <a:buNone/>
              <a:defRPr/>
            </a:lvl2pPr>
          </a:lstStyle>
          <a:p>
            <a:r>
              <a:rPr lang="en-US"/>
              <a:t>Time</a:t>
            </a:r>
          </a:p>
        </p:txBody>
      </p:sp>
      <p:sp>
        <p:nvSpPr>
          <p:cNvPr id="12" name="Text Placeholder 2">
            <a:extLst>
              <a:ext uri="{FF2B5EF4-FFF2-40B4-BE49-F238E27FC236}">
                <a16:creationId xmlns:a16="http://schemas.microsoft.com/office/drawing/2014/main" id="{8998A881-1402-A64E-04BE-6E6CE5625182}"/>
              </a:ext>
            </a:extLst>
          </p:cNvPr>
          <p:cNvSpPr>
            <a:spLocks noGrp="1"/>
          </p:cNvSpPr>
          <p:nvPr>
            <p:ph type="body" sz="quarter" idx="15" hasCustomPrompt="1"/>
          </p:nvPr>
        </p:nvSpPr>
        <p:spPr>
          <a:xfrm>
            <a:off x="1569358" y="2321274"/>
            <a:ext cx="1935843" cy="259826"/>
          </a:xfrm>
          <a:prstGeom prst="rect">
            <a:avLst/>
          </a:prstGeom>
        </p:spPr>
        <p:txBody>
          <a:bodyPr>
            <a:noAutofit/>
          </a:bodyPr>
          <a:lstStyle>
            <a:lvl1pPr marL="0" indent="0" algn="l">
              <a:buNone/>
              <a:defRPr sz="1597" b="1">
                <a:solidFill>
                  <a:schemeClr val="tx1"/>
                </a:solidFill>
              </a:defRPr>
            </a:lvl1pPr>
            <a:lvl2pPr marL="221340" indent="0">
              <a:buNone/>
              <a:defRPr/>
            </a:lvl2pPr>
          </a:lstStyle>
          <a:p>
            <a:r>
              <a:rPr lang="en-US"/>
              <a:t>Topic</a:t>
            </a:r>
          </a:p>
        </p:txBody>
      </p:sp>
      <p:sp>
        <p:nvSpPr>
          <p:cNvPr id="13" name="Text Placeholder 2">
            <a:extLst>
              <a:ext uri="{FF2B5EF4-FFF2-40B4-BE49-F238E27FC236}">
                <a16:creationId xmlns:a16="http://schemas.microsoft.com/office/drawing/2014/main" id="{F25CBC52-03E4-0BAF-F79D-EA561AFCC1C6}"/>
              </a:ext>
            </a:extLst>
          </p:cNvPr>
          <p:cNvSpPr>
            <a:spLocks noGrp="1"/>
          </p:cNvSpPr>
          <p:nvPr>
            <p:ph type="body" sz="quarter" idx="16" hasCustomPrompt="1"/>
          </p:nvPr>
        </p:nvSpPr>
        <p:spPr>
          <a:xfrm>
            <a:off x="1569357" y="2724172"/>
            <a:ext cx="1935843" cy="259826"/>
          </a:xfrm>
          <a:prstGeom prst="rect">
            <a:avLst/>
          </a:prstGeom>
        </p:spPr>
        <p:txBody>
          <a:bodyPr>
            <a:noAutofit/>
          </a:bodyPr>
          <a:lstStyle>
            <a:lvl1pPr marL="0" indent="0" algn="l">
              <a:buNone/>
              <a:defRPr sz="1198" b="0">
                <a:solidFill>
                  <a:schemeClr val="tx1"/>
                </a:solidFill>
              </a:defRPr>
            </a:lvl1pPr>
            <a:lvl2pPr marL="221340" indent="0">
              <a:buNone/>
              <a:defRPr/>
            </a:lvl2pPr>
          </a:lstStyle>
          <a:p>
            <a:r>
              <a:rPr lang="en-US"/>
              <a:t>Presenter</a:t>
            </a:r>
          </a:p>
        </p:txBody>
      </p:sp>
      <p:sp>
        <p:nvSpPr>
          <p:cNvPr id="14" name="Text Placeholder 2">
            <a:extLst>
              <a:ext uri="{FF2B5EF4-FFF2-40B4-BE49-F238E27FC236}">
                <a16:creationId xmlns:a16="http://schemas.microsoft.com/office/drawing/2014/main" id="{748D5065-09D8-18AA-14E2-FBC575702AC9}"/>
              </a:ext>
            </a:extLst>
          </p:cNvPr>
          <p:cNvSpPr>
            <a:spLocks noGrp="1"/>
          </p:cNvSpPr>
          <p:nvPr>
            <p:ph type="body" sz="quarter" idx="17" hasCustomPrompt="1"/>
          </p:nvPr>
        </p:nvSpPr>
        <p:spPr>
          <a:xfrm>
            <a:off x="798263" y="3173293"/>
            <a:ext cx="538795" cy="259826"/>
          </a:xfrm>
          <a:prstGeom prst="rect">
            <a:avLst/>
          </a:prstGeom>
        </p:spPr>
        <p:txBody>
          <a:bodyPr>
            <a:noAutofit/>
          </a:bodyPr>
          <a:lstStyle>
            <a:lvl1pPr marL="0" indent="0" algn="l">
              <a:buNone/>
              <a:defRPr sz="1597" b="1">
                <a:solidFill>
                  <a:srgbClr val="2BBC2B"/>
                </a:solidFill>
              </a:defRPr>
            </a:lvl1pPr>
            <a:lvl2pPr marL="221340" indent="0">
              <a:buNone/>
              <a:defRPr/>
            </a:lvl2pPr>
          </a:lstStyle>
          <a:p>
            <a:r>
              <a:rPr lang="en-US"/>
              <a:t>Time</a:t>
            </a:r>
          </a:p>
        </p:txBody>
      </p:sp>
      <p:sp>
        <p:nvSpPr>
          <p:cNvPr id="15" name="Text Placeholder 2">
            <a:extLst>
              <a:ext uri="{FF2B5EF4-FFF2-40B4-BE49-F238E27FC236}">
                <a16:creationId xmlns:a16="http://schemas.microsoft.com/office/drawing/2014/main" id="{13E1096E-75D3-E1C6-584B-EFED196CB2EC}"/>
              </a:ext>
            </a:extLst>
          </p:cNvPr>
          <p:cNvSpPr>
            <a:spLocks noGrp="1"/>
          </p:cNvSpPr>
          <p:nvPr>
            <p:ph type="body" sz="quarter" idx="18" hasCustomPrompt="1"/>
          </p:nvPr>
        </p:nvSpPr>
        <p:spPr>
          <a:xfrm>
            <a:off x="1569358" y="3163785"/>
            <a:ext cx="1935843" cy="259826"/>
          </a:xfrm>
          <a:prstGeom prst="rect">
            <a:avLst/>
          </a:prstGeom>
        </p:spPr>
        <p:txBody>
          <a:bodyPr>
            <a:noAutofit/>
          </a:bodyPr>
          <a:lstStyle>
            <a:lvl1pPr marL="0" indent="0" algn="l">
              <a:buNone/>
              <a:defRPr sz="1597" b="1">
                <a:solidFill>
                  <a:schemeClr val="tx1"/>
                </a:solidFill>
              </a:defRPr>
            </a:lvl1pPr>
            <a:lvl2pPr marL="221340" indent="0">
              <a:buNone/>
              <a:defRPr/>
            </a:lvl2pPr>
          </a:lstStyle>
          <a:p>
            <a:r>
              <a:rPr lang="en-US"/>
              <a:t>Topic</a:t>
            </a:r>
          </a:p>
        </p:txBody>
      </p:sp>
      <p:sp>
        <p:nvSpPr>
          <p:cNvPr id="16" name="Text Placeholder 2">
            <a:extLst>
              <a:ext uri="{FF2B5EF4-FFF2-40B4-BE49-F238E27FC236}">
                <a16:creationId xmlns:a16="http://schemas.microsoft.com/office/drawing/2014/main" id="{DF79FA9C-1822-249C-D432-0A7B1CED81EC}"/>
              </a:ext>
            </a:extLst>
          </p:cNvPr>
          <p:cNvSpPr>
            <a:spLocks noGrp="1"/>
          </p:cNvSpPr>
          <p:nvPr>
            <p:ph type="body" sz="quarter" idx="19" hasCustomPrompt="1"/>
          </p:nvPr>
        </p:nvSpPr>
        <p:spPr>
          <a:xfrm>
            <a:off x="1569357" y="3566683"/>
            <a:ext cx="1935843" cy="259826"/>
          </a:xfrm>
          <a:prstGeom prst="rect">
            <a:avLst/>
          </a:prstGeom>
        </p:spPr>
        <p:txBody>
          <a:bodyPr>
            <a:noAutofit/>
          </a:bodyPr>
          <a:lstStyle>
            <a:lvl1pPr marL="0" indent="0" algn="l">
              <a:buNone/>
              <a:defRPr sz="1198" b="0">
                <a:solidFill>
                  <a:schemeClr val="tx1"/>
                </a:solidFill>
              </a:defRPr>
            </a:lvl1pPr>
            <a:lvl2pPr marL="221340" indent="0">
              <a:buNone/>
              <a:defRPr/>
            </a:lvl2pPr>
          </a:lstStyle>
          <a:p>
            <a:r>
              <a:rPr lang="en-US"/>
              <a:t>Presenter</a:t>
            </a:r>
          </a:p>
        </p:txBody>
      </p:sp>
      <p:sp>
        <p:nvSpPr>
          <p:cNvPr id="17" name="Text Placeholder 2">
            <a:extLst>
              <a:ext uri="{FF2B5EF4-FFF2-40B4-BE49-F238E27FC236}">
                <a16:creationId xmlns:a16="http://schemas.microsoft.com/office/drawing/2014/main" id="{41AED218-AF5A-E5D4-EE8A-177CA030580E}"/>
              </a:ext>
            </a:extLst>
          </p:cNvPr>
          <p:cNvSpPr>
            <a:spLocks noGrp="1"/>
          </p:cNvSpPr>
          <p:nvPr>
            <p:ph type="body" sz="quarter" idx="20" hasCustomPrompt="1"/>
          </p:nvPr>
        </p:nvSpPr>
        <p:spPr>
          <a:xfrm>
            <a:off x="798263" y="4015804"/>
            <a:ext cx="538795" cy="259826"/>
          </a:xfrm>
          <a:prstGeom prst="rect">
            <a:avLst/>
          </a:prstGeom>
        </p:spPr>
        <p:txBody>
          <a:bodyPr>
            <a:noAutofit/>
          </a:bodyPr>
          <a:lstStyle>
            <a:lvl1pPr marL="0" indent="0" algn="l">
              <a:buNone/>
              <a:defRPr sz="1597" b="1">
                <a:solidFill>
                  <a:srgbClr val="2BBC2B"/>
                </a:solidFill>
              </a:defRPr>
            </a:lvl1pPr>
            <a:lvl2pPr marL="221340" indent="0">
              <a:buNone/>
              <a:defRPr/>
            </a:lvl2pPr>
          </a:lstStyle>
          <a:p>
            <a:r>
              <a:rPr lang="en-US"/>
              <a:t>Time</a:t>
            </a:r>
          </a:p>
        </p:txBody>
      </p:sp>
      <p:sp>
        <p:nvSpPr>
          <p:cNvPr id="18" name="Text Placeholder 2">
            <a:extLst>
              <a:ext uri="{FF2B5EF4-FFF2-40B4-BE49-F238E27FC236}">
                <a16:creationId xmlns:a16="http://schemas.microsoft.com/office/drawing/2014/main" id="{89D3AEA3-6E6B-A2CE-0BD1-C948DF8DCBB7}"/>
              </a:ext>
            </a:extLst>
          </p:cNvPr>
          <p:cNvSpPr>
            <a:spLocks noGrp="1"/>
          </p:cNvSpPr>
          <p:nvPr>
            <p:ph type="body" sz="quarter" idx="21" hasCustomPrompt="1"/>
          </p:nvPr>
        </p:nvSpPr>
        <p:spPr>
          <a:xfrm>
            <a:off x="1569358" y="4006296"/>
            <a:ext cx="1935843" cy="259826"/>
          </a:xfrm>
          <a:prstGeom prst="rect">
            <a:avLst/>
          </a:prstGeom>
        </p:spPr>
        <p:txBody>
          <a:bodyPr>
            <a:noAutofit/>
          </a:bodyPr>
          <a:lstStyle>
            <a:lvl1pPr marL="0" indent="0" algn="l">
              <a:buNone/>
              <a:defRPr sz="1597" b="1">
                <a:solidFill>
                  <a:schemeClr val="tx1"/>
                </a:solidFill>
              </a:defRPr>
            </a:lvl1pPr>
            <a:lvl2pPr marL="221340" indent="0">
              <a:buNone/>
              <a:defRPr/>
            </a:lvl2pPr>
          </a:lstStyle>
          <a:p>
            <a:r>
              <a:rPr lang="en-US"/>
              <a:t>Topic</a:t>
            </a:r>
          </a:p>
        </p:txBody>
      </p:sp>
      <p:sp>
        <p:nvSpPr>
          <p:cNvPr id="19" name="Text Placeholder 2">
            <a:extLst>
              <a:ext uri="{FF2B5EF4-FFF2-40B4-BE49-F238E27FC236}">
                <a16:creationId xmlns:a16="http://schemas.microsoft.com/office/drawing/2014/main" id="{A96C24CD-25C2-E27D-06BD-895B4ECA4343}"/>
              </a:ext>
            </a:extLst>
          </p:cNvPr>
          <p:cNvSpPr>
            <a:spLocks noGrp="1"/>
          </p:cNvSpPr>
          <p:nvPr>
            <p:ph type="body" sz="quarter" idx="22" hasCustomPrompt="1"/>
          </p:nvPr>
        </p:nvSpPr>
        <p:spPr>
          <a:xfrm>
            <a:off x="1569357" y="4409194"/>
            <a:ext cx="1935843" cy="259826"/>
          </a:xfrm>
          <a:prstGeom prst="rect">
            <a:avLst/>
          </a:prstGeom>
        </p:spPr>
        <p:txBody>
          <a:bodyPr>
            <a:noAutofit/>
          </a:bodyPr>
          <a:lstStyle>
            <a:lvl1pPr marL="0" indent="0" algn="l">
              <a:buNone/>
              <a:defRPr sz="1198" b="0">
                <a:solidFill>
                  <a:schemeClr val="tx1"/>
                </a:solidFill>
              </a:defRPr>
            </a:lvl1pPr>
            <a:lvl2pPr marL="221340" indent="0">
              <a:buNone/>
              <a:defRPr/>
            </a:lvl2pPr>
          </a:lstStyle>
          <a:p>
            <a:r>
              <a:rPr lang="en-US"/>
              <a:t>Presenter</a:t>
            </a:r>
          </a:p>
        </p:txBody>
      </p:sp>
      <p:sp>
        <p:nvSpPr>
          <p:cNvPr id="20" name="Text Placeholder 2">
            <a:extLst>
              <a:ext uri="{FF2B5EF4-FFF2-40B4-BE49-F238E27FC236}">
                <a16:creationId xmlns:a16="http://schemas.microsoft.com/office/drawing/2014/main" id="{F48D84DA-8A77-6611-E994-FC7834EF9E02}"/>
              </a:ext>
            </a:extLst>
          </p:cNvPr>
          <p:cNvSpPr>
            <a:spLocks noGrp="1"/>
          </p:cNvSpPr>
          <p:nvPr>
            <p:ph type="body" sz="quarter" idx="23" hasCustomPrompt="1"/>
          </p:nvPr>
        </p:nvSpPr>
        <p:spPr>
          <a:xfrm>
            <a:off x="798263" y="4869300"/>
            <a:ext cx="538795" cy="259826"/>
          </a:xfrm>
          <a:prstGeom prst="rect">
            <a:avLst/>
          </a:prstGeom>
        </p:spPr>
        <p:txBody>
          <a:bodyPr>
            <a:noAutofit/>
          </a:bodyPr>
          <a:lstStyle>
            <a:lvl1pPr marL="0" indent="0" algn="l">
              <a:buNone/>
              <a:defRPr sz="1597" b="1">
                <a:solidFill>
                  <a:srgbClr val="2BBC2B"/>
                </a:solidFill>
              </a:defRPr>
            </a:lvl1pPr>
            <a:lvl2pPr marL="221340" indent="0">
              <a:buNone/>
              <a:defRPr/>
            </a:lvl2pPr>
          </a:lstStyle>
          <a:p>
            <a:r>
              <a:rPr lang="en-US"/>
              <a:t>Time</a:t>
            </a:r>
          </a:p>
        </p:txBody>
      </p:sp>
      <p:sp>
        <p:nvSpPr>
          <p:cNvPr id="21" name="Text Placeholder 2">
            <a:extLst>
              <a:ext uri="{FF2B5EF4-FFF2-40B4-BE49-F238E27FC236}">
                <a16:creationId xmlns:a16="http://schemas.microsoft.com/office/drawing/2014/main" id="{D1742AAC-CABB-5F30-0E8C-C9A7D2B3E703}"/>
              </a:ext>
            </a:extLst>
          </p:cNvPr>
          <p:cNvSpPr>
            <a:spLocks noGrp="1"/>
          </p:cNvSpPr>
          <p:nvPr>
            <p:ph type="body" sz="quarter" idx="24" hasCustomPrompt="1"/>
          </p:nvPr>
        </p:nvSpPr>
        <p:spPr>
          <a:xfrm>
            <a:off x="1569358" y="4859793"/>
            <a:ext cx="1935843" cy="259826"/>
          </a:xfrm>
          <a:prstGeom prst="rect">
            <a:avLst/>
          </a:prstGeom>
        </p:spPr>
        <p:txBody>
          <a:bodyPr>
            <a:noAutofit/>
          </a:bodyPr>
          <a:lstStyle>
            <a:lvl1pPr marL="0" indent="0" algn="l">
              <a:buNone/>
              <a:defRPr sz="1597" b="1">
                <a:solidFill>
                  <a:schemeClr val="tx1"/>
                </a:solidFill>
              </a:defRPr>
            </a:lvl1pPr>
            <a:lvl2pPr marL="221340" indent="0">
              <a:buNone/>
              <a:defRPr/>
            </a:lvl2pPr>
          </a:lstStyle>
          <a:p>
            <a:r>
              <a:rPr lang="en-US"/>
              <a:t>Topic</a:t>
            </a:r>
          </a:p>
        </p:txBody>
      </p:sp>
      <p:sp>
        <p:nvSpPr>
          <p:cNvPr id="22" name="Text Placeholder 2">
            <a:extLst>
              <a:ext uri="{FF2B5EF4-FFF2-40B4-BE49-F238E27FC236}">
                <a16:creationId xmlns:a16="http://schemas.microsoft.com/office/drawing/2014/main" id="{7BA57B17-3E33-4290-44B1-B26252E167F9}"/>
              </a:ext>
            </a:extLst>
          </p:cNvPr>
          <p:cNvSpPr>
            <a:spLocks noGrp="1"/>
          </p:cNvSpPr>
          <p:nvPr>
            <p:ph type="body" sz="quarter" idx="25" hasCustomPrompt="1"/>
          </p:nvPr>
        </p:nvSpPr>
        <p:spPr>
          <a:xfrm>
            <a:off x="1569357" y="5262690"/>
            <a:ext cx="1935843" cy="259826"/>
          </a:xfrm>
          <a:prstGeom prst="rect">
            <a:avLst/>
          </a:prstGeom>
        </p:spPr>
        <p:txBody>
          <a:bodyPr>
            <a:noAutofit/>
          </a:bodyPr>
          <a:lstStyle>
            <a:lvl1pPr marL="0" indent="0" algn="l">
              <a:buNone/>
              <a:defRPr sz="1198" b="0">
                <a:solidFill>
                  <a:schemeClr val="tx1"/>
                </a:solidFill>
              </a:defRPr>
            </a:lvl1pPr>
            <a:lvl2pPr marL="221340" indent="0">
              <a:buNone/>
              <a:defRPr/>
            </a:lvl2pPr>
          </a:lstStyle>
          <a:p>
            <a:r>
              <a:rPr lang="en-US"/>
              <a:t>Presenter</a:t>
            </a:r>
          </a:p>
        </p:txBody>
      </p:sp>
      <p:sp>
        <p:nvSpPr>
          <p:cNvPr id="23" name="Text Placeholder 2">
            <a:extLst>
              <a:ext uri="{FF2B5EF4-FFF2-40B4-BE49-F238E27FC236}">
                <a16:creationId xmlns:a16="http://schemas.microsoft.com/office/drawing/2014/main" id="{CDF9321E-A7C7-8AA7-22F6-E43EF2C53777}"/>
              </a:ext>
            </a:extLst>
          </p:cNvPr>
          <p:cNvSpPr>
            <a:spLocks noGrp="1"/>
          </p:cNvSpPr>
          <p:nvPr>
            <p:ph type="body" sz="quarter" idx="26" hasCustomPrompt="1"/>
          </p:nvPr>
        </p:nvSpPr>
        <p:spPr>
          <a:xfrm>
            <a:off x="798262" y="5722797"/>
            <a:ext cx="538795" cy="259826"/>
          </a:xfrm>
          <a:prstGeom prst="rect">
            <a:avLst/>
          </a:prstGeom>
        </p:spPr>
        <p:txBody>
          <a:bodyPr>
            <a:noAutofit/>
          </a:bodyPr>
          <a:lstStyle>
            <a:lvl1pPr marL="0" indent="0" algn="l">
              <a:buNone/>
              <a:defRPr sz="1597" b="1">
                <a:solidFill>
                  <a:srgbClr val="2BBC2B"/>
                </a:solidFill>
              </a:defRPr>
            </a:lvl1pPr>
            <a:lvl2pPr marL="221340" indent="0">
              <a:buNone/>
              <a:defRPr/>
            </a:lvl2pPr>
          </a:lstStyle>
          <a:p>
            <a:r>
              <a:rPr lang="en-US"/>
              <a:t>Time</a:t>
            </a:r>
          </a:p>
        </p:txBody>
      </p:sp>
      <p:sp>
        <p:nvSpPr>
          <p:cNvPr id="24" name="Text Placeholder 2">
            <a:extLst>
              <a:ext uri="{FF2B5EF4-FFF2-40B4-BE49-F238E27FC236}">
                <a16:creationId xmlns:a16="http://schemas.microsoft.com/office/drawing/2014/main" id="{0107574D-9D33-7871-0ADF-ED9E1303143F}"/>
              </a:ext>
            </a:extLst>
          </p:cNvPr>
          <p:cNvSpPr>
            <a:spLocks noGrp="1"/>
          </p:cNvSpPr>
          <p:nvPr>
            <p:ph type="body" sz="quarter" idx="27" hasCustomPrompt="1"/>
          </p:nvPr>
        </p:nvSpPr>
        <p:spPr>
          <a:xfrm>
            <a:off x="1569357" y="5713289"/>
            <a:ext cx="1935843" cy="259826"/>
          </a:xfrm>
          <a:prstGeom prst="rect">
            <a:avLst/>
          </a:prstGeom>
        </p:spPr>
        <p:txBody>
          <a:bodyPr>
            <a:noAutofit/>
          </a:bodyPr>
          <a:lstStyle>
            <a:lvl1pPr marL="0" indent="0" algn="l">
              <a:buNone/>
              <a:defRPr sz="1597" b="1">
                <a:solidFill>
                  <a:schemeClr val="tx1"/>
                </a:solidFill>
              </a:defRPr>
            </a:lvl1pPr>
            <a:lvl2pPr marL="221340" indent="0">
              <a:buNone/>
              <a:defRPr/>
            </a:lvl2pPr>
          </a:lstStyle>
          <a:p>
            <a:r>
              <a:rPr lang="en-US"/>
              <a:t>Topic</a:t>
            </a:r>
          </a:p>
        </p:txBody>
      </p:sp>
      <p:sp>
        <p:nvSpPr>
          <p:cNvPr id="25" name="Text Placeholder 2">
            <a:extLst>
              <a:ext uri="{FF2B5EF4-FFF2-40B4-BE49-F238E27FC236}">
                <a16:creationId xmlns:a16="http://schemas.microsoft.com/office/drawing/2014/main" id="{F228F256-6CD2-02EC-021A-C1F5F29B3A68}"/>
              </a:ext>
            </a:extLst>
          </p:cNvPr>
          <p:cNvSpPr>
            <a:spLocks noGrp="1"/>
          </p:cNvSpPr>
          <p:nvPr>
            <p:ph type="body" sz="quarter" idx="28" hasCustomPrompt="1"/>
          </p:nvPr>
        </p:nvSpPr>
        <p:spPr>
          <a:xfrm>
            <a:off x="1569356" y="6116187"/>
            <a:ext cx="1935843" cy="259826"/>
          </a:xfrm>
          <a:prstGeom prst="rect">
            <a:avLst/>
          </a:prstGeom>
        </p:spPr>
        <p:txBody>
          <a:bodyPr>
            <a:noAutofit/>
          </a:bodyPr>
          <a:lstStyle>
            <a:lvl1pPr marL="0" indent="0" algn="l">
              <a:buNone/>
              <a:defRPr sz="1198" b="0">
                <a:solidFill>
                  <a:schemeClr val="tx1"/>
                </a:solidFill>
              </a:defRPr>
            </a:lvl1pPr>
            <a:lvl2pPr marL="221340" indent="0">
              <a:buNone/>
              <a:defRPr/>
            </a:lvl2pPr>
          </a:lstStyle>
          <a:p>
            <a:r>
              <a:rPr lang="en-US"/>
              <a:t>Presenter</a:t>
            </a:r>
          </a:p>
        </p:txBody>
      </p:sp>
      <p:sp>
        <p:nvSpPr>
          <p:cNvPr id="4" name="Slide Number Placeholder 5">
            <a:extLst>
              <a:ext uri="{FF2B5EF4-FFF2-40B4-BE49-F238E27FC236}">
                <a16:creationId xmlns:a16="http://schemas.microsoft.com/office/drawing/2014/main" id="{D568D049-74AE-D062-4A68-B271189D8B6D}"/>
              </a:ext>
            </a:extLst>
          </p:cNvPr>
          <p:cNvSpPr txBox="1">
            <a:spLocks/>
          </p:cNvSpPr>
          <p:nvPr/>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pic>
        <p:nvPicPr>
          <p:cNvPr id="5" name="Picture 4" descr="A green triangle with a black background&#10;&#10;Description automatically generated with medium confidence">
            <a:extLst>
              <a:ext uri="{FF2B5EF4-FFF2-40B4-BE49-F238E27FC236}">
                <a16:creationId xmlns:a16="http://schemas.microsoft.com/office/drawing/2014/main" id="{83B50B0A-EF36-100C-8D61-CE79327C200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a:stretch/>
        </p:blipFill>
        <p:spPr>
          <a:xfrm>
            <a:off x="2610854" y="0"/>
            <a:ext cx="9581147" cy="6845300"/>
          </a:xfrm>
          <a:prstGeom prst="rect">
            <a:avLst/>
          </a:prstGeom>
        </p:spPr>
      </p:pic>
      <p:cxnSp>
        <p:nvCxnSpPr>
          <p:cNvPr id="6" name="Straight Connector 5">
            <a:extLst>
              <a:ext uri="{FF2B5EF4-FFF2-40B4-BE49-F238E27FC236}">
                <a16:creationId xmlns:a16="http://schemas.microsoft.com/office/drawing/2014/main" id="{BC16F725-A400-8083-20E7-5C589CA5784F}"/>
              </a:ext>
            </a:extLst>
          </p:cNvPr>
          <p:cNvCxnSpPr>
            <a:cxnSpLocks/>
          </p:cNvCxnSpPr>
          <p:nvPr userDrawn="1"/>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26" name="Slide Number Placeholder 5">
            <a:extLst>
              <a:ext uri="{FF2B5EF4-FFF2-40B4-BE49-F238E27FC236}">
                <a16:creationId xmlns:a16="http://schemas.microsoft.com/office/drawing/2014/main" id="{90ED9418-0854-BB7E-56F9-F269808605D5}"/>
              </a:ext>
            </a:extLst>
          </p:cNvPr>
          <p:cNvSpPr txBox="1">
            <a:spLocks/>
          </p:cNvSpPr>
          <p:nvPr userDrawn="1"/>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68781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genda_2">
    <p:bg>
      <p:bgPr>
        <a:solidFill>
          <a:schemeClr val="bg1"/>
        </a:solidFill>
        <a:effectLst/>
      </p:bgPr>
    </p:bg>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4B903792-0E62-5C49-D119-F9EDD7FE3688}"/>
              </a:ext>
            </a:extLst>
          </p:cNvPr>
          <p:cNvSpPr/>
          <p:nvPr/>
        </p:nvSpPr>
        <p:spPr>
          <a:xfrm>
            <a:off x="2267030" y="3459"/>
            <a:ext cx="9924966" cy="6841841"/>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40000"/>
            </a:srgbClr>
          </a:solidFill>
        </p:spPr>
        <p:txBody>
          <a:bodyPr wrap="square" lIns="0" tIns="0" rIns="0" bIns="0" rtlCol="0"/>
          <a:lstStyle/>
          <a:p>
            <a:endParaRPr sz="980"/>
          </a:p>
        </p:txBody>
      </p:sp>
      <p:sp>
        <p:nvSpPr>
          <p:cNvPr id="21" name="Text Placeholder 2">
            <a:extLst>
              <a:ext uri="{FF2B5EF4-FFF2-40B4-BE49-F238E27FC236}">
                <a16:creationId xmlns:a16="http://schemas.microsoft.com/office/drawing/2014/main" id="{B6114717-03AF-697E-1A65-C2591564E83C}"/>
              </a:ext>
            </a:extLst>
          </p:cNvPr>
          <p:cNvSpPr>
            <a:spLocks noGrp="1"/>
          </p:cNvSpPr>
          <p:nvPr>
            <p:ph type="body" sz="quarter" idx="11" hasCustomPrompt="1"/>
          </p:nvPr>
        </p:nvSpPr>
        <p:spPr>
          <a:xfrm>
            <a:off x="2103534" y="3015231"/>
            <a:ext cx="809195" cy="212600"/>
          </a:xfrm>
          <a:prstGeom prst="rect">
            <a:avLst/>
          </a:prstGeom>
        </p:spPr>
        <p:txBody>
          <a:bodyPr>
            <a:noAutofit/>
          </a:bodyPr>
          <a:lstStyle>
            <a:lvl1pPr marL="0" indent="0" algn="l">
              <a:buNone/>
              <a:defRPr sz="1597" b="1">
                <a:solidFill>
                  <a:srgbClr val="2BBC2B"/>
                </a:solidFill>
              </a:defRPr>
            </a:lvl1pPr>
            <a:lvl2pPr marL="221340" indent="0">
              <a:buNone/>
              <a:defRPr/>
            </a:lvl2pPr>
          </a:lstStyle>
          <a:p>
            <a:r>
              <a:rPr lang="en-US"/>
              <a:t>TOPICS</a:t>
            </a:r>
          </a:p>
        </p:txBody>
      </p:sp>
      <p:sp>
        <p:nvSpPr>
          <p:cNvPr id="22" name="Text Placeholder 2">
            <a:extLst>
              <a:ext uri="{FF2B5EF4-FFF2-40B4-BE49-F238E27FC236}">
                <a16:creationId xmlns:a16="http://schemas.microsoft.com/office/drawing/2014/main" id="{8B2E3B74-81E8-1E59-C256-48009B2BEF9B}"/>
              </a:ext>
            </a:extLst>
          </p:cNvPr>
          <p:cNvSpPr>
            <a:spLocks noGrp="1"/>
          </p:cNvSpPr>
          <p:nvPr>
            <p:ph type="body" sz="quarter" idx="12" hasCustomPrompt="1"/>
          </p:nvPr>
        </p:nvSpPr>
        <p:spPr>
          <a:xfrm>
            <a:off x="2103534" y="3280741"/>
            <a:ext cx="1935843" cy="2185579"/>
          </a:xfrm>
          <a:prstGeom prst="rect">
            <a:avLst/>
          </a:prstGeom>
        </p:spPr>
        <p:txBody>
          <a:bodyPr>
            <a:noAutofit/>
          </a:bodyPr>
          <a:lstStyle>
            <a:lvl1pPr marL="285207" indent="-285207" algn="l">
              <a:buClr>
                <a:srgbClr val="2BBC2B"/>
              </a:buClr>
              <a:buFont typeface="Arial" panose="020B0604020202020204" pitchFamily="34" charset="0"/>
              <a:buChar char="•"/>
              <a:defRPr sz="1597" b="1">
                <a:solidFill>
                  <a:schemeClr val="tx1"/>
                </a:solidFill>
              </a:defRPr>
            </a:lvl1pPr>
            <a:lvl2pPr marL="221340" indent="0">
              <a:buNone/>
              <a:defRPr/>
            </a:lvl2pPr>
          </a:lstStyle>
          <a:p>
            <a:r>
              <a:rPr lang="en-US"/>
              <a:t>Topic 1</a:t>
            </a:r>
          </a:p>
          <a:p>
            <a:r>
              <a:rPr lang="en-US"/>
              <a:t>Topic 2</a:t>
            </a:r>
          </a:p>
          <a:p>
            <a:r>
              <a:rPr lang="en-US"/>
              <a:t>Topic 3</a:t>
            </a:r>
          </a:p>
          <a:p>
            <a:r>
              <a:rPr lang="en-US"/>
              <a:t>Topic 4</a:t>
            </a:r>
          </a:p>
          <a:p>
            <a:r>
              <a:rPr lang="en-US"/>
              <a:t>Topic 5</a:t>
            </a:r>
          </a:p>
          <a:p>
            <a:r>
              <a:rPr lang="en-US"/>
              <a:t>Topic 6</a:t>
            </a:r>
          </a:p>
        </p:txBody>
      </p:sp>
      <p:sp>
        <p:nvSpPr>
          <p:cNvPr id="23" name="Text Placeholder 2">
            <a:extLst>
              <a:ext uri="{FF2B5EF4-FFF2-40B4-BE49-F238E27FC236}">
                <a16:creationId xmlns:a16="http://schemas.microsoft.com/office/drawing/2014/main" id="{92FCE6E2-8A78-E56E-3CC5-DDDB3832A42E}"/>
              </a:ext>
            </a:extLst>
          </p:cNvPr>
          <p:cNvSpPr>
            <a:spLocks noGrp="1"/>
          </p:cNvSpPr>
          <p:nvPr>
            <p:ph type="body" sz="quarter" idx="13" hasCustomPrompt="1"/>
          </p:nvPr>
        </p:nvSpPr>
        <p:spPr>
          <a:xfrm>
            <a:off x="4660874" y="3015231"/>
            <a:ext cx="1435127" cy="212600"/>
          </a:xfrm>
          <a:prstGeom prst="rect">
            <a:avLst/>
          </a:prstGeom>
        </p:spPr>
        <p:txBody>
          <a:bodyPr>
            <a:noAutofit/>
          </a:bodyPr>
          <a:lstStyle>
            <a:lvl1pPr marL="0" indent="0" algn="l">
              <a:buNone/>
              <a:defRPr sz="1597" b="1">
                <a:solidFill>
                  <a:srgbClr val="2BBC2B"/>
                </a:solidFill>
              </a:defRPr>
            </a:lvl1pPr>
            <a:lvl2pPr marL="221340" indent="0">
              <a:buNone/>
              <a:defRPr/>
            </a:lvl2pPr>
          </a:lstStyle>
          <a:p>
            <a:r>
              <a:rPr lang="en-US"/>
              <a:t>ATTENDEES</a:t>
            </a:r>
          </a:p>
        </p:txBody>
      </p:sp>
      <p:sp>
        <p:nvSpPr>
          <p:cNvPr id="24" name="Text Placeholder 2">
            <a:extLst>
              <a:ext uri="{FF2B5EF4-FFF2-40B4-BE49-F238E27FC236}">
                <a16:creationId xmlns:a16="http://schemas.microsoft.com/office/drawing/2014/main" id="{6DF56DE9-ED41-3FBA-9B32-8AEBC28664B1}"/>
              </a:ext>
            </a:extLst>
          </p:cNvPr>
          <p:cNvSpPr>
            <a:spLocks noGrp="1"/>
          </p:cNvSpPr>
          <p:nvPr>
            <p:ph type="body" sz="quarter" idx="14" hasCustomPrompt="1"/>
          </p:nvPr>
        </p:nvSpPr>
        <p:spPr>
          <a:xfrm>
            <a:off x="4660874" y="3280741"/>
            <a:ext cx="1935843" cy="2185579"/>
          </a:xfrm>
          <a:prstGeom prst="rect">
            <a:avLst/>
          </a:prstGeom>
        </p:spPr>
        <p:txBody>
          <a:bodyPr>
            <a:noAutofit/>
          </a:bodyPr>
          <a:lstStyle>
            <a:lvl1pPr marL="285207" indent="-285207" algn="l">
              <a:buClr>
                <a:srgbClr val="2BBC2B"/>
              </a:buClr>
              <a:buFont typeface="Arial" panose="020B0604020202020204" pitchFamily="34" charset="0"/>
              <a:buChar char="•"/>
              <a:defRPr sz="1597" b="1">
                <a:solidFill>
                  <a:schemeClr val="tx1"/>
                </a:solidFill>
              </a:defRPr>
            </a:lvl1pPr>
            <a:lvl2pPr marL="221340" indent="0">
              <a:buNone/>
              <a:defRPr/>
            </a:lvl2pPr>
          </a:lstStyle>
          <a:p>
            <a:r>
              <a:rPr lang="en-US"/>
              <a:t>Speaker 1</a:t>
            </a:r>
          </a:p>
          <a:p>
            <a:r>
              <a:rPr lang="en-US"/>
              <a:t>Speaker 2</a:t>
            </a:r>
          </a:p>
          <a:p>
            <a:r>
              <a:rPr lang="en-US"/>
              <a:t>Speaker 3 </a:t>
            </a:r>
          </a:p>
          <a:p>
            <a:r>
              <a:rPr lang="en-US"/>
              <a:t>Speaker 4</a:t>
            </a:r>
          </a:p>
          <a:p>
            <a:r>
              <a:rPr lang="en-US"/>
              <a:t>Speaker 5</a:t>
            </a:r>
          </a:p>
          <a:p>
            <a:r>
              <a:rPr lang="en-US"/>
              <a:t>Speaker 6</a:t>
            </a:r>
          </a:p>
        </p:txBody>
      </p:sp>
      <p:pic>
        <p:nvPicPr>
          <p:cNvPr id="5" name="Picture 4" descr="A green triangle with a black background&#10;&#10;Description automatically generated with medium confidence">
            <a:extLst>
              <a:ext uri="{FF2B5EF4-FFF2-40B4-BE49-F238E27FC236}">
                <a16:creationId xmlns:a16="http://schemas.microsoft.com/office/drawing/2014/main" id="{DE58027F-BACB-8F0B-8677-17CAC07D10F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sp>
        <p:nvSpPr>
          <p:cNvPr id="4" name="Title 1">
            <a:extLst>
              <a:ext uri="{FF2B5EF4-FFF2-40B4-BE49-F238E27FC236}">
                <a16:creationId xmlns:a16="http://schemas.microsoft.com/office/drawing/2014/main" id="{6F669A6C-7B48-CF1D-199E-D34CBD25AC0E}"/>
              </a:ext>
            </a:extLst>
          </p:cNvPr>
          <p:cNvSpPr>
            <a:spLocks noGrp="1"/>
          </p:cNvSpPr>
          <p:nvPr>
            <p:ph type="title"/>
          </p:nvPr>
        </p:nvSpPr>
        <p:spPr>
          <a:xfrm>
            <a:off x="266700" y="403006"/>
            <a:ext cx="11410949" cy="520128"/>
          </a:xfrm>
        </p:spPr>
        <p:txBody>
          <a:bodyPr>
            <a:noAutofit/>
          </a:bodyPr>
          <a:lstStyle>
            <a:lvl1pPr>
              <a:defRPr sz="3992">
                <a:solidFill>
                  <a:schemeClr val="tx1"/>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98A50219-9830-1CE8-FEA3-1CA2A360D321}"/>
              </a:ext>
            </a:extLst>
          </p:cNvPr>
          <p:cNvCxnSpPr>
            <a:cxnSpLocks/>
          </p:cNvCxnSpPr>
          <p:nvPr/>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D2700F14-A158-C890-4F1A-5E955F3459D4}"/>
              </a:ext>
            </a:extLst>
          </p:cNvPr>
          <p:cNvSpPr txBox="1">
            <a:spLocks/>
          </p:cNvSpPr>
          <p:nvPr/>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
        <p:nvSpPr>
          <p:cNvPr id="3" name="object 3">
            <a:extLst>
              <a:ext uri="{FF2B5EF4-FFF2-40B4-BE49-F238E27FC236}">
                <a16:creationId xmlns:a16="http://schemas.microsoft.com/office/drawing/2014/main" id="{6F6F4EBA-434F-68C2-9205-39F0E11DBA26}"/>
              </a:ext>
            </a:extLst>
          </p:cNvPr>
          <p:cNvSpPr/>
          <p:nvPr userDrawn="1"/>
        </p:nvSpPr>
        <p:spPr>
          <a:xfrm>
            <a:off x="2267030" y="3459"/>
            <a:ext cx="9924966" cy="6841841"/>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40000"/>
            </a:srgbClr>
          </a:solidFill>
        </p:spPr>
        <p:txBody>
          <a:bodyPr wrap="square" lIns="0" tIns="0" rIns="0" bIns="0" rtlCol="0"/>
          <a:lstStyle/>
          <a:p>
            <a:endParaRPr sz="980"/>
          </a:p>
        </p:txBody>
      </p:sp>
      <p:pic>
        <p:nvPicPr>
          <p:cNvPr id="7" name="Picture 6" descr="A green triangle with a black background&#10;&#10;Description automatically generated with medium confidence">
            <a:extLst>
              <a:ext uri="{FF2B5EF4-FFF2-40B4-BE49-F238E27FC236}">
                <a16:creationId xmlns:a16="http://schemas.microsoft.com/office/drawing/2014/main" id="{0F751E15-0331-CC19-DF31-6C1E140E530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28750" y="6443316"/>
            <a:ext cx="323521" cy="257736"/>
          </a:xfrm>
          <a:prstGeom prst="rect">
            <a:avLst/>
          </a:prstGeom>
        </p:spPr>
      </p:pic>
      <p:cxnSp>
        <p:nvCxnSpPr>
          <p:cNvPr id="8" name="Straight Connector 7">
            <a:extLst>
              <a:ext uri="{FF2B5EF4-FFF2-40B4-BE49-F238E27FC236}">
                <a16:creationId xmlns:a16="http://schemas.microsoft.com/office/drawing/2014/main" id="{A82D83AD-69AD-0B56-513E-BA95AE0F8AF5}"/>
              </a:ext>
            </a:extLst>
          </p:cNvPr>
          <p:cNvCxnSpPr>
            <a:cxnSpLocks/>
          </p:cNvCxnSpPr>
          <p:nvPr userDrawn="1"/>
        </p:nvCxnSpPr>
        <p:spPr>
          <a:xfrm>
            <a:off x="266701" y="1033022"/>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E4383895-C479-2831-B03D-D9F94F026796}"/>
              </a:ext>
            </a:extLst>
          </p:cNvPr>
          <p:cNvSpPr txBox="1">
            <a:spLocks/>
          </p:cNvSpPr>
          <p:nvPr userDrawn="1"/>
        </p:nvSpPr>
        <p:spPr>
          <a:xfrm>
            <a:off x="12121" y="6443316"/>
            <a:ext cx="481364" cy="364057"/>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663" rtl="0" eaLnBrk="1" fontAlgn="auto" latinLnBrk="0" hangingPunct="1">
              <a:lnSpc>
                <a:spcPct val="100000"/>
              </a:lnSpc>
              <a:spcBef>
                <a:spcPts val="0"/>
              </a:spcBef>
              <a:spcAft>
                <a:spcPts val="0"/>
              </a:spcAft>
              <a:buClrTx/>
              <a:buSzTx/>
              <a:buFontTx/>
              <a:buNone/>
              <a:tabLst/>
              <a:defRPr/>
            </a:pPr>
            <a:fld id="{17FC1F06-E702-A443-8B7E-B45DA8246B53}" type="slidenum">
              <a:rPr kumimoji="0" lang="en-US" sz="898"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2663" rtl="0" eaLnBrk="1" fontAlgn="auto" latinLnBrk="0" hangingPunct="1">
                <a:lnSpc>
                  <a:spcPct val="100000"/>
                </a:lnSpc>
                <a:spcBef>
                  <a:spcPts val="0"/>
                </a:spcBef>
                <a:spcAft>
                  <a:spcPts val="0"/>
                </a:spcAft>
                <a:buClrTx/>
                <a:buSzTx/>
                <a:buFontTx/>
                <a:buNone/>
                <a:tabLst/>
                <a:defRPr/>
              </a:pPr>
              <a:t>‹#›</a:t>
            </a:fld>
            <a:endParaRPr kumimoji="0" lang="en-US" sz="898"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07189869"/>
      </p:ext>
    </p:extLst>
  </p:cSld>
  <p:clrMapOvr>
    <a:masterClrMapping/>
  </p:clrMapOvr>
  <p:extLst>
    <p:ext uri="{DCECCB84-F9BA-43D5-87BE-67443E8EF086}">
      <p15:sldGuideLst xmlns:p15="http://schemas.microsoft.com/office/powerpoint/2012/main">
        <p15:guide id="1" orient="horz" pos="20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5.xml"/><Relationship Id="rId18" Type="http://schemas.openxmlformats.org/officeDocument/2006/relationships/slideLayout" Target="../slideLayouts/slideLayout20.xml"/><Relationship Id="rId26" Type="http://schemas.openxmlformats.org/officeDocument/2006/relationships/slideLayout" Target="../slideLayouts/slideLayout28.xml"/><Relationship Id="rId39" Type="http://schemas.openxmlformats.org/officeDocument/2006/relationships/slideLayout" Target="../slideLayouts/slideLayout41.xml"/><Relationship Id="rId21" Type="http://schemas.openxmlformats.org/officeDocument/2006/relationships/slideLayout" Target="../slideLayouts/slideLayout23.xml"/><Relationship Id="rId34" Type="http://schemas.openxmlformats.org/officeDocument/2006/relationships/slideLayout" Target="../slideLayouts/slideLayout36.xml"/><Relationship Id="rId42" Type="http://schemas.openxmlformats.org/officeDocument/2006/relationships/slideLayout" Target="../slideLayouts/slideLayout44.xml"/><Relationship Id="rId47" Type="http://schemas.openxmlformats.org/officeDocument/2006/relationships/theme" Target="../theme/theme2.xml"/><Relationship Id="rId7" Type="http://schemas.openxmlformats.org/officeDocument/2006/relationships/slideLayout" Target="../slideLayouts/slideLayout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9" Type="http://schemas.openxmlformats.org/officeDocument/2006/relationships/slideLayout" Target="../slideLayouts/slideLayout31.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24" Type="http://schemas.openxmlformats.org/officeDocument/2006/relationships/slideLayout" Target="../slideLayouts/slideLayout26.xml"/><Relationship Id="rId32" Type="http://schemas.openxmlformats.org/officeDocument/2006/relationships/slideLayout" Target="../slideLayouts/slideLayout34.xml"/><Relationship Id="rId37" Type="http://schemas.openxmlformats.org/officeDocument/2006/relationships/slideLayout" Target="../slideLayouts/slideLayout39.xml"/><Relationship Id="rId40" Type="http://schemas.openxmlformats.org/officeDocument/2006/relationships/slideLayout" Target="../slideLayouts/slideLayout42.xml"/><Relationship Id="rId45" Type="http://schemas.openxmlformats.org/officeDocument/2006/relationships/slideLayout" Target="../slideLayouts/slideLayout47.xml"/><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slideLayout" Target="../slideLayouts/slideLayout25.xml"/><Relationship Id="rId28" Type="http://schemas.openxmlformats.org/officeDocument/2006/relationships/slideLayout" Target="../slideLayouts/slideLayout30.xml"/><Relationship Id="rId36" Type="http://schemas.openxmlformats.org/officeDocument/2006/relationships/slideLayout" Target="../slideLayouts/slideLayout38.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31" Type="http://schemas.openxmlformats.org/officeDocument/2006/relationships/slideLayout" Target="../slideLayouts/slideLayout33.xml"/><Relationship Id="rId44" Type="http://schemas.openxmlformats.org/officeDocument/2006/relationships/slideLayout" Target="../slideLayouts/slideLayout46.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 Id="rId27" Type="http://schemas.openxmlformats.org/officeDocument/2006/relationships/slideLayout" Target="../slideLayouts/slideLayout29.xml"/><Relationship Id="rId30" Type="http://schemas.openxmlformats.org/officeDocument/2006/relationships/slideLayout" Target="../slideLayouts/slideLayout32.xml"/><Relationship Id="rId35" Type="http://schemas.openxmlformats.org/officeDocument/2006/relationships/slideLayout" Target="../slideLayouts/slideLayout37.xml"/><Relationship Id="rId43" Type="http://schemas.openxmlformats.org/officeDocument/2006/relationships/slideLayout" Target="../slideLayouts/slideLayout45.xml"/><Relationship Id="rId8" Type="http://schemas.openxmlformats.org/officeDocument/2006/relationships/slideLayout" Target="../slideLayouts/slideLayout10.xml"/><Relationship Id="rId3" Type="http://schemas.openxmlformats.org/officeDocument/2006/relationships/slideLayout" Target="../slideLayouts/slideLayout5.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5" Type="http://schemas.openxmlformats.org/officeDocument/2006/relationships/slideLayout" Target="../slideLayouts/slideLayout27.xml"/><Relationship Id="rId33" Type="http://schemas.openxmlformats.org/officeDocument/2006/relationships/slideLayout" Target="../slideLayouts/slideLayout35.xml"/><Relationship Id="rId38" Type="http://schemas.openxmlformats.org/officeDocument/2006/relationships/slideLayout" Target="../slideLayouts/slideLayout40.xml"/><Relationship Id="rId46" Type="http://schemas.openxmlformats.org/officeDocument/2006/relationships/slideLayout" Target="../slideLayouts/slideLayout48.xml"/><Relationship Id="rId20" Type="http://schemas.openxmlformats.org/officeDocument/2006/relationships/slideLayout" Target="../slideLayouts/slideLayout22.xml"/><Relationship Id="rId41"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1" r:id="rId2"/>
  </p:sldLayoutIdLst>
  <p:hf sldNum="0" hdr="0" ftr="0" dt="0"/>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AEC2F1-9FB9-7F98-6E63-1AC1DE95B060}"/>
              </a:ext>
            </a:extLst>
          </p:cNvPr>
          <p:cNvSpPr>
            <a:spLocks noGrp="1"/>
          </p:cNvSpPr>
          <p:nvPr>
            <p:ph type="title"/>
          </p:nvPr>
        </p:nvSpPr>
        <p:spPr>
          <a:xfrm>
            <a:off x="266700" y="430663"/>
            <a:ext cx="11410949" cy="520128"/>
          </a:xfrm>
          <a:prstGeom prst="rect">
            <a:avLst/>
          </a:prstGeom>
        </p:spPr>
        <p:txBody>
          <a:bodyPr vert="horz" lIns="0" tIns="0" rIns="0" bIns="0" rtlCol="0" anchor="ctr">
            <a:normAutofit/>
          </a:bodyPr>
          <a:lstStyle/>
          <a:p>
            <a:r>
              <a:rPr lang="en-US"/>
              <a:t>Click to edit Master title style</a:t>
            </a:r>
          </a:p>
        </p:txBody>
      </p:sp>
      <p:sp>
        <p:nvSpPr>
          <p:cNvPr id="4" name="Text Placeholder 2">
            <a:extLst>
              <a:ext uri="{FF2B5EF4-FFF2-40B4-BE49-F238E27FC236}">
                <a16:creationId xmlns:a16="http://schemas.microsoft.com/office/drawing/2014/main" id="{0F9EE16C-F3B1-4C84-1437-D8093AD3882B}"/>
              </a:ext>
            </a:extLst>
          </p:cNvPr>
          <p:cNvSpPr>
            <a:spLocks noGrp="1"/>
          </p:cNvSpPr>
          <p:nvPr>
            <p:ph type="body" idx="1"/>
          </p:nvPr>
        </p:nvSpPr>
        <p:spPr>
          <a:xfrm>
            <a:off x="266700" y="1129792"/>
            <a:ext cx="11410950" cy="502147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10089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2" r:id="rId30"/>
    <p:sldLayoutId id="2147483693" r:id="rId31"/>
    <p:sldLayoutId id="2147483694" r:id="rId32"/>
    <p:sldLayoutId id="2147483695" r:id="rId33"/>
    <p:sldLayoutId id="2147483696" r:id="rId34"/>
    <p:sldLayoutId id="2147483697" r:id="rId35"/>
    <p:sldLayoutId id="2147483698" r:id="rId36"/>
    <p:sldLayoutId id="2147483699" r:id="rId37"/>
    <p:sldLayoutId id="2147483700" r:id="rId38"/>
    <p:sldLayoutId id="2147483701" r:id="rId39"/>
    <p:sldLayoutId id="2147483702" r:id="rId40"/>
    <p:sldLayoutId id="2147483703" r:id="rId41"/>
    <p:sldLayoutId id="2147483704" r:id="rId42"/>
    <p:sldLayoutId id="2147483705" r:id="rId43"/>
    <p:sldLayoutId id="2147483706" r:id="rId44"/>
    <p:sldLayoutId id="2147483707" r:id="rId45"/>
    <p:sldLayoutId id="2147483708" r:id="rId46"/>
  </p:sldLayoutIdLst>
  <p:hf sldNum="0" hdr="0" ftr="0" dt="0"/>
  <p:txStyles>
    <p:titleStyle>
      <a:lvl1pPr algn="l" defTabSz="498168" rtl="0" eaLnBrk="1" latinLnBrk="0" hangingPunct="1">
        <a:lnSpc>
          <a:spcPct val="90000"/>
        </a:lnSpc>
        <a:spcBef>
          <a:spcPct val="0"/>
        </a:spcBef>
        <a:buNone/>
        <a:defRPr sz="3593" b="0" i="0" kern="1200">
          <a:solidFill>
            <a:schemeClr val="tx1"/>
          </a:solidFill>
          <a:latin typeface="Arial" panose="020B0604020202020204" pitchFamily="34" charset="0"/>
          <a:ea typeface="+mj-ea"/>
          <a:cs typeface="Arial" panose="020B0604020202020204" pitchFamily="34" charset="0"/>
        </a:defRPr>
      </a:lvl1pPr>
    </p:titleStyle>
    <p:bodyStyle>
      <a:lvl1pPr marL="221339" indent="-221339" algn="l" defTabSz="498168" rtl="0" eaLnBrk="1" latinLnBrk="0" hangingPunct="1">
        <a:lnSpc>
          <a:spcPct val="125000"/>
        </a:lnSpc>
        <a:spcBef>
          <a:spcPts val="378"/>
        </a:spcBef>
        <a:buClr>
          <a:schemeClr val="accent1"/>
        </a:buClr>
        <a:buSzPct val="125000"/>
        <a:buFont typeface="Arial" panose="020B0604020202020204" pitchFamily="34" charset="0"/>
        <a:buChar char="•"/>
        <a:defRPr sz="1695" b="0" i="0" kern="1200">
          <a:solidFill>
            <a:srgbClr val="042126"/>
          </a:solidFill>
          <a:latin typeface="Arial" panose="020B0604020202020204" pitchFamily="34" charset="0"/>
          <a:ea typeface="+mn-ea"/>
          <a:cs typeface="Arial" panose="020B0604020202020204" pitchFamily="34" charset="0"/>
        </a:defRPr>
      </a:lvl1pPr>
      <a:lvl2pPr marL="684497" indent="-228166" algn="l" defTabSz="498168" rtl="0" eaLnBrk="1" latinLnBrk="0" hangingPunct="1">
        <a:lnSpc>
          <a:spcPct val="125000"/>
        </a:lnSpc>
        <a:spcBef>
          <a:spcPts val="243"/>
        </a:spcBef>
        <a:buClr>
          <a:schemeClr val="accent1"/>
        </a:buClr>
        <a:buSzPct val="125000"/>
        <a:buFont typeface="System Font Regular"/>
        <a:buChar char="–"/>
        <a:defRPr sz="1497" b="0" i="0" kern="1200">
          <a:solidFill>
            <a:srgbClr val="042126"/>
          </a:solidFill>
          <a:latin typeface="Arial" panose="020B0604020202020204" pitchFamily="34" charset="0"/>
          <a:ea typeface="+mn-ea"/>
          <a:cs typeface="Arial" panose="020B0604020202020204" pitchFamily="34" charset="0"/>
        </a:defRPr>
      </a:lvl2pPr>
      <a:lvl3pPr marL="1140828" indent="-228166" algn="l" defTabSz="498168" rtl="0" eaLnBrk="1" latinLnBrk="0" hangingPunct="1">
        <a:lnSpc>
          <a:spcPct val="125000"/>
        </a:lnSpc>
        <a:spcBef>
          <a:spcPts val="243"/>
        </a:spcBef>
        <a:buClr>
          <a:schemeClr val="accent1"/>
        </a:buClr>
        <a:buSzPct val="100000"/>
        <a:buFont typeface="Wingdings 3" panose="05040102010807070707" pitchFamily="18" charset="2"/>
        <a:buChar char=""/>
        <a:defRPr sz="1298" b="0" i="0" kern="1200">
          <a:solidFill>
            <a:srgbClr val="042126"/>
          </a:solidFill>
          <a:latin typeface="Arial" panose="020B0604020202020204" pitchFamily="34" charset="0"/>
          <a:ea typeface="+mn-ea"/>
          <a:cs typeface="Arial" panose="020B0604020202020204" pitchFamily="34" charset="0"/>
        </a:defRPr>
      </a:lvl3pPr>
      <a:lvl4pPr marL="1368994" indent="228166" algn="l" defTabSz="498168" rtl="0" eaLnBrk="1" latinLnBrk="0" hangingPunct="1">
        <a:lnSpc>
          <a:spcPct val="125000"/>
        </a:lnSpc>
        <a:spcBef>
          <a:spcPts val="243"/>
        </a:spcBef>
        <a:buClr>
          <a:srgbClr val="2BBC2B"/>
        </a:buClr>
        <a:buSzPct val="125000"/>
        <a:buFont typeface="Arial" panose="020B0604020202020204" pitchFamily="34" charset="0"/>
        <a:buChar char="•"/>
        <a:defRPr sz="998" b="0" i="0" kern="1200">
          <a:solidFill>
            <a:srgbClr val="4C4D4F"/>
          </a:solidFill>
          <a:latin typeface="Arial" panose="020B0604020202020204" pitchFamily="34" charset="0"/>
          <a:ea typeface="+mn-ea"/>
          <a:cs typeface="Arial" panose="020B0604020202020204" pitchFamily="34" charset="0"/>
        </a:defRPr>
      </a:lvl4pPr>
      <a:lvl5pPr marL="1773038" indent="228166" algn="l" defTabSz="498168" rtl="0" eaLnBrk="1" latinLnBrk="0" hangingPunct="1">
        <a:lnSpc>
          <a:spcPct val="125000"/>
        </a:lnSpc>
        <a:spcBef>
          <a:spcPts val="243"/>
        </a:spcBef>
        <a:buClr>
          <a:srgbClr val="2BBC2B"/>
        </a:buClr>
        <a:buSzPct val="125000"/>
        <a:buFont typeface="Arial" panose="020B0604020202020204" pitchFamily="34" charset="0"/>
        <a:buChar char="−"/>
        <a:defRPr sz="898" b="0" i="0" kern="1200">
          <a:solidFill>
            <a:srgbClr val="042126"/>
          </a:solidFill>
          <a:latin typeface="Arial" panose="020B0604020202020204" pitchFamily="34" charset="0"/>
          <a:ea typeface="+mn-ea"/>
          <a:cs typeface="Arial" panose="020B0604020202020204" pitchFamily="34" charset="0"/>
        </a:defRPr>
      </a:lvl5pPr>
      <a:lvl6pPr marL="1328034" indent="-221339" algn="l" defTabSz="498168" rtl="0" eaLnBrk="1" latinLnBrk="0" hangingPunct="1">
        <a:lnSpc>
          <a:spcPct val="125000"/>
        </a:lnSpc>
        <a:spcBef>
          <a:spcPts val="243"/>
        </a:spcBef>
        <a:buClr>
          <a:schemeClr val="tx2"/>
        </a:buClr>
        <a:buFont typeface="Courier New" panose="02070309020205020404" pitchFamily="49" charset="0"/>
        <a:buChar char="o"/>
        <a:defRPr sz="1089" kern="1200">
          <a:solidFill>
            <a:srgbClr val="4C4D4F"/>
          </a:solidFill>
          <a:latin typeface="+mn-lt"/>
          <a:ea typeface="+mn-ea"/>
          <a:cs typeface="+mn-cs"/>
        </a:defRPr>
      </a:lvl6pPr>
      <a:lvl7pPr marL="1619045" indent="-124542" algn="l" defTabSz="498168" rtl="0" eaLnBrk="1" latinLnBrk="0" hangingPunct="1">
        <a:lnSpc>
          <a:spcPct val="90000"/>
        </a:lnSpc>
        <a:spcBef>
          <a:spcPts val="272"/>
        </a:spcBef>
        <a:buFont typeface="Arial" panose="020B0604020202020204" pitchFamily="34" charset="0"/>
        <a:buChar char="•"/>
        <a:defRPr sz="980" kern="1200">
          <a:solidFill>
            <a:schemeClr val="tx1"/>
          </a:solidFill>
          <a:latin typeface="+mn-lt"/>
          <a:ea typeface="+mn-ea"/>
          <a:cs typeface="+mn-cs"/>
        </a:defRPr>
      </a:lvl7pPr>
      <a:lvl8pPr marL="1868128" indent="-124542" algn="l" defTabSz="498168" rtl="0" eaLnBrk="1" latinLnBrk="0" hangingPunct="1">
        <a:lnSpc>
          <a:spcPct val="90000"/>
        </a:lnSpc>
        <a:spcBef>
          <a:spcPts val="272"/>
        </a:spcBef>
        <a:buFont typeface="Arial" panose="020B0604020202020204" pitchFamily="34" charset="0"/>
        <a:buChar char="•"/>
        <a:defRPr sz="980" kern="1200">
          <a:solidFill>
            <a:schemeClr val="tx1"/>
          </a:solidFill>
          <a:latin typeface="+mn-lt"/>
          <a:ea typeface="+mn-ea"/>
          <a:cs typeface="+mn-cs"/>
        </a:defRPr>
      </a:lvl8pPr>
      <a:lvl9pPr marL="2117213" indent="-124542" algn="l" defTabSz="498168" rtl="0" eaLnBrk="1" latinLnBrk="0" hangingPunct="1">
        <a:lnSpc>
          <a:spcPct val="90000"/>
        </a:lnSpc>
        <a:spcBef>
          <a:spcPts val="272"/>
        </a:spcBef>
        <a:buFont typeface="Arial" panose="020B0604020202020204" pitchFamily="34" charset="0"/>
        <a:buChar char="•"/>
        <a:defRPr sz="980" kern="1200">
          <a:solidFill>
            <a:schemeClr val="tx1"/>
          </a:solidFill>
          <a:latin typeface="+mn-lt"/>
          <a:ea typeface="+mn-ea"/>
          <a:cs typeface="+mn-cs"/>
        </a:defRPr>
      </a:lvl9pPr>
    </p:bodyStyle>
    <p:otherStyle>
      <a:defPPr>
        <a:defRPr lang="en-US"/>
      </a:defPPr>
      <a:lvl1pPr marL="0" algn="l" defTabSz="498168" rtl="0" eaLnBrk="1" latinLnBrk="0" hangingPunct="1">
        <a:defRPr sz="980" kern="1200">
          <a:solidFill>
            <a:schemeClr val="tx1"/>
          </a:solidFill>
          <a:latin typeface="+mn-lt"/>
          <a:ea typeface="+mn-ea"/>
          <a:cs typeface="+mn-cs"/>
        </a:defRPr>
      </a:lvl1pPr>
      <a:lvl2pPr marL="249084" algn="l" defTabSz="498168" rtl="0" eaLnBrk="1" latinLnBrk="0" hangingPunct="1">
        <a:defRPr sz="980" kern="1200">
          <a:solidFill>
            <a:schemeClr val="tx1"/>
          </a:solidFill>
          <a:latin typeface="+mn-lt"/>
          <a:ea typeface="+mn-ea"/>
          <a:cs typeface="+mn-cs"/>
        </a:defRPr>
      </a:lvl2pPr>
      <a:lvl3pPr marL="498168" algn="l" defTabSz="498168" rtl="0" eaLnBrk="1" latinLnBrk="0" hangingPunct="1">
        <a:defRPr sz="980" kern="1200">
          <a:solidFill>
            <a:schemeClr val="tx1"/>
          </a:solidFill>
          <a:latin typeface="+mn-lt"/>
          <a:ea typeface="+mn-ea"/>
          <a:cs typeface="+mn-cs"/>
        </a:defRPr>
      </a:lvl3pPr>
      <a:lvl4pPr marL="747252" algn="l" defTabSz="498168" rtl="0" eaLnBrk="1" latinLnBrk="0" hangingPunct="1">
        <a:defRPr sz="980" kern="1200">
          <a:solidFill>
            <a:schemeClr val="tx1"/>
          </a:solidFill>
          <a:latin typeface="+mn-lt"/>
          <a:ea typeface="+mn-ea"/>
          <a:cs typeface="+mn-cs"/>
        </a:defRPr>
      </a:lvl4pPr>
      <a:lvl5pPr marL="996335" algn="l" defTabSz="498168" rtl="0" eaLnBrk="1" latinLnBrk="0" hangingPunct="1">
        <a:defRPr sz="980" kern="1200">
          <a:solidFill>
            <a:schemeClr val="tx1"/>
          </a:solidFill>
          <a:latin typeface="+mn-lt"/>
          <a:ea typeface="+mn-ea"/>
          <a:cs typeface="+mn-cs"/>
        </a:defRPr>
      </a:lvl5pPr>
      <a:lvl6pPr marL="1245419" algn="l" defTabSz="498168" rtl="0" eaLnBrk="1" latinLnBrk="0" hangingPunct="1">
        <a:defRPr sz="980" kern="1200">
          <a:solidFill>
            <a:schemeClr val="tx1"/>
          </a:solidFill>
          <a:latin typeface="+mn-lt"/>
          <a:ea typeface="+mn-ea"/>
          <a:cs typeface="+mn-cs"/>
        </a:defRPr>
      </a:lvl6pPr>
      <a:lvl7pPr marL="1494503" algn="l" defTabSz="498168" rtl="0" eaLnBrk="1" latinLnBrk="0" hangingPunct="1">
        <a:defRPr sz="980" kern="1200">
          <a:solidFill>
            <a:schemeClr val="tx1"/>
          </a:solidFill>
          <a:latin typeface="+mn-lt"/>
          <a:ea typeface="+mn-ea"/>
          <a:cs typeface="+mn-cs"/>
        </a:defRPr>
      </a:lvl7pPr>
      <a:lvl8pPr marL="1743587" algn="l" defTabSz="498168" rtl="0" eaLnBrk="1" latinLnBrk="0" hangingPunct="1">
        <a:defRPr sz="980" kern="1200">
          <a:solidFill>
            <a:schemeClr val="tx1"/>
          </a:solidFill>
          <a:latin typeface="+mn-lt"/>
          <a:ea typeface="+mn-ea"/>
          <a:cs typeface="+mn-cs"/>
        </a:defRPr>
      </a:lvl8pPr>
      <a:lvl9pPr marL="1992670" algn="l" defTabSz="498168" rtl="0" eaLnBrk="1" latinLnBrk="0" hangingPunct="1">
        <a:defRPr sz="98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2667">
          <p15:clr>
            <a:srgbClr val="F26B43"/>
          </p15:clr>
        </p15:guide>
        <p15:guide id="4" pos="11875">
          <p15:clr>
            <a:srgbClr val="F26B43"/>
          </p15:clr>
        </p15:guide>
        <p15:guide id="5" orient="horz">
          <p15:clr>
            <a:srgbClr val="F26B43"/>
          </p15:clr>
        </p15:guide>
        <p15:guide id="6" orient="horz" pos="7125">
          <p15:clr>
            <a:srgbClr val="F26B43"/>
          </p15:clr>
        </p15:guide>
        <p15:guide id="8" orient="horz" pos="6412">
          <p15:clr>
            <a:srgbClr val="F26B43"/>
          </p15:clr>
        </p15:guide>
        <p15:guide id="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42025"/>
        </a:solidFill>
        <a:effectLst/>
      </p:bgPr>
    </p:bg>
    <p:spTree>
      <p:nvGrpSpPr>
        <p:cNvPr id="1" name=""/>
        <p:cNvGrpSpPr/>
        <p:nvPr/>
      </p:nvGrpSpPr>
      <p:grpSpPr>
        <a:xfrm>
          <a:off x="0" y="0"/>
          <a:ext cx="0" cy="0"/>
          <a:chOff x="0" y="0"/>
          <a:chExt cx="0" cy="0"/>
        </a:xfrm>
      </p:grpSpPr>
      <p:pic>
        <p:nvPicPr>
          <p:cNvPr id="3" name="Picture 2" descr="Acentra Logo">
            <a:extLst>
              <a:ext uri="{C183D7F6-B498-43B3-948B-1728B52AA6E4}">
                <adec:decorative xmlns:adec="http://schemas.microsoft.com/office/drawing/2017/decorative" val="0"/>
              </a:ext>
            </a:extLst>
          </p:cNvPr>
          <p:cNvPicPr/>
          <p:nvPr/>
        </p:nvPicPr>
        <p:blipFill>
          <a:blip r:embed="rId2"/>
          <a:stretch>
            <a:fillRect/>
          </a:stretch>
        </p:blipFill>
        <p:spPr>
          <a:xfrm>
            <a:off x="4620260" y="403863"/>
            <a:ext cx="7571740" cy="6441437"/>
          </a:xfrm>
          <a:prstGeom prst="rect">
            <a:avLst/>
          </a:prstGeom>
        </p:spPr>
      </p:pic>
      <p:sp>
        <p:nvSpPr>
          <p:cNvPr id="6" name="Text Placeholder 5">
            <a:extLst>
              <a:ext uri="{C183D7F6-B498-43B3-948B-1728B52AA6E4}">
                <adec:decorative xmlns:adec="http://schemas.microsoft.com/office/drawing/2017/decorative" val="0"/>
              </a:ext>
            </a:extLst>
          </p:cNvPr>
          <p:cNvSpPr>
            <a:spLocks noGrp="1"/>
          </p:cNvSpPr>
          <p:nvPr>
            <p:ph type="title" idx="4294967295"/>
          </p:nvPr>
        </p:nvSpPr>
        <p:spPr>
          <a:xfrm>
            <a:off x="0" y="0"/>
            <a:ext cx="7202465" cy="1753623"/>
          </a:xfrm>
          <a:prstGeom prst="rect">
            <a:avLst/>
          </a:prstGeom>
          <a:noFill/>
          <a:ln w="0" cmpd="sng">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ts val="4200"/>
              </a:lnSpc>
              <a:spcBef>
                <a:spcPts val="0"/>
              </a:spcBef>
              <a:spcAft>
                <a:spcPts val="805"/>
              </a:spcAft>
              <a:buClrTx/>
              <a:buSzTx/>
              <a:buFontTx/>
              <a:buNone/>
              <a:tabLst/>
              <a:defRPr/>
            </a:pPr>
            <a:r>
              <a:rPr kumimoji="0" lang="en-US" sz="3150" b="0" i="0" u="none" strike="noStrike" kern="0" cap="none" spc="0" normalizeH="0" baseline="0" noProof="0" dirty="0">
                <a:ln>
                  <a:noFill/>
                </a:ln>
                <a:solidFill>
                  <a:srgbClr val="2BBC2B"/>
                </a:solidFill>
                <a:effectLst/>
                <a:uLnTx/>
                <a:uFillTx/>
                <a:latin typeface="Arial" panose="02020603050405020304" pitchFamily="2"/>
              </a:rPr>
              <a:t>PROCESS FOR ADDITONAL UNIT REQUESTS</a:t>
            </a:r>
          </a:p>
        </p:txBody>
      </p:sp>
      <p:cxnSp>
        <p:nvCxnSpPr>
          <p:cNvPr id="11" name="Straight Connector 10" descr="decorative line">
            <a:extLst>
              <a:ext uri="{C183D7F6-B498-43B3-948B-1728B52AA6E4}">
                <adec:decorative xmlns:adec="http://schemas.microsoft.com/office/drawing/2017/decorative" val="0"/>
              </a:ext>
            </a:extLst>
          </p:cNvPr>
          <p:cNvCxnSpPr/>
          <p:nvPr/>
        </p:nvCxnSpPr>
        <p:spPr>
          <a:xfrm>
            <a:off x="563671" y="2012471"/>
            <a:ext cx="5949863" cy="0"/>
          </a:xfrm>
          <a:prstGeom prst="line">
            <a:avLst/>
          </a:prstGeom>
          <a:ln w="24130" cmpd="sng">
            <a:solidFill>
              <a:srgbClr val="2BBB2B"/>
            </a:solidFill>
          </a:ln>
        </p:spPr>
      </p:cxnSp>
      <p:sp>
        <p:nvSpPr>
          <p:cNvPr id="7" name="Text Placeholder 6">
            <a:extLst>
              <a:ext uri="{C183D7F6-B498-43B3-948B-1728B52AA6E4}">
                <adec:decorative xmlns:adec="http://schemas.microsoft.com/office/drawing/2017/decorative" val="0"/>
              </a:ext>
            </a:extLst>
          </p:cNvPr>
          <p:cNvSpPr>
            <a:spLocks noGrp="1"/>
          </p:cNvSpPr>
          <p:nvPr>
            <p:ph type="body" idx="10"/>
          </p:nvPr>
        </p:nvSpPr>
        <p:spPr>
          <a:xfrm>
            <a:off x="784860" y="4714240"/>
            <a:ext cx="3835400" cy="799465"/>
          </a:xfrm>
          <a:prstGeom prst="rect">
            <a:avLst/>
          </a:prstGeom>
          <a:noFill/>
          <a:ln w="0" cmpd="sng">
            <a:noFill/>
            <a:prstDash val="solid"/>
          </a:ln>
        </p:spPr>
        <p:txBody>
          <a:bodyPr vert="horz" lIns="0" tIns="60325" rIns="0" bIns="0" anchor="t"/>
          <a:lstStyle/>
          <a:p>
            <a:pPr marL="0" marR="0" indent="0" algn="l">
              <a:lnSpc>
                <a:spcPts val="3100"/>
              </a:lnSpc>
              <a:spcAft>
                <a:spcPts val="9465"/>
              </a:spcAft>
            </a:pPr>
            <a:r>
              <a:rPr lang="en-US" sz="1800" spc="0" dirty="0">
                <a:solidFill>
                  <a:srgbClr val="FFFFFF"/>
                </a:solidFill>
                <a:latin typeface="Arial" panose="02020603050405020304" pitchFamily="2"/>
              </a:rPr>
              <a:t>Process Implementation </a:t>
            </a:r>
            <a:br>
              <a:rPr dirty="0"/>
            </a:br>
            <a:r>
              <a:rPr lang="en-US" sz="1800" spc="0" dirty="0">
                <a:solidFill>
                  <a:srgbClr val="FFFFFF"/>
                </a:solidFill>
                <a:latin typeface="Arial" panose="02020603050405020304" pitchFamily="2"/>
              </a:rPr>
              <a:t>Provider Education 2024</a:t>
            </a:r>
          </a:p>
        </p:txBody>
      </p:sp>
      <p:pic>
        <p:nvPicPr>
          <p:cNvPr id="10" name="Picture 9" descr="Copyright Information">
            <a:extLst>
              <a:ext uri="{C183D7F6-B498-43B3-948B-1728B52AA6E4}">
                <adec:decorative xmlns:adec="http://schemas.microsoft.com/office/drawing/2017/decorative" val="0"/>
              </a:ext>
            </a:extLst>
          </p:cNvPr>
          <p:cNvPicPr/>
          <p:nvPr/>
        </p:nvPicPr>
        <p:blipFill>
          <a:blip r:embed="rId3"/>
          <a:stretch>
            <a:fillRect/>
          </a:stretch>
        </p:blipFill>
        <p:spPr>
          <a:xfrm>
            <a:off x="362585" y="6534785"/>
            <a:ext cx="1618615" cy="10096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C4D835B-00E2-AAB4-CEAB-293A81E7AD61}"/>
              </a:ext>
            </a:extLst>
          </p:cNvPr>
          <p:cNvSpPr>
            <a:spLocks noGrp="1"/>
          </p:cNvSpPr>
          <p:nvPr>
            <p:ph type="title"/>
          </p:nvPr>
        </p:nvSpPr>
        <p:spPr>
          <a:xfrm>
            <a:off x="355740" y="126460"/>
            <a:ext cx="11410949" cy="653144"/>
          </a:xfrm>
        </p:spPr>
        <p:txBody>
          <a:bodyPr/>
          <a:lstStyle/>
          <a:p>
            <a:r>
              <a:rPr kumimoji="0" lang="en-US" sz="3200" b="0" i="0" u="none" strike="noStrike" kern="0" cap="none" spc="-35" normalizeH="0" baseline="0" noProof="0" dirty="0">
                <a:ln>
                  <a:noFill/>
                </a:ln>
                <a:solidFill>
                  <a:srgbClr val="000000"/>
                </a:solidFill>
                <a:effectLst/>
                <a:uLnTx/>
                <a:uFillTx/>
                <a:latin typeface="Arial" panose="02020603050405020304" pitchFamily="2"/>
              </a:rPr>
              <a:t>Outline of the new process for requesting additional units. </a:t>
            </a:r>
            <a:endParaRPr lang="en-US" dirty="0"/>
          </a:p>
        </p:txBody>
      </p:sp>
      <p:sp>
        <p:nvSpPr>
          <p:cNvPr id="8" name="Text Placeholder 7">
            <a:extLst>
              <a:ext uri="{FF2B5EF4-FFF2-40B4-BE49-F238E27FC236}">
                <a16:creationId xmlns:a16="http://schemas.microsoft.com/office/drawing/2014/main" id="{18CAA022-F3F3-794F-1025-0751C090AD55}"/>
              </a:ext>
            </a:extLst>
          </p:cNvPr>
          <p:cNvSpPr>
            <a:spLocks noGrp="1"/>
          </p:cNvSpPr>
          <p:nvPr>
            <p:ph type="body" sz="quarter" idx="13"/>
          </p:nvPr>
        </p:nvSpPr>
        <p:spPr>
          <a:xfrm>
            <a:off x="355740" y="2101173"/>
            <a:ext cx="11303000" cy="3964523"/>
          </a:xfrm>
        </p:spPr>
        <p:txBody>
          <a:bodyPr/>
          <a:lstStyle/>
          <a:p>
            <a:pPr marL="514350" marR="0" indent="-285750" algn="l">
              <a:lnSpc>
                <a:spcPct val="150000"/>
              </a:lnSpc>
              <a:spcAft>
                <a:spcPts val="600"/>
              </a:spcAft>
              <a:buClr>
                <a:srgbClr val="2BBC2B"/>
              </a:buClr>
              <a:buFont typeface="Wingdings" panose="05000000000000000000" pitchFamily="2" charset="2"/>
              <a:buChar char="ü"/>
            </a:pPr>
            <a:r>
              <a:rPr lang="en-US" spc="0" dirty="0">
                <a:solidFill>
                  <a:srgbClr val="000000"/>
                </a:solidFill>
                <a:latin typeface="Arial" panose="02020603050405020304" pitchFamily="2"/>
              </a:rPr>
              <a:t>To request additional units, providers will need to extend the existing prior authorization (PA) by selecting the extend button within the case or from “actions” drop down for the case in the queue. The user will need to update the start date to reflect the date that the new units need to begin. (E.G. the current PA has an end date of 02/05/2024 but the units have been exhausted as of 01/20/2024, the provider will change the auto-populated start date from 02/06/2024 to 01/21/2024). The only exception to the date changes is for MRO packages. Providers will still use the extend feature but will keep the DOS the same as the existing request time.</a:t>
            </a:r>
          </a:p>
          <a:p>
            <a:pPr marL="514350" marR="0" indent="-285750" algn="l">
              <a:lnSpc>
                <a:spcPct val="150000"/>
              </a:lnSpc>
              <a:buClr>
                <a:srgbClr val="2BBC2B"/>
              </a:buClr>
              <a:buFont typeface="Wingdings" panose="05000000000000000000" pitchFamily="2" charset="2"/>
              <a:buChar char="ü"/>
            </a:pPr>
            <a:r>
              <a:rPr lang="en-US" spc="0" dirty="0">
                <a:solidFill>
                  <a:srgbClr val="000000"/>
                </a:solidFill>
                <a:latin typeface="Arial" panose="02020603050405020304" pitchFamily="2"/>
              </a:rPr>
              <a:t>Provider can delete all additional codes that do not need to be extended.</a:t>
            </a:r>
          </a:p>
          <a:p>
            <a:pPr marL="514350" indent="-285750" algn="l">
              <a:lnSpc>
                <a:spcPct val="150000"/>
              </a:lnSpc>
              <a:buClr>
                <a:srgbClr val="2BBC2B"/>
              </a:buClr>
              <a:buFont typeface="Wingdings" panose="05000000000000000000" pitchFamily="2" charset="2"/>
              <a:buChar char="ü"/>
            </a:pPr>
            <a:r>
              <a:rPr lang="en-US" b="0" dirty="0">
                <a:latin typeface="Arial" panose="020B0604020202020204" pitchFamily="34" charset="0"/>
                <a:cs typeface="Arial" panose="020B0604020202020204" pitchFamily="34" charset="0"/>
              </a:rPr>
              <a:t>On the next several slides, we will go over each screen within the Atrezzo Provider Portal to demonstrate this new process in detail.</a:t>
            </a:r>
          </a:p>
          <a:p>
            <a:endParaRPr lang="en-US" dirty="0"/>
          </a:p>
        </p:txBody>
      </p:sp>
    </p:spTree>
    <p:extLst>
      <p:ext uri="{BB962C8B-B14F-4D97-AF65-F5344CB8AC3E}">
        <p14:creationId xmlns:p14="http://schemas.microsoft.com/office/powerpoint/2010/main" val="1889729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9FF007-5860-6D47-AC8D-46ABE6BF21DA}"/>
              </a:ext>
            </a:extLst>
          </p:cNvPr>
          <p:cNvSpPr>
            <a:spLocks noGrp="1"/>
          </p:cNvSpPr>
          <p:nvPr>
            <p:ph type="title"/>
          </p:nvPr>
        </p:nvSpPr>
        <p:spPr/>
        <p:txBody>
          <a:bodyPr/>
          <a:lstStyle/>
          <a:p>
            <a:r>
              <a:rPr kumimoji="0" lang="en-US" sz="3600" b="0" i="0" u="none" strike="noStrike" kern="0" cap="none" spc="70" normalizeH="0" baseline="0" noProof="0" dirty="0">
                <a:ln>
                  <a:noFill/>
                </a:ln>
                <a:solidFill>
                  <a:srgbClr val="000000"/>
                </a:solidFill>
                <a:effectLst/>
                <a:uLnTx/>
                <a:uFillTx/>
                <a:latin typeface="Arial" panose="02020603050405020304" pitchFamily="2"/>
              </a:rPr>
              <a:t>Additional Unit Requests Process, continued slide 2</a:t>
            </a:r>
            <a:endParaRPr lang="en-US" dirty="0"/>
          </a:p>
        </p:txBody>
      </p:sp>
      <p:sp>
        <p:nvSpPr>
          <p:cNvPr id="2" name="Text Placeholder 1">
            <a:extLst>
              <a:ext uri="{FF2B5EF4-FFF2-40B4-BE49-F238E27FC236}">
                <a16:creationId xmlns:a16="http://schemas.microsoft.com/office/drawing/2014/main" id="{4B5A3E99-8D6A-5D21-9F2B-037F1F4DCDB1}"/>
              </a:ext>
            </a:extLst>
          </p:cNvPr>
          <p:cNvSpPr>
            <a:spLocks noGrp="1"/>
          </p:cNvSpPr>
          <p:nvPr>
            <p:ph type="body" sz="quarter" idx="11"/>
          </p:nvPr>
        </p:nvSpPr>
        <p:spPr>
          <a:xfrm>
            <a:off x="1634247" y="1935805"/>
            <a:ext cx="10094503" cy="771648"/>
          </a:xfrm>
        </p:spPr>
        <p:txBody>
          <a:bodyPr/>
          <a:lstStyle/>
          <a:p>
            <a:r>
              <a:rPr lang="en-US" dirty="0"/>
              <a:t>To begin, the user will choose to extend the existing PA. This can be done from the queue view or within the case itself.</a:t>
            </a:r>
          </a:p>
          <a:p>
            <a:endParaRPr lang="en-US" dirty="0"/>
          </a:p>
        </p:txBody>
      </p:sp>
      <p:pic>
        <p:nvPicPr>
          <p:cNvPr id="6" name="Picture 5" descr="Screen grabs of where the extend option is located within the case and also from the work queue.">
            <a:extLst>
              <a:ext uri="{FF2B5EF4-FFF2-40B4-BE49-F238E27FC236}">
                <a16:creationId xmlns:a16="http://schemas.microsoft.com/office/drawing/2014/main" id="{6C8ECBF6-24AD-A8A2-ABDF-D0EDCEB84D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9165" y="2944309"/>
            <a:ext cx="9289585" cy="3330229"/>
          </a:xfrm>
          <a:prstGeom prst="rect">
            <a:avLst/>
          </a:prstGeom>
        </p:spPr>
      </p:pic>
    </p:spTree>
    <p:extLst>
      <p:ext uri="{BB962C8B-B14F-4D97-AF65-F5344CB8AC3E}">
        <p14:creationId xmlns:p14="http://schemas.microsoft.com/office/powerpoint/2010/main" val="703102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85DDFAC1-FC83-4B8F-B495-E79664E12B51}"/>
              </a:ext>
            </a:extLst>
          </p:cNvPr>
          <p:cNvSpPr txBox="1">
            <a:spLocks noGrp="1"/>
          </p:cNvSpPr>
          <p:nvPr>
            <p:ph type="title" idx="4294967295"/>
          </p:nvPr>
        </p:nvSpPr>
        <p:spPr>
          <a:xfrm>
            <a:off x="266700" y="403006"/>
            <a:ext cx="11410949" cy="520128"/>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lgn="l" defTabSz="498168" rtl="0" eaLnBrk="1" latinLnBrk="0" hangingPunct="1">
              <a:lnSpc>
                <a:spcPct val="90000"/>
              </a:lnSpc>
              <a:spcBef>
                <a:spcPct val="0"/>
              </a:spcBef>
              <a:buNone/>
              <a:defRPr sz="3992" b="0" i="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498168" rtl="0" eaLnBrk="1" fontAlgn="auto" latinLnBrk="0" hangingPunct="1">
              <a:lnSpc>
                <a:spcPct val="90000"/>
              </a:lnSpc>
              <a:spcBef>
                <a:spcPct val="0"/>
              </a:spcBef>
              <a:spcAft>
                <a:spcPts val="0"/>
              </a:spcAft>
              <a:buClrTx/>
              <a:buSzTx/>
              <a:buFontTx/>
              <a:buNone/>
              <a:tabLst/>
              <a:defRPr/>
            </a:pPr>
            <a:r>
              <a:rPr kumimoji="0" lang="en-US" sz="3600" b="0" i="0" u="none" strike="noStrike" kern="0" cap="none" spc="70" normalizeH="0" baseline="0" noProof="0" dirty="0">
                <a:ln>
                  <a:noFill/>
                </a:ln>
                <a:solidFill>
                  <a:srgbClr val="000000"/>
                </a:solidFill>
                <a:effectLst/>
                <a:uLnTx/>
                <a:uFillTx/>
                <a:latin typeface="Arial" panose="02020603050405020304" pitchFamily="2"/>
                <a:ea typeface="+mj-ea"/>
                <a:cs typeface="Arial" panose="020B0604020202020204" pitchFamily="34" charset="0"/>
              </a:rPr>
              <a:t>Additional Unit Requests Process, continued</a:t>
            </a:r>
            <a:r>
              <a:rPr kumimoji="0" lang="en-US" sz="3600" b="0" i="0" u="none" strike="noStrike" kern="0" cap="none" spc="70" normalizeH="0" noProof="0" dirty="0">
                <a:ln>
                  <a:noFill/>
                </a:ln>
                <a:solidFill>
                  <a:srgbClr val="000000"/>
                </a:solidFill>
                <a:effectLst/>
                <a:uLnTx/>
                <a:uFillTx/>
                <a:latin typeface="Arial" panose="02020603050405020304" pitchFamily="2"/>
                <a:ea typeface="+mj-ea"/>
                <a:cs typeface="Arial" panose="020B0604020202020204" pitchFamily="34" charset="0"/>
              </a:rPr>
              <a:t> slide 3</a:t>
            </a:r>
            <a:endParaRPr kumimoji="0" lang="en-US" sz="3992" b="0"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10" name="TextBox 9">
            <a:extLst>
              <a:ext uri="{FF2B5EF4-FFF2-40B4-BE49-F238E27FC236}">
                <a16:creationId xmlns:a16="http://schemas.microsoft.com/office/drawing/2014/main" id="{390EAC71-59A3-B5A9-AEAA-2A69E3D80E73}"/>
              </a:ext>
            </a:extLst>
          </p:cNvPr>
          <p:cNvSpPr txBox="1"/>
          <p:nvPr/>
        </p:nvSpPr>
        <p:spPr>
          <a:xfrm>
            <a:off x="361950" y="1951491"/>
            <a:ext cx="3600450" cy="1200329"/>
          </a:xfrm>
          <a:prstGeom prst="rect">
            <a:avLst/>
          </a:prstGeom>
          <a:noFill/>
        </p:spPr>
        <p:txBody>
          <a:bodyPr wrap="square">
            <a:spAutoFit/>
          </a:bodyPr>
          <a:lstStyle/>
          <a:p>
            <a:r>
              <a:rPr kumimoji="0" lang="en-US" sz="2400" b="0" i="0" u="none" strike="noStrike" kern="1200" cap="none" spc="0" normalizeH="0" baseline="0" noProof="0" dirty="0">
                <a:ln>
                  <a:noFill/>
                </a:ln>
                <a:solidFill>
                  <a:schemeClr val="tx1"/>
                </a:solidFill>
                <a:effectLst/>
                <a:uLnTx/>
                <a:uFillTx/>
                <a:latin typeface="Arial "/>
              </a:rPr>
              <a:t>The system will ask the user to verify the action by clicking YES.</a:t>
            </a:r>
            <a:endParaRPr lang="en-US" sz="2400" dirty="0"/>
          </a:p>
        </p:txBody>
      </p:sp>
      <p:pic>
        <p:nvPicPr>
          <p:cNvPr id="5" name="Picture 4" descr="Screen grab of the Information Box asking the user to confirm the extension of the record.">
            <a:extLst>
              <a:ext uri="{FF2B5EF4-FFF2-40B4-BE49-F238E27FC236}">
                <a16:creationId xmlns:a16="http://schemas.microsoft.com/office/drawing/2014/main" id="{61CE3E23-6B10-99C9-BB9E-9A40F75051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 y="3626180"/>
            <a:ext cx="3446002" cy="1555676"/>
          </a:xfrm>
          <a:prstGeom prst="rect">
            <a:avLst/>
          </a:prstGeom>
        </p:spPr>
      </p:pic>
      <p:sp>
        <p:nvSpPr>
          <p:cNvPr id="7" name="Text Placeholder 3"/>
          <p:cNvSpPr txBox="1">
            <a:spLocks/>
          </p:cNvSpPr>
          <p:nvPr/>
        </p:nvSpPr>
        <p:spPr>
          <a:xfrm>
            <a:off x="5072658" y="1730555"/>
            <a:ext cx="6096000" cy="1734533"/>
          </a:xfrm>
          <a:prstGeom prst="rect">
            <a:avLst/>
          </a:prstGeom>
          <a:noFill/>
          <a:ln w="0" cmpd="sng">
            <a:noFill/>
            <a:prstDash val="solid"/>
          </a:ln>
          <a:effectLst/>
        </p:spPr>
        <p:txBody>
          <a:bodyPr rot="0" spcFirstLastPara="0" vertOverflow="overflow" horzOverflow="overflow" vert="horz" wrap="square" lIns="0" tIns="6350" rIns="0" bIns="0" numCol="1" spcCol="0" rtlCol="0" fromWordArt="0" anchor="ctr" anchorCtr="0" forceAA="0" compatLnSpc="1">
            <a:prstTxWarp prst="textNoShape">
              <a:avLst/>
            </a:prstTxWarp>
            <a:noAutofit/>
          </a:bodyPr>
          <a:lstStyle>
            <a:lvl1pPr algn="l" defTabSz="498168" rtl="0" eaLnBrk="1" latinLnBrk="0" hangingPunct="1">
              <a:lnSpc>
                <a:spcPct val="90000"/>
              </a:lnSpc>
              <a:spcBef>
                <a:spcPct val="0"/>
              </a:spcBef>
              <a:buNone/>
              <a:defRPr sz="3593" b="0" i="0" kern="1200">
                <a:solidFill>
                  <a:schemeClr val="tx1"/>
                </a:solidFill>
                <a:latin typeface="Arial" panose="020B0604020202020204" pitchFamily="34" charset="0"/>
                <a:ea typeface="+mj-ea"/>
                <a:cs typeface="Arial" panose="020B0604020202020204" pitchFamily="34" charset="0"/>
              </a:defRPr>
            </a:lvl1pPr>
          </a:lstStyle>
          <a:p>
            <a:pPr marL="182880" defTabSz="914400">
              <a:lnSpc>
                <a:spcPct val="100000"/>
              </a:lnSpc>
              <a:spcBef>
                <a:spcPts val="0"/>
              </a:spcBef>
              <a:defRPr/>
            </a:pPr>
            <a:r>
              <a:rPr lang="en-US" sz="2400" kern="0" spc="-40" dirty="0">
                <a:solidFill>
                  <a:srgbClr val="000000"/>
                </a:solidFill>
                <a:latin typeface="Arial" panose="02020603050405020304" pitchFamily="2"/>
              </a:rPr>
              <a:t>Next the system will populate the case summary. Here the user will scroll to the Clinical section and select the down carat to expand the section. </a:t>
            </a:r>
          </a:p>
        </p:txBody>
      </p:sp>
      <p:pic>
        <p:nvPicPr>
          <p:cNvPr id="8" name="Picture 7" descr="Screen grab of the down carat in the case summary to expand the clinical section of the case."/>
          <p:cNvPicPr/>
          <p:nvPr/>
        </p:nvPicPr>
        <p:blipFill>
          <a:blip r:embed="rId3">
            <a:extLst>
              <a:ext uri="{28A0092B-C50C-407E-A947-70E740481C1C}">
                <a14:useLocalDpi xmlns:a14="http://schemas.microsoft.com/office/drawing/2010/main" val="0"/>
              </a:ext>
            </a:extLst>
          </a:blip>
          <a:srcRect/>
          <a:stretch/>
        </p:blipFill>
        <p:spPr>
          <a:xfrm>
            <a:off x="4326903" y="4270342"/>
            <a:ext cx="7587511" cy="875076"/>
          </a:xfrm>
          <a:prstGeom prst="rect">
            <a:avLst/>
          </a:prstGeom>
        </p:spPr>
      </p:pic>
    </p:spTree>
    <p:extLst>
      <p:ext uri="{BB962C8B-B14F-4D97-AF65-F5344CB8AC3E}">
        <p14:creationId xmlns:p14="http://schemas.microsoft.com/office/powerpoint/2010/main" val="24317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329417C-BB44-246F-D9A8-E47F7D15E086}"/>
              </a:ext>
            </a:extLst>
          </p:cNvPr>
          <p:cNvSpPr>
            <a:spLocks noGrp="1"/>
          </p:cNvSpPr>
          <p:nvPr>
            <p:ph type="title"/>
          </p:nvPr>
        </p:nvSpPr>
        <p:spPr/>
        <p:txBody>
          <a:bodyPr/>
          <a:lstStyle/>
          <a:p>
            <a:r>
              <a:rPr lang="en-US" sz="3600" kern="0" spc="70" dirty="0">
                <a:solidFill>
                  <a:srgbClr val="000000"/>
                </a:solidFill>
                <a:latin typeface="Arial" panose="02020603050405020304" pitchFamily="2"/>
              </a:rPr>
              <a:t>Additional Unit Requests Process, continued slide 4</a:t>
            </a:r>
            <a:endParaRPr lang="en-US" sz="3600" dirty="0"/>
          </a:p>
        </p:txBody>
      </p:sp>
      <p:sp>
        <p:nvSpPr>
          <p:cNvPr id="2" name="Text Placeholder 1">
            <a:extLst>
              <a:ext uri="{FF2B5EF4-FFF2-40B4-BE49-F238E27FC236}">
                <a16:creationId xmlns:a16="http://schemas.microsoft.com/office/drawing/2014/main" id="{355DBB4F-719A-0990-8F74-A265050D2539}"/>
              </a:ext>
            </a:extLst>
          </p:cNvPr>
          <p:cNvSpPr>
            <a:spLocks noGrp="1"/>
          </p:cNvSpPr>
          <p:nvPr>
            <p:ph type="body" sz="quarter" idx="11"/>
          </p:nvPr>
        </p:nvSpPr>
        <p:spPr>
          <a:xfrm>
            <a:off x="266700" y="1512266"/>
            <a:ext cx="5435311" cy="399369"/>
          </a:xfrm>
          <a:ln w="12700">
            <a:solidFill>
              <a:schemeClr val="tx1"/>
            </a:solidFill>
          </a:ln>
        </p:spPr>
        <p:txBody>
          <a:bodyPr/>
          <a:lstStyle/>
          <a:p>
            <a:r>
              <a:rPr kumimoji="0" lang="en-US" sz="2000" b="0" i="0" u="none" strike="noStrike" kern="0" cap="none" spc="-40" normalizeH="0" baseline="0" noProof="0" dirty="0">
                <a:ln>
                  <a:noFill/>
                </a:ln>
                <a:solidFill>
                  <a:srgbClr val="000000"/>
                </a:solidFill>
                <a:effectLst/>
                <a:uLnTx/>
                <a:uFillTx/>
                <a:latin typeface="Arial" panose="02020603050405020304" pitchFamily="2"/>
              </a:rPr>
              <a:t>The user will then scroll to the new request line.</a:t>
            </a:r>
            <a:endParaRPr lang="en-US" dirty="0"/>
          </a:p>
        </p:txBody>
      </p:sp>
      <p:sp>
        <p:nvSpPr>
          <p:cNvPr id="4" name="Text Placeholder 3">
            <a:extLst>
              <a:ext uri="{FF2B5EF4-FFF2-40B4-BE49-F238E27FC236}">
                <a16:creationId xmlns:a16="http://schemas.microsoft.com/office/drawing/2014/main" id="{75DF2038-5552-E701-A620-5631712CF9AB}"/>
              </a:ext>
            </a:extLst>
          </p:cNvPr>
          <p:cNvSpPr>
            <a:spLocks noGrp="1"/>
          </p:cNvSpPr>
          <p:nvPr>
            <p:ph type="body" sz="quarter" idx="18"/>
          </p:nvPr>
        </p:nvSpPr>
        <p:spPr>
          <a:xfrm>
            <a:off x="266700" y="2332100"/>
            <a:ext cx="5426279" cy="537178"/>
          </a:xfrm>
          <a:ln w="12700">
            <a:solidFill>
              <a:schemeClr val="tx1"/>
            </a:solidFill>
          </a:ln>
        </p:spPr>
        <p:txBody>
          <a:bodyPr/>
          <a:lstStyle/>
          <a:p>
            <a:r>
              <a:rPr kumimoji="0" lang="en-US" sz="1400" b="0" i="0" u="none" strike="noStrike" kern="0" cap="none" spc="-40" normalizeH="0" baseline="0" noProof="0" dirty="0">
                <a:ln>
                  <a:noFill/>
                </a:ln>
                <a:solidFill>
                  <a:srgbClr val="000000"/>
                </a:solidFill>
                <a:effectLst/>
                <a:uLnTx/>
                <a:uFillTx/>
                <a:latin typeface="Arial" panose="02020603050405020304" pitchFamily="2"/>
              </a:rPr>
              <a:t>This will vary depending on how many extensions the case has had previously. </a:t>
            </a:r>
            <a:endParaRPr lang="en-US" sz="1400" dirty="0"/>
          </a:p>
        </p:txBody>
      </p:sp>
      <p:pic>
        <p:nvPicPr>
          <p:cNvPr id="11" name="Picture 10" descr="Screen grab of what the user can expect to see after expanding the section, noting a Request number and un-submitted status. ">
            <a:extLst>
              <a:ext uri="{FF2B5EF4-FFF2-40B4-BE49-F238E27FC236}">
                <a16:creationId xmlns:a16="http://schemas.microsoft.com/office/drawing/2014/main" id="{0F6E15E4-D978-A2E4-968C-176CF1CB8167}"/>
              </a:ext>
            </a:extLst>
          </p:cNvPr>
          <p:cNvPicPr/>
          <p:nvPr/>
        </p:nvPicPr>
        <p:blipFill>
          <a:blip r:embed="rId2">
            <a:extLst>
              <a:ext uri="{28A0092B-C50C-407E-A947-70E740481C1C}">
                <a14:useLocalDpi xmlns:a14="http://schemas.microsoft.com/office/drawing/2010/main" val="0"/>
              </a:ext>
            </a:extLst>
          </a:blip>
          <a:srcRect/>
          <a:stretch/>
        </p:blipFill>
        <p:spPr>
          <a:xfrm>
            <a:off x="266700" y="3291132"/>
            <a:ext cx="5549639" cy="975536"/>
          </a:xfrm>
          <a:prstGeom prst="rect">
            <a:avLst/>
          </a:prstGeom>
        </p:spPr>
      </p:pic>
      <p:sp>
        <p:nvSpPr>
          <p:cNvPr id="3" name="Text Placeholder 2">
            <a:extLst>
              <a:ext uri="{FF2B5EF4-FFF2-40B4-BE49-F238E27FC236}">
                <a16:creationId xmlns:a16="http://schemas.microsoft.com/office/drawing/2014/main" id="{E14F8314-54FE-5301-3C10-4F4B2FB70C54}"/>
              </a:ext>
            </a:extLst>
          </p:cNvPr>
          <p:cNvSpPr>
            <a:spLocks noGrp="1"/>
          </p:cNvSpPr>
          <p:nvPr>
            <p:ph type="body" sz="quarter" idx="15"/>
          </p:nvPr>
        </p:nvSpPr>
        <p:spPr>
          <a:xfrm>
            <a:off x="6041715" y="1267749"/>
            <a:ext cx="5577943" cy="654838"/>
          </a:xfrm>
          <a:ln w="12700">
            <a:solidFill>
              <a:schemeClr val="tx1"/>
            </a:solidFill>
          </a:ln>
        </p:spPr>
        <p:txBody>
          <a:bodyPr/>
          <a:lstStyle/>
          <a:p>
            <a:r>
              <a:rPr kumimoji="0" lang="en-US" sz="2000" b="0" i="0" u="none" strike="noStrike" kern="0" cap="none" spc="0" normalizeH="0" baseline="0" noProof="0" dirty="0">
                <a:ln>
                  <a:noFill/>
                </a:ln>
                <a:solidFill>
                  <a:sysClr val="windowText" lastClr="000000"/>
                </a:solidFill>
                <a:effectLst/>
                <a:uLnTx/>
                <a:uFillTx/>
                <a:latin typeface="Arial "/>
              </a:rPr>
              <a:t>The user will change the requested start date to the date the new units need to start. </a:t>
            </a:r>
            <a:endParaRPr lang="en-US" dirty="0"/>
          </a:p>
        </p:txBody>
      </p:sp>
      <p:sp>
        <p:nvSpPr>
          <p:cNvPr id="5" name="Text Placeholder 4">
            <a:extLst>
              <a:ext uri="{FF2B5EF4-FFF2-40B4-BE49-F238E27FC236}">
                <a16:creationId xmlns:a16="http://schemas.microsoft.com/office/drawing/2014/main" id="{8C785264-CBA8-5314-0FC9-11A8EF452590}"/>
              </a:ext>
            </a:extLst>
          </p:cNvPr>
          <p:cNvSpPr>
            <a:spLocks noGrp="1"/>
          </p:cNvSpPr>
          <p:nvPr>
            <p:ph type="body" sz="quarter" idx="19"/>
          </p:nvPr>
        </p:nvSpPr>
        <p:spPr>
          <a:xfrm>
            <a:off x="6017719" y="2211544"/>
            <a:ext cx="5577942" cy="654839"/>
          </a:xfrm>
        </p:spPr>
        <p:txBody>
          <a:bodyPr/>
          <a:lstStyle/>
          <a:p>
            <a:r>
              <a:rPr kumimoji="0" lang="en-US" sz="1600" b="0" i="0" u="none" strike="noStrike" kern="0" cap="none" spc="0" normalizeH="0" baseline="0" noProof="0" dirty="0">
                <a:ln>
                  <a:noFill/>
                </a:ln>
                <a:solidFill>
                  <a:sysClr val="windowText" lastClr="000000"/>
                </a:solidFill>
                <a:effectLst/>
                <a:uLnTx/>
                <a:uFillTx/>
                <a:latin typeface="Arial "/>
              </a:rPr>
              <a:t>It is important that this is updated as it auto-populates to the day following the original request’s end date.</a:t>
            </a:r>
            <a:endParaRPr lang="en-US" sz="1600" dirty="0"/>
          </a:p>
        </p:txBody>
      </p:sp>
      <p:sp>
        <p:nvSpPr>
          <p:cNvPr id="9" name="Text Placeholder 8">
            <a:extLst>
              <a:ext uri="{FF2B5EF4-FFF2-40B4-BE49-F238E27FC236}">
                <a16:creationId xmlns:a16="http://schemas.microsoft.com/office/drawing/2014/main" id="{209D09D5-0DB1-1E31-85C1-007C85720DA6}"/>
              </a:ext>
            </a:extLst>
          </p:cNvPr>
          <p:cNvSpPr>
            <a:spLocks noGrp="1"/>
          </p:cNvSpPr>
          <p:nvPr>
            <p:ph type="body" sz="quarter" idx="23"/>
          </p:nvPr>
        </p:nvSpPr>
        <p:spPr>
          <a:xfrm>
            <a:off x="6041715" y="3001465"/>
            <a:ext cx="5625935" cy="1060662"/>
          </a:xfrm>
          <a:ln w="12700">
            <a:solidFill>
              <a:schemeClr val="tx1"/>
            </a:solidFill>
          </a:ln>
        </p:spPr>
        <p:txBody>
          <a:bodyPr/>
          <a:lstStyle/>
          <a:p>
            <a:r>
              <a:rPr kumimoji="0" lang="en-US" sz="1400" b="0" i="0" u="none" strike="noStrike" kern="0" cap="none" spc="0" normalizeH="0" baseline="0" noProof="0" dirty="0">
                <a:ln>
                  <a:noFill/>
                </a:ln>
                <a:solidFill>
                  <a:srgbClr val="FF0000"/>
                </a:solidFill>
                <a:effectLst/>
                <a:uLnTx/>
                <a:uFillTx/>
                <a:latin typeface="Arial "/>
              </a:rPr>
              <a:t>( E.G. original end date was 02/05/2024, this will populate as 02/06/2024 and will need to be changed.) NOTE***If additional procedure codes populate where additional units are not needed, delete the additional codes.</a:t>
            </a:r>
            <a:endParaRPr lang="en-US" sz="1400" dirty="0"/>
          </a:p>
        </p:txBody>
      </p:sp>
      <p:pic>
        <p:nvPicPr>
          <p:cNvPr id="12" name="Picture 11" descr="Screen grab of the areas within the new request line that must be filled out. ">
            <a:extLst>
              <a:ext uri="{FF2B5EF4-FFF2-40B4-BE49-F238E27FC236}">
                <a16:creationId xmlns:a16="http://schemas.microsoft.com/office/drawing/2014/main" id="{41D79DCE-B3F2-4A57-809D-2A78340534F9}"/>
              </a:ext>
            </a:extLst>
          </p:cNvPr>
          <p:cNvPicPr/>
          <p:nvPr/>
        </p:nvPicPr>
        <p:blipFill>
          <a:blip r:embed="rId3">
            <a:extLst>
              <a:ext uri="{28A0092B-C50C-407E-A947-70E740481C1C}">
                <a14:useLocalDpi xmlns:a14="http://schemas.microsoft.com/office/drawing/2010/main" val="0"/>
              </a:ext>
            </a:extLst>
          </a:blip>
          <a:srcRect/>
          <a:stretch/>
        </p:blipFill>
        <p:spPr>
          <a:xfrm>
            <a:off x="5906185" y="4333872"/>
            <a:ext cx="5771464" cy="2029221"/>
          </a:xfrm>
          <a:prstGeom prst="rect">
            <a:avLst/>
          </a:prstGeom>
        </p:spPr>
      </p:pic>
      <p:sp>
        <p:nvSpPr>
          <p:cNvPr id="6" name="TextBox 5">
            <a:extLst>
              <a:ext uri="{FF2B5EF4-FFF2-40B4-BE49-F238E27FC236}">
                <a16:creationId xmlns:a16="http://schemas.microsoft.com/office/drawing/2014/main" id="{3ACDC5B7-5A88-062E-1A89-C42EB1EE3959}"/>
              </a:ext>
            </a:extLst>
          </p:cNvPr>
          <p:cNvSpPr txBox="1"/>
          <p:nvPr/>
        </p:nvSpPr>
        <p:spPr>
          <a:xfrm>
            <a:off x="266700" y="4886817"/>
            <a:ext cx="5070845" cy="923330"/>
          </a:xfrm>
          <a:prstGeom prst="rect">
            <a:avLst/>
          </a:prstGeom>
          <a:noFill/>
          <a:ln w="19050">
            <a:solidFill>
              <a:schemeClr val="tx1"/>
            </a:solidFill>
          </a:ln>
        </p:spPr>
        <p:txBody>
          <a:bodyPr wrap="square" rtlCol="0">
            <a:spAutoFit/>
          </a:bodyPr>
          <a:lstStyle/>
          <a:p>
            <a:r>
              <a:rPr lang="en-US" dirty="0">
                <a:solidFill>
                  <a:srgbClr val="FF0000"/>
                </a:solidFill>
              </a:rPr>
              <a:t>This change of dates does exclude MRO. MRO request lines will have the same date span as the original request line.</a:t>
            </a:r>
          </a:p>
        </p:txBody>
      </p:sp>
    </p:spTree>
    <p:extLst>
      <p:ext uri="{BB962C8B-B14F-4D97-AF65-F5344CB8AC3E}">
        <p14:creationId xmlns:p14="http://schemas.microsoft.com/office/powerpoint/2010/main" val="36409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9">
            <a:extLst>
              <a:ext uri="{FF2B5EF4-FFF2-40B4-BE49-F238E27FC236}">
                <a16:creationId xmlns:a16="http://schemas.microsoft.com/office/drawing/2014/main" id="{21567D1F-73C3-4586-3599-2B85CE3ED020}"/>
              </a:ext>
            </a:extLst>
          </p:cNvPr>
          <p:cNvSpPr>
            <a:spLocks noGrp="1"/>
          </p:cNvSpPr>
          <p:nvPr>
            <p:ph type="title"/>
          </p:nvPr>
        </p:nvSpPr>
        <p:spPr>
          <a:xfrm>
            <a:off x="277813" y="403225"/>
            <a:ext cx="11410950" cy="520700"/>
          </a:xfrm>
        </p:spPr>
        <p:txBody>
          <a:bodyPr/>
          <a:lstStyle/>
          <a:p>
            <a:r>
              <a:rPr lang="en-US" sz="3600" kern="0" spc="70" dirty="0">
                <a:solidFill>
                  <a:srgbClr val="000000"/>
                </a:solidFill>
                <a:latin typeface="Arial" panose="02020603050405020304" pitchFamily="2"/>
              </a:rPr>
              <a:t>Additional Unit Requests Process, continued slide 5</a:t>
            </a:r>
            <a:endParaRPr lang="en-US" sz="3600" dirty="0"/>
          </a:p>
        </p:txBody>
      </p:sp>
      <p:sp>
        <p:nvSpPr>
          <p:cNvPr id="5" name="TextBox 4">
            <a:extLst>
              <a:ext uri="{FF2B5EF4-FFF2-40B4-BE49-F238E27FC236}">
                <a16:creationId xmlns:a16="http://schemas.microsoft.com/office/drawing/2014/main" id="{1BB24658-5AF9-2ECD-7D62-D5ED4DB69094}"/>
              </a:ext>
            </a:extLst>
          </p:cNvPr>
          <p:cNvSpPr txBox="1"/>
          <p:nvPr/>
        </p:nvSpPr>
        <p:spPr>
          <a:xfrm>
            <a:off x="829159" y="1474595"/>
            <a:ext cx="10554346" cy="923330"/>
          </a:xfrm>
          <a:prstGeom prst="rect">
            <a:avLst/>
          </a:prstGeom>
          <a:noFill/>
        </p:spPr>
        <p:txBody>
          <a:bodyPr wrap="square">
            <a:spAutoFit/>
          </a:bodyPr>
          <a:lstStyle/>
          <a:p>
            <a:r>
              <a:rPr kumimoji="0" lang="en-US" sz="1800" b="0" i="0" u="none" strike="noStrike" kern="0" cap="none" spc="-40" normalizeH="0" baseline="0" noProof="0" dirty="0">
                <a:ln>
                  <a:noFill/>
                </a:ln>
                <a:solidFill>
                  <a:srgbClr val="000000"/>
                </a:solidFill>
                <a:effectLst/>
                <a:uLnTx/>
                <a:uFillTx/>
                <a:latin typeface="Arial" panose="02020603050405020304" pitchFamily="2"/>
              </a:rPr>
              <a:t>Once the request line has been updated to reflect the new start date and requested units, the user will scroll to the bottom of the screen and check the box acknowledging that the PA is not a guarantee of payment and only identifies medical necessity, not benefits. The user will then click the submit button.</a:t>
            </a:r>
            <a:endParaRPr lang="en-US" dirty="0"/>
          </a:p>
        </p:txBody>
      </p:sp>
      <p:pic>
        <p:nvPicPr>
          <p:cNvPr id="6" name="Picture 5" descr="Screen grab of the area where the user will click for understanding that precertification is not a guarantee of payment and only identifies medical necessity, not benefits. Also in the screen grab is the submit button outlined where the user will click once check ing the acknowledgement box.">
            <a:extLst>
              <a:ext uri="{FF2B5EF4-FFF2-40B4-BE49-F238E27FC236}">
                <a16:creationId xmlns:a16="http://schemas.microsoft.com/office/drawing/2014/main" id="{5D1EA850-9C87-0189-180A-8C6559F66D87}"/>
              </a:ext>
            </a:extLst>
          </p:cNvPr>
          <p:cNvPicPr/>
          <p:nvPr/>
        </p:nvPicPr>
        <p:blipFill>
          <a:blip r:embed="rId2">
            <a:extLst>
              <a:ext uri="{28A0092B-C50C-407E-A947-70E740481C1C}">
                <a14:useLocalDpi xmlns:a14="http://schemas.microsoft.com/office/drawing/2010/main" val="0"/>
              </a:ext>
            </a:extLst>
          </a:blip>
          <a:srcRect/>
          <a:stretch/>
        </p:blipFill>
        <p:spPr>
          <a:xfrm>
            <a:off x="569673" y="3091498"/>
            <a:ext cx="10680694" cy="1001315"/>
          </a:xfrm>
          <a:prstGeom prst="rect">
            <a:avLst/>
          </a:prstGeom>
        </p:spPr>
      </p:pic>
    </p:spTree>
    <p:extLst>
      <p:ext uri="{BB962C8B-B14F-4D97-AF65-F5344CB8AC3E}">
        <p14:creationId xmlns:p14="http://schemas.microsoft.com/office/powerpoint/2010/main" val="1272065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8" name="Picture 7">
            <a:extLst>
              <a:ext uri="{C183D7F6-B498-43B3-948B-1728B52AA6E4}">
                <adec:decorative xmlns:adec="http://schemas.microsoft.com/office/drawing/2017/decorative" val="1"/>
              </a:ext>
            </a:extLst>
          </p:cNvPr>
          <p:cNvPicPr/>
          <p:nvPr/>
        </p:nvPicPr>
        <p:blipFill>
          <a:blip r:embed="rId2"/>
          <a:stretch>
            <a:fillRect/>
          </a:stretch>
        </p:blipFill>
        <p:spPr>
          <a:xfrm>
            <a:off x="11722735" y="6431280"/>
            <a:ext cx="320040" cy="271145"/>
          </a:xfrm>
          <a:prstGeom prst="rect">
            <a:avLst/>
          </a:prstGeom>
        </p:spPr>
      </p:pic>
      <p:sp>
        <p:nvSpPr>
          <p:cNvPr id="2" name="Text Placeholder 1"/>
          <p:cNvSpPr>
            <a:spLocks noGrp="1"/>
          </p:cNvSpPr>
          <p:nvPr>
            <p:ph type="title" idx="4294967295"/>
          </p:nvPr>
        </p:nvSpPr>
        <p:spPr>
          <a:xfrm>
            <a:off x="0" y="0"/>
            <a:ext cx="12178030" cy="1012825"/>
          </a:xfrm>
          <a:prstGeom prst="rect">
            <a:avLst/>
          </a:prstGeom>
          <a:noFill/>
          <a:ln w="0" cmpd="sng">
            <a:noFill/>
            <a:prstDash val="solid"/>
          </a:ln>
          <a:effectLst/>
        </p:spPr>
        <p:txBody>
          <a:bodyPr rot="0" spcFirstLastPara="0" vertOverflow="overflow" horzOverflow="overflow" vert="horz" wrap="square" lIns="0" tIns="17780" rIns="0" bIns="0" numCol="1" spcCol="0" rtlCol="0" fromWordArt="0" anchor="ctr" anchorCtr="0" forceAA="0" compatLnSpc="1">
            <a:prstTxWarp prst="textNoShape">
              <a:avLst/>
            </a:prstTxWarp>
            <a:noAutofit/>
          </a:bodyPr>
          <a:lstStyle/>
          <a:p>
            <a:pPr marL="365760" marR="0" lvl="0" indent="0" algn="ctr" defTabSz="914400" eaLnBrk="1" fontAlgn="auto" latinLnBrk="0" hangingPunct="1">
              <a:lnSpc>
                <a:spcPts val="4500"/>
              </a:lnSpc>
              <a:spcBef>
                <a:spcPts val="0"/>
              </a:spcBef>
              <a:spcAft>
                <a:spcPts val="470"/>
              </a:spcAft>
              <a:buClrTx/>
              <a:buSzTx/>
              <a:buFontTx/>
              <a:buNone/>
              <a:tabLst/>
              <a:defRPr/>
            </a:pPr>
            <a:r>
              <a:rPr kumimoji="0" lang="en-US" sz="3800" b="0" i="0" u="none" strike="noStrike" kern="0" cap="none" spc="70" normalizeH="0" baseline="0" noProof="0" dirty="0">
                <a:ln>
                  <a:noFill/>
                </a:ln>
                <a:solidFill>
                  <a:srgbClr val="000000"/>
                </a:solidFill>
                <a:effectLst/>
                <a:uLnTx/>
                <a:uFillTx/>
                <a:latin typeface="Arial" panose="02020603050405020304" pitchFamily="2"/>
              </a:rPr>
              <a:t>Additional situations and contact information.</a:t>
            </a:r>
          </a:p>
        </p:txBody>
      </p:sp>
      <p:sp>
        <p:nvSpPr>
          <p:cNvPr id="4" name="Text Placeholder 3"/>
          <p:cNvSpPr>
            <a:spLocks noGrp="1"/>
          </p:cNvSpPr>
          <p:nvPr>
            <p:ph type="body" idx="10"/>
          </p:nvPr>
        </p:nvSpPr>
        <p:spPr>
          <a:xfrm>
            <a:off x="606458" y="1900974"/>
            <a:ext cx="5181600" cy="3916366"/>
          </a:xfrm>
          <a:prstGeom prst="rect">
            <a:avLst/>
          </a:prstGeom>
          <a:solidFill>
            <a:srgbClr val="F2ECE4"/>
          </a:solidFill>
          <a:ln w="57150" cmpd="sng">
            <a:solidFill>
              <a:srgbClr val="2BBC2B"/>
            </a:solidFill>
            <a:prstDash val="solid"/>
          </a:ln>
        </p:spPr>
        <p:txBody>
          <a:bodyPr vert="horz" lIns="0" tIns="0" rIns="0" bIns="0" anchor="ctr">
            <a:normAutofit fontScale="95000"/>
          </a:bodyPr>
          <a:lstStyle/>
          <a:p>
            <a:pPr marL="525780" indent="-342900">
              <a:buClr>
                <a:srgbClr val="2BBC2B"/>
              </a:buClr>
              <a:buFont typeface="Wingdings" panose="05000000000000000000" pitchFamily="2" charset="2"/>
              <a:buChar char="Ø"/>
            </a:pPr>
            <a:r>
              <a:rPr lang="en-US" sz="2400" dirty="0">
                <a:latin typeface="Arial "/>
              </a:rPr>
              <a:t>Requests to move units will continue to be an Authorization Revision Request.</a:t>
            </a:r>
          </a:p>
          <a:p>
            <a:pPr marL="525780" indent="-342900">
              <a:buClr>
                <a:srgbClr val="2BBC2B"/>
              </a:buClr>
              <a:buFont typeface="Wingdings" panose="05000000000000000000" pitchFamily="2" charset="2"/>
              <a:buChar char="Ø"/>
            </a:pPr>
            <a:endParaRPr lang="en-US" sz="2400" dirty="0">
              <a:latin typeface="Arial "/>
            </a:endParaRPr>
          </a:p>
          <a:p>
            <a:pPr marL="525780" indent="-342900">
              <a:buClr>
                <a:srgbClr val="2BBC2B"/>
              </a:buClr>
              <a:buFont typeface="Wingdings" panose="05000000000000000000" pitchFamily="2" charset="2"/>
              <a:buChar char="Ø"/>
            </a:pPr>
            <a:r>
              <a:rPr lang="en-US" sz="2400" dirty="0">
                <a:latin typeface="Arial "/>
              </a:rPr>
              <a:t>If no additional units are needed but the end date needs to be extended, this would also be an Authorization Revision Request.</a:t>
            </a:r>
          </a:p>
          <a:p>
            <a:pPr marL="525780" indent="-342900">
              <a:buClr>
                <a:srgbClr val="2BBC2B"/>
              </a:buClr>
              <a:buFont typeface="Wingdings" panose="05000000000000000000" pitchFamily="2" charset="2"/>
              <a:buChar char="Ø"/>
            </a:pPr>
            <a:r>
              <a:rPr lang="en-US" sz="2400" dirty="0">
                <a:latin typeface="Arial "/>
              </a:rPr>
              <a:t>MRO has special requirements for the extension DOS. They </a:t>
            </a:r>
            <a:r>
              <a:rPr lang="en-US" sz="2400" dirty="0" err="1">
                <a:latin typeface="Arial "/>
              </a:rPr>
              <a:t>remaim</a:t>
            </a:r>
            <a:r>
              <a:rPr lang="en-US" sz="2400" dirty="0">
                <a:latin typeface="Arial "/>
              </a:rPr>
              <a:t> the same as the initial </a:t>
            </a:r>
            <a:r>
              <a:rPr lang="en-US" sz="2400">
                <a:latin typeface="Arial "/>
              </a:rPr>
              <a:t>request line.</a:t>
            </a:r>
            <a:endParaRPr lang="en-US" sz="2400" dirty="0">
              <a:latin typeface="Arial "/>
            </a:endParaRPr>
          </a:p>
        </p:txBody>
      </p:sp>
      <p:sp>
        <p:nvSpPr>
          <p:cNvPr id="5" name="Text Placeholder 4"/>
          <p:cNvSpPr>
            <a:spLocks noGrp="1"/>
          </p:cNvSpPr>
          <p:nvPr>
            <p:ph type="body" idx="10"/>
          </p:nvPr>
        </p:nvSpPr>
        <p:spPr>
          <a:xfrm>
            <a:off x="5976646" y="1900974"/>
            <a:ext cx="5608896" cy="3916366"/>
          </a:xfrm>
          <a:prstGeom prst="rect">
            <a:avLst/>
          </a:prstGeom>
          <a:solidFill>
            <a:srgbClr val="F2ECE4"/>
          </a:solidFill>
          <a:ln w="57150" cmpd="sng">
            <a:solidFill>
              <a:srgbClr val="2BBC2B"/>
            </a:solidFill>
            <a:prstDash val="solid"/>
          </a:ln>
        </p:spPr>
        <p:txBody>
          <a:bodyPr vert="horz" lIns="0" tIns="59055" rIns="0" bIns="0" anchor="ctr">
            <a:noAutofit/>
          </a:bodyPr>
          <a:lstStyle/>
          <a:p>
            <a:pPr indent="457200" algn="l">
              <a:lnSpc>
                <a:spcPct val="150000"/>
              </a:lnSpc>
              <a:buNone/>
            </a:pPr>
            <a:r>
              <a:rPr lang="en-US" sz="2400" dirty="0">
                <a:latin typeface="Arial "/>
              </a:rPr>
              <a:t>Contact Support Center:</a:t>
            </a:r>
          </a:p>
          <a:p>
            <a:pPr marL="365760" indent="457200" algn="l">
              <a:lnSpc>
                <a:spcPct val="150000"/>
              </a:lnSpc>
              <a:buFont typeface="Arial" panose="020B0604020202020204" pitchFamily="34" charset="0"/>
              <a:buChar char="•"/>
            </a:pPr>
            <a:r>
              <a:rPr lang="en-US" sz="2400" dirty="0">
                <a:latin typeface="Arial "/>
              </a:rPr>
              <a:t>Phone: 866-725-9991</a:t>
            </a:r>
          </a:p>
          <a:p>
            <a:pPr marL="365760" indent="457200" algn="l">
              <a:lnSpc>
                <a:spcPct val="150000"/>
              </a:lnSpc>
              <a:buFont typeface="Arial" panose="020B0604020202020204" pitchFamily="34" charset="0"/>
              <a:buChar char="•"/>
            </a:pPr>
            <a:r>
              <a:rPr lang="en-US" sz="2400" dirty="0">
                <a:latin typeface="Arial "/>
              </a:rPr>
              <a:t>Fax 800-261-2774</a:t>
            </a:r>
          </a:p>
          <a:p>
            <a:pPr marL="365760" indent="457200" algn="l">
              <a:lnSpc>
                <a:spcPct val="150000"/>
              </a:lnSpc>
              <a:buFont typeface="Arial" panose="020B0604020202020204" pitchFamily="34" charset="0"/>
              <a:buChar char="•"/>
            </a:pPr>
            <a:r>
              <a:rPr lang="en-US" sz="2400" dirty="0">
                <a:latin typeface="Arial "/>
              </a:rPr>
              <a:t>Email for questions: INPriorAuthIssues@Acentra.com</a:t>
            </a:r>
          </a:p>
        </p:txBody>
      </p:sp>
      <p:cxnSp>
        <p:nvCxnSpPr>
          <p:cNvPr id="9" name="Straight Connector 8">
            <a:extLst>
              <a:ext uri="{C183D7F6-B498-43B3-948B-1728B52AA6E4}">
                <adec:decorative xmlns:adec="http://schemas.microsoft.com/office/drawing/2017/decorative" val="1"/>
              </a:ext>
            </a:extLst>
          </p:cNvPr>
          <p:cNvCxnSpPr/>
          <p:nvPr/>
        </p:nvCxnSpPr>
        <p:spPr>
          <a:xfrm>
            <a:off x="265430" y="1033145"/>
            <a:ext cx="1344295" cy="0"/>
          </a:xfrm>
          <a:prstGeom prst="line">
            <a:avLst/>
          </a:prstGeom>
          <a:ln w="39370" cmpd="sng">
            <a:solidFill>
              <a:srgbClr val="2BBB2B"/>
            </a:solidFill>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E48254-EE30-EE37-5E67-017D89E38BFC}"/>
              </a:ext>
            </a:extLst>
          </p:cNvPr>
          <p:cNvSpPr>
            <a:spLocks noGrp="1"/>
          </p:cNvSpPr>
          <p:nvPr>
            <p:ph type="title" idx="4294967295"/>
          </p:nvPr>
        </p:nvSpPr>
        <p:spPr>
          <a:xfrm>
            <a:off x="266700" y="-520128"/>
            <a:ext cx="11410949" cy="520128"/>
          </a:xfrm>
        </p:spPr>
        <p:txBody>
          <a:bodyPr vert="horz" lIns="0" tIns="0" rIns="0" bIns="0" rtlCol="0" anchor="b">
            <a:normAutofit/>
          </a:bodyPr>
          <a:lstStyle/>
          <a:p>
            <a:r>
              <a:rPr lang="en-US" dirty="0">
                <a:solidFill>
                  <a:schemeClr val="bg1"/>
                </a:solidFill>
              </a:rPr>
              <a:t>End page with Acentra Logo</a:t>
            </a:r>
          </a:p>
        </p:txBody>
      </p:sp>
    </p:spTree>
    <p:extLst>
      <p:ext uri="{BB962C8B-B14F-4D97-AF65-F5344CB8AC3E}">
        <p14:creationId xmlns:p14="http://schemas.microsoft.com/office/powerpoint/2010/main" val="60204617"/>
      </p:ext>
    </p:extLst>
  </p:cSld>
  <p:clrMapOvr>
    <a:masterClrMapping/>
  </p:clrMapOvr>
</p:sld>
</file>

<file path=ppt/theme/theme1.xml><?xml version="1.0" encoding="utf-8"?>
<a:theme xmlns:a="http://schemas.openxmlformats.org/drawingml/2006/main" name="default 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Arial"/>
      </a:majorFont>
      <a:minorFont>
        <a:latin typeface="Calibri"/>
        <a:ea typeface=""/>
        <a:cs typeface=""/>
        <a:font script="Arab" typeface="Arial"/>
      </a:minorFont>
    </a:fontScheme>
    <a:fmtScheme name="Office">
      <a:fillStyleLst>
        <a:solidFill>
          <a:schemeClr val="bg1">
            <a:alpha val="0"/>
          </a:schemeClr>
        </a:solidFill>
        <a:gradFill/>
        <a:gradFill/>
      </a:fillStyleLst>
      <a:lnStyleLst>
        <a:ln/>
        <a:ln/>
        <a:ln/>
      </a:lnStyleLst>
      <a:effectStyleLst>
        <a:effectStyle>
          <a:effectLst/>
        </a:effectStyle>
        <a:effectStyle>
          <a:effectLst/>
        </a:effectStyle>
        <a:effectStyle>
          <a:effectLst/>
          <a:scene3d>
            <a:camera prst="orthographicFront"/>
            <a:lightRig rig="threePt" dir="t"/>
          </a:scene3d>
        </a:effectStyle>
      </a:effectStyleLst>
      <a:bgFillStyleLst>
        <a:solidFill>
          <a:schemeClr val="bg1">
            <a:alpha val="0"/>
          </a:schemeClr>
        </a:solidFill>
        <a:gradFill/>
        <a:gradFill/>
      </a:bgFillStyleLst>
    </a:fmtScheme>
  </a:themeElements>
  <a:objectDefaults/>
  <a:extraClrSchemeLst/>
</a:theme>
</file>

<file path=ppt/theme/theme2.xml><?xml version="1.0" encoding="utf-8"?>
<a:theme xmlns:a="http://schemas.openxmlformats.org/drawingml/2006/main" name="Acentra Health">
  <a:themeElements>
    <a:clrScheme name="Acentra Colors">
      <a:dk1>
        <a:srgbClr val="000000"/>
      </a:dk1>
      <a:lt1>
        <a:srgbClr val="FFFFFF"/>
      </a:lt1>
      <a:dk2>
        <a:srgbClr val="042126"/>
      </a:dk2>
      <a:lt2>
        <a:srgbClr val="F2ECE4"/>
      </a:lt2>
      <a:accent1>
        <a:srgbClr val="2BBC2B"/>
      </a:accent1>
      <a:accent2>
        <a:srgbClr val="B4EA54"/>
      </a:accent2>
      <a:accent3>
        <a:srgbClr val="ACF2E5"/>
      </a:accent3>
      <a:accent4>
        <a:srgbClr val="D6D2C4"/>
      </a:accent4>
      <a:accent5>
        <a:srgbClr val="F6C436"/>
      </a:accent5>
      <a:accent6>
        <a:srgbClr val="AE2573"/>
      </a:accent6>
      <a:hlink>
        <a:srgbClr val="00A7B5"/>
      </a:hlink>
      <a:folHlink>
        <a:srgbClr val="D6D2C4"/>
      </a:folHlink>
    </a:clrScheme>
    <a:fontScheme name="Office">
      <a:majorFont>
        <a:latin typeface="Arial Bold"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rial"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entra Health" id="{4AD31868-2B71-45F5-894E-57B9B8DD1D7A}" vid="{55901650-5157-44C7-BDE7-7DE7589BD33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243</TotalTime>
  <Words>562</Words>
  <Application>Microsoft Office PowerPoint</Application>
  <PresentationFormat>Custom</PresentationFormat>
  <Paragraphs>30</Paragraphs>
  <Slides>8</Slides>
  <Notes>0</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8</vt:i4>
      </vt:variant>
    </vt:vector>
  </HeadingPairs>
  <TitlesOfParts>
    <vt:vector size="22" baseType="lpstr">
      <vt:lpstr>Aptos</vt:lpstr>
      <vt:lpstr>Arial</vt:lpstr>
      <vt:lpstr>Arial </vt:lpstr>
      <vt:lpstr>Avenir Next LT Pro</vt:lpstr>
      <vt:lpstr>Calibri</vt:lpstr>
      <vt:lpstr>Courier New</vt:lpstr>
      <vt:lpstr>Helvetica Neue Medium</vt:lpstr>
      <vt:lpstr>Lato</vt:lpstr>
      <vt:lpstr>Symbol</vt:lpstr>
      <vt:lpstr>System Font Regular</vt:lpstr>
      <vt:lpstr>Wingdings</vt:lpstr>
      <vt:lpstr>Wingdings 3</vt:lpstr>
      <vt:lpstr>default layout</vt:lpstr>
      <vt:lpstr>Acentra Health</vt:lpstr>
      <vt:lpstr>PROCESS FOR ADDITONAL UNIT REQUESTS</vt:lpstr>
      <vt:lpstr>Outline of the new process for requesting additional units. </vt:lpstr>
      <vt:lpstr>Additional Unit Requests Process, continued slide 2</vt:lpstr>
      <vt:lpstr>Additional Unit Requests Process, continued slide 3</vt:lpstr>
      <vt:lpstr>Additional Unit Requests Process, continued slide 4</vt:lpstr>
      <vt:lpstr>Additional Unit Requests Process, continued slide 5</vt:lpstr>
      <vt:lpstr>Additional situations and contact information.</vt:lpstr>
      <vt:lpstr>End page with Acentra Logo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Szabo, Naseem</dc:creator>
  <cp:lastModifiedBy>Wendy M. Sprigler</cp:lastModifiedBy>
  <cp:revision>2</cp:revision>
  <dcterms:created xsi:type="dcterms:W3CDTF">2024-02-15T17:51:46Z</dcterms:created>
  <dcterms:modified xsi:type="dcterms:W3CDTF">2024-06-24T20:52:41Z</dcterms:modified>
</cp:coreProperties>
</file>